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0"/>
  </p:notesMasterIdLst>
  <p:sldIdLst>
    <p:sldId id="308" r:id="rId3"/>
    <p:sldId id="318" r:id="rId4"/>
    <p:sldId id="327" r:id="rId5"/>
    <p:sldId id="257" r:id="rId6"/>
    <p:sldId id="259" r:id="rId7"/>
    <p:sldId id="328" r:id="rId8"/>
    <p:sldId id="262" r:id="rId9"/>
    <p:sldId id="260" r:id="rId10"/>
    <p:sldId id="329" r:id="rId11"/>
    <p:sldId id="261" r:id="rId12"/>
    <p:sldId id="263" r:id="rId13"/>
    <p:sldId id="330" r:id="rId14"/>
    <p:sldId id="264" r:id="rId15"/>
    <p:sldId id="266" r:id="rId16"/>
    <p:sldId id="332" r:id="rId17"/>
    <p:sldId id="265" r:id="rId18"/>
    <p:sldId id="267" r:id="rId19"/>
    <p:sldId id="331" r:id="rId20"/>
    <p:sldId id="270" r:id="rId21"/>
    <p:sldId id="281" r:id="rId22"/>
    <p:sldId id="268" r:id="rId23"/>
    <p:sldId id="269" r:id="rId24"/>
    <p:sldId id="271" r:id="rId25"/>
    <p:sldId id="272" r:id="rId26"/>
    <p:sldId id="274" r:id="rId27"/>
    <p:sldId id="273" r:id="rId28"/>
    <p:sldId id="277" r:id="rId29"/>
    <p:sldId id="275" r:id="rId30"/>
    <p:sldId id="276" r:id="rId31"/>
    <p:sldId id="278" r:id="rId32"/>
    <p:sldId id="279" r:id="rId33"/>
    <p:sldId id="280" r:id="rId34"/>
    <p:sldId id="282" r:id="rId35"/>
    <p:sldId id="284" r:id="rId36"/>
    <p:sldId id="283" r:id="rId37"/>
    <p:sldId id="287" r:id="rId38"/>
    <p:sldId id="285" r:id="rId39"/>
    <p:sldId id="288" r:id="rId40"/>
    <p:sldId id="286" r:id="rId41"/>
    <p:sldId id="290" r:id="rId42"/>
    <p:sldId id="291" r:id="rId43"/>
    <p:sldId id="292" r:id="rId44"/>
    <p:sldId id="293" r:id="rId45"/>
    <p:sldId id="294" r:id="rId46"/>
    <p:sldId id="295" r:id="rId47"/>
    <p:sldId id="297" r:id="rId48"/>
    <p:sldId id="298" r:id="rId49"/>
    <p:sldId id="299" r:id="rId50"/>
    <p:sldId id="300" r:id="rId51"/>
    <p:sldId id="303" r:id="rId52"/>
    <p:sldId id="305" r:id="rId53"/>
    <p:sldId id="306" r:id="rId54"/>
    <p:sldId id="307" r:id="rId55"/>
    <p:sldId id="309" r:id="rId56"/>
    <p:sldId id="311" r:id="rId57"/>
    <p:sldId id="313" r:id="rId58"/>
    <p:sldId id="314" r:id="rId59"/>
    <p:sldId id="315" r:id="rId60"/>
    <p:sldId id="316" r:id="rId61"/>
    <p:sldId id="320" r:id="rId62"/>
    <p:sldId id="321" r:id="rId63"/>
    <p:sldId id="322" r:id="rId64"/>
    <p:sldId id="323" r:id="rId65"/>
    <p:sldId id="324" r:id="rId66"/>
    <p:sldId id="325" r:id="rId67"/>
    <p:sldId id="319" r:id="rId68"/>
    <p:sldId id="326" r:id="rId69"/>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KlfJMU4hnDmvR8B25MS+w" hashData="QmRXbrrh/iaTs8dFN9AVxjsKFi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1D00"/>
    <a:srgbClr val="003CB4"/>
    <a:srgbClr val="1D50C1"/>
    <a:srgbClr val="2D64DF"/>
    <a:srgbClr val="E7D3AB"/>
    <a:srgbClr val="663300"/>
    <a:srgbClr val="6699FF"/>
    <a:srgbClr val="FF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50" d="100"/>
          <a:sy n="50" d="100"/>
        </p:scale>
        <p:origin x="-726" y="-78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9764B03-621B-4BD9-9BC6-DBC600650F21}" type="datetimeFigureOut">
              <a:rPr lang="es-ES" smtClean="0"/>
              <a:pPr/>
              <a:t>04/12/2015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A8F544-698E-4DB2-89C2-C50C29920B7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BA8F544-698E-4DB2-89C2-C50C29920B78}"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BA8F544-698E-4DB2-89C2-C50C29920B78}" type="slidenum">
              <a:rPr lang="es-ES" smtClean="0"/>
              <a:pPr/>
              <a:t>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BA8F544-698E-4DB2-89C2-C50C29920B78}" type="slidenum">
              <a:rPr lang="es-ES" smtClean="0"/>
              <a:pPr/>
              <a:t>10</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BA8F544-698E-4DB2-89C2-C50C29920B78}" type="slidenum">
              <a:rPr lang="es-ES" smtClean="0"/>
              <a:pPr/>
              <a:t>38</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BA8F544-698E-4DB2-89C2-C50C29920B78}" type="slidenum">
              <a:rPr lang="es-ES" smtClean="0"/>
              <a:pPr/>
              <a:t>62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19053D7-B9B1-470D-A85F-8D05A9CCB459}" type="datetimeFigureOut">
              <a:rPr lang="es-ES" smtClean="0"/>
              <a:pPr/>
              <a:t>04/12/2015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0FF7F4-B867-433B-AC0E-4AD2327FF68A}" type="slidenum">
              <a:rPr lang="es-ES" smtClean="0"/>
              <a:pPr/>
              <a:t>‹Nº›</a:t>
            </a:fld>
            <a:endParaRPr lang="es-ES"/>
          </a:p>
        </p:txBody>
      </p:sp>
    </p:spTree>
  </p:cSld>
  <p:clrMapOvr>
    <a:masterClrMapping/>
  </p:clrMapOvr>
  <p:transition advTm="17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19053D7-B9B1-470D-A85F-8D05A9CCB459}" type="datetimeFigureOut">
              <a:rPr lang="es-ES" smtClean="0"/>
              <a:pPr/>
              <a:t>04/12/2015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0FF7F4-B867-433B-AC0E-4AD2327FF68A}" type="slidenum">
              <a:rPr lang="es-ES" smtClean="0"/>
              <a:pPr/>
              <a:t>‹Nº›</a:t>
            </a:fld>
            <a:endParaRPr lang="es-ES"/>
          </a:p>
        </p:txBody>
      </p:sp>
    </p:spTree>
  </p:cSld>
  <p:clrMapOvr>
    <a:masterClrMapping/>
  </p:clrMapOvr>
  <p:transition advTm="17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19053D7-B9B1-470D-A85F-8D05A9CCB459}" type="datetimeFigureOut">
              <a:rPr lang="es-ES" smtClean="0"/>
              <a:pPr/>
              <a:t>04/12/2015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0FF7F4-B867-433B-AC0E-4AD2327FF68A}" type="slidenum">
              <a:rPr lang="es-ES" smtClean="0"/>
              <a:pPr/>
              <a:t>‹Nº›</a:t>
            </a:fld>
            <a:endParaRPr lang="es-ES"/>
          </a:p>
        </p:txBody>
      </p:sp>
    </p:spTree>
  </p:cSld>
  <p:clrMapOvr>
    <a:masterClrMapping/>
  </p:clrMapOvr>
  <p:transition advTm="17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19053D7-B9B1-470D-A85F-8D05A9CCB459}" type="datetimeFigureOut">
              <a:rPr lang="es-ES" smtClean="0"/>
              <a:pPr/>
              <a:t>04/12/2015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70FF7F4-B867-433B-AC0E-4AD2327FF68A}" type="slidenum">
              <a:rPr lang="es-ES" smtClean="0"/>
              <a:pPr/>
              <a:t>‹Nº›</a:t>
            </a:fld>
            <a:endParaRPr lang="es-ES"/>
          </a:p>
        </p:txBody>
      </p:sp>
    </p:spTree>
  </p:cSld>
  <p:clrMapOvr>
    <a:masterClrMapping/>
  </p:clrMapOvr>
  <p:transition advTm="17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19053D7-B9B1-470D-A85F-8D05A9CCB459}" type="datetimeFigureOut">
              <a:rPr lang="es-ES" smtClean="0"/>
              <a:pPr/>
              <a:t>04/12/2015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70FF7F4-B867-433B-AC0E-4AD2327FF68A}" type="slidenum">
              <a:rPr lang="es-ES" smtClean="0"/>
              <a:pPr/>
              <a:t>‹Nº›</a:t>
            </a:fld>
            <a:endParaRPr lang="es-ES"/>
          </a:p>
        </p:txBody>
      </p:sp>
    </p:spTree>
  </p:cSld>
  <p:clrMapOvr>
    <a:masterClrMapping/>
  </p:clrMapOvr>
  <p:transition advTm="17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19053D7-B9B1-470D-A85F-8D05A9CCB459}" type="datetimeFigureOut">
              <a:rPr lang="es-ES" smtClean="0"/>
              <a:pPr/>
              <a:t>04/12/2015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70FF7F4-B867-433B-AC0E-4AD2327FF68A}" type="slidenum">
              <a:rPr lang="es-ES" smtClean="0"/>
              <a:pPr/>
              <a:t>‹Nº›</a:t>
            </a:fld>
            <a:endParaRPr lang="es-ES"/>
          </a:p>
        </p:txBody>
      </p:sp>
    </p:spTree>
  </p:cSld>
  <p:clrMapOvr>
    <a:masterClrMapping/>
  </p:clrMapOvr>
  <p:transition advTm="17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19053D7-B9B1-470D-A85F-8D05A9CCB459}" type="datetimeFigureOut">
              <a:rPr lang="es-ES" smtClean="0"/>
              <a:pPr/>
              <a:t>04/12/2015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70FF7F4-B867-433B-AC0E-4AD2327FF68A}" type="slidenum">
              <a:rPr lang="es-ES" smtClean="0"/>
              <a:pPr/>
              <a:t>‹Nº›</a:t>
            </a:fld>
            <a:endParaRPr lang="es-ES"/>
          </a:p>
        </p:txBody>
      </p:sp>
    </p:spTree>
  </p:cSld>
  <p:clrMapOvr>
    <a:masterClrMapping/>
  </p:clrMapOvr>
  <p:transition advTm="17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19053D7-B9B1-470D-A85F-8D05A9CCB459}" type="datetimeFigureOut">
              <a:rPr lang="es-ES" smtClean="0"/>
              <a:pPr/>
              <a:t>04/12/2015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70FF7F4-B867-433B-AC0E-4AD2327FF68A}" type="slidenum">
              <a:rPr lang="es-ES" smtClean="0"/>
              <a:pPr/>
              <a:t>‹Nº›</a:t>
            </a:fld>
            <a:endParaRPr lang="es-ES"/>
          </a:p>
        </p:txBody>
      </p:sp>
    </p:spTree>
  </p:cSld>
  <p:clrMapOvr>
    <a:masterClrMapping/>
  </p:clrMapOvr>
  <p:transition advTm="17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19053D7-B9B1-470D-A85F-8D05A9CCB459}" type="datetimeFigureOut">
              <a:rPr lang="es-ES" smtClean="0"/>
              <a:pPr/>
              <a:t>04/12/2015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70FF7F4-B867-433B-AC0E-4AD2327FF68A}" type="slidenum">
              <a:rPr lang="es-ES" smtClean="0"/>
              <a:pPr/>
              <a:t>‹Nº›</a:t>
            </a:fld>
            <a:endParaRPr lang="es-ES"/>
          </a:p>
        </p:txBody>
      </p:sp>
    </p:spTree>
  </p:cSld>
  <p:clrMapOvr>
    <a:masterClrMapping/>
  </p:clrMapOvr>
  <p:transition advTm="17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19053D7-B9B1-470D-A85F-8D05A9CCB459}" type="datetimeFigureOut">
              <a:rPr lang="es-ES" smtClean="0"/>
              <a:pPr/>
              <a:t>04/12/2015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0FF7F4-B867-433B-AC0E-4AD2327FF68A}" type="slidenum">
              <a:rPr lang="es-ES" smtClean="0"/>
              <a:pPr/>
              <a:t>‹Nº›</a:t>
            </a:fld>
            <a:endParaRPr lang="es-ES"/>
          </a:p>
        </p:txBody>
      </p:sp>
    </p:spTree>
  </p:cSld>
  <p:clrMapOvr>
    <a:masterClrMapping/>
  </p:clrMapOvr>
  <p:transition advTm="17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19053D7-B9B1-470D-A85F-8D05A9CCB459}" type="datetimeFigureOut">
              <a:rPr lang="es-ES" smtClean="0"/>
              <a:pPr/>
              <a:t>04/12/2015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0FF7F4-B867-433B-AC0E-4AD2327FF68A}" type="slidenum">
              <a:rPr lang="es-ES" smtClean="0"/>
              <a:pPr/>
              <a:t>‹Nº›</a:t>
            </a:fld>
            <a:endParaRPr lang="es-ES"/>
          </a:p>
        </p:txBody>
      </p:sp>
    </p:spTree>
  </p:cSld>
  <p:clrMapOvr>
    <a:masterClrMapping/>
  </p:clrMapOvr>
  <p:transition advTm="17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7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19053D7-B9B1-470D-A85F-8D05A9CCB459}" type="datetimeFigureOut">
              <a:rPr lang="es-ES" smtClean="0"/>
              <a:pPr/>
              <a:t>04/12/2015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70FF7F4-B867-433B-AC0E-4AD2327FF68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7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7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6.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5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1.png"/><Relationship Id="rId18" Type="http://schemas.openxmlformats.org/officeDocument/2006/relationships/image" Target="../media/image84.png"/><Relationship Id="rId3" Type="http://schemas.openxmlformats.org/officeDocument/2006/relationships/audio" Target="../media/audio3.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7.png"/><Relationship Id="rId11" Type="http://schemas.openxmlformats.org/officeDocument/2006/relationships/image" Target="../media/image80.png"/><Relationship Id="rId5" Type="http://schemas.openxmlformats.org/officeDocument/2006/relationships/hyperlink" Target="http://www.mispps.com/" TargetMode="External"/><Relationship Id="rId15" Type="http://schemas.openxmlformats.org/officeDocument/2006/relationships/image" Target="../media/image82.png"/><Relationship Id="rId10" Type="http://schemas.openxmlformats.org/officeDocument/2006/relationships/hyperlink" Target="https://www.facebook.com/mispps" TargetMode="External"/><Relationship Id="rId4" Type="http://schemas.openxmlformats.org/officeDocument/2006/relationships/image" Target="../media/image76.png"/><Relationship Id="rId9" Type="http://schemas.openxmlformats.org/officeDocument/2006/relationships/image" Target="../media/image7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U6qpXl.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Luna"/>
          <p:cNvSpPr/>
          <p:nvPr/>
        </p:nvSpPr>
        <p:spPr>
          <a:xfrm rot="5400000">
            <a:off x="3652245" y="-1937765"/>
            <a:ext cx="1768073" cy="5643602"/>
          </a:xfrm>
          <a:prstGeom prst="moon">
            <a:avLst>
              <a:gd name="adj" fmla="val 12308"/>
            </a:avLst>
          </a:prstGeom>
          <a:gradFill flip="none" rotWithShape="1">
            <a:gsLst>
              <a:gs pos="47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652245" y="1437663"/>
            <a:ext cx="1768073" cy="5643602"/>
          </a:xfrm>
          <a:prstGeom prst="moon">
            <a:avLst>
              <a:gd name="adj" fmla="val 12308"/>
            </a:avLst>
          </a:prstGeom>
          <a:gradFill flip="none" rotWithShape="1">
            <a:gsLst>
              <a:gs pos="47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3652245" y="-1669890"/>
            <a:ext cx="1768073" cy="5643602"/>
          </a:xfrm>
          <a:prstGeom prst="moon">
            <a:avLst>
              <a:gd name="adj" fmla="val 12308"/>
            </a:avLst>
          </a:prstGeom>
          <a:gradFill flip="none" rotWithShape="1">
            <a:gsLst>
              <a:gs pos="47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652245" y="1169770"/>
            <a:ext cx="1768073" cy="5643602"/>
          </a:xfrm>
          <a:prstGeom prst="moon">
            <a:avLst>
              <a:gd name="adj" fmla="val 12308"/>
            </a:avLst>
          </a:prstGeom>
          <a:gradFill flip="none" rotWithShape="1">
            <a:gsLst>
              <a:gs pos="47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652245" y="901878"/>
            <a:ext cx="1768073" cy="5643602"/>
          </a:xfrm>
          <a:prstGeom prst="moon">
            <a:avLst>
              <a:gd name="adj" fmla="val 12308"/>
            </a:avLst>
          </a:prstGeom>
          <a:gradFill flip="none" rotWithShape="1">
            <a:gsLst>
              <a:gs pos="47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652245" y="-1401998"/>
            <a:ext cx="1768073" cy="5643602"/>
          </a:xfrm>
          <a:prstGeom prst="moon">
            <a:avLst>
              <a:gd name="adj" fmla="val 12308"/>
            </a:avLst>
          </a:prstGeom>
          <a:gradFill flip="none" rotWithShape="1">
            <a:gsLst>
              <a:gs pos="47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652245" y="-1134087"/>
            <a:ext cx="1768073" cy="5643602"/>
          </a:xfrm>
          <a:prstGeom prst="moon">
            <a:avLst>
              <a:gd name="adj" fmla="val 12308"/>
            </a:avLst>
          </a:prstGeom>
          <a:gradFill flip="none" rotWithShape="1">
            <a:gsLst>
              <a:gs pos="47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52245" y="-866213"/>
            <a:ext cx="1768073" cy="5643602"/>
          </a:xfrm>
          <a:prstGeom prst="moon">
            <a:avLst>
              <a:gd name="adj" fmla="val 12308"/>
            </a:avLst>
          </a:prstGeom>
          <a:gradFill flip="none" rotWithShape="1">
            <a:gsLst>
              <a:gs pos="47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52245" y="-598320"/>
            <a:ext cx="1768073" cy="5643602"/>
          </a:xfrm>
          <a:prstGeom prst="moon">
            <a:avLst>
              <a:gd name="adj" fmla="val 12308"/>
            </a:avLst>
          </a:prstGeom>
          <a:gradFill flip="none" rotWithShape="1">
            <a:gsLst>
              <a:gs pos="47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652245" y="633985"/>
            <a:ext cx="1768073" cy="5643602"/>
          </a:xfrm>
          <a:prstGeom prst="moon">
            <a:avLst>
              <a:gd name="adj" fmla="val 12308"/>
            </a:avLst>
          </a:prstGeom>
          <a:gradFill flip="none" rotWithShape="1">
            <a:gsLst>
              <a:gs pos="47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652245" y="366093"/>
            <a:ext cx="1768073" cy="5643602"/>
          </a:xfrm>
          <a:prstGeom prst="moon">
            <a:avLst>
              <a:gd name="adj" fmla="val 12308"/>
            </a:avLst>
          </a:prstGeom>
          <a:gradFill flip="none" rotWithShape="1">
            <a:gsLst>
              <a:gs pos="47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652245" y="98200"/>
            <a:ext cx="1768073" cy="5643602"/>
          </a:xfrm>
          <a:prstGeom prst="moon">
            <a:avLst>
              <a:gd name="adj" fmla="val 12308"/>
            </a:avLst>
          </a:prstGeom>
          <a:gradFill flip="none" rotWithShape="1">
            <a:gsLst>
              <a:gs pos="47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7590" name="Picture 6" descr="Rendered Image"/>
          <p:cNvPicPr>
            <a:picLocks noChangeAspect="1" noChangeArrowheads="1"/>
          </p:cNvPicPr>
          <p:nvPr/>
        </p:nvPicPr>
        <p:blipFill>
          <a:blip r:embed="rId4">
            <a:lum contrast="40000"/>
          </a:blip>
          <a:srcRect/>
          <a:stretch>
            <a:fillRect/>
          </a:stretch>
        </p:blipFill>
        <p:spPr bwMode="auto">
          <a:xfrm>
            <a:off x="500034" y="428610"/>
            <a:ext cx="2838450" cy="1009650"/>
          </a:xfrm>
          <a:prstGeom prst="rect">
            <a:avLst/>
          </a:prstGeom>
          <a:noFill/>
        </p:spPr>
      </p:pic>
      <p:pic>
        <p:nvPicPr>
          <p:cNvPr id="67592" name="Picture 8" descr="Rendered Image"/>
          <p:cNvPicPr>
            <a:picLocks noChangeAspect="1" noChangeArrowheads="1"/>
          </p:cNvPicPr>
          <p:nvPr/>
        </p:nvPicPr>
        <p:blipFill>
          <a:blip r:embed="rId5">
            <a:lum contrast="40000"/>
          </a:blip>
          <a:srcRect/>
          <a:stretch>
            <a:fillRect/>
          </a:stretch>
        </p:blipFill>
        <p:spPr bwMode="auto">
          <a:xfrm>
            <a:off x="214282" y="1428742"/>
            <a:ext cx="3428992" cy="857251"/>
          </a:xfrm>
          <a:prstGeom prst="rect">
            <a:avLst/>
          </a:prstGeom>
          <a:noFill/>
        </p:spPr>
      </p:pic>
      <p:pic>
        <p:nvPicPr>
          <p:cNvPr id="67596" name="Picture 12" descr="Rendered Image"/>
          <p:cNvPicPr>
            <a:picLocks noChangeAspect="1" noChangeArrowheads="1"/>
          </p:cNvPicPr>
          <p:nvPr/>
        </p:nvPicPr>
        <p:blipFill>
          <a:blip r:embed="rId6">
            <a:lum bright="40000" contrast="40000"/>
          </a:blip>
          <a:srcRect/>
          <a:stretch>
            <a:fillRect/>
          </a:stretch>
        </p:blipFill>
        <p:spPr bwMode="auto">
          <a:xfrm>
            <a:off x="428596" y="4357700"/>
            <a:ext cx="3071802" cy="552451"/>
          </a:xfrm>
          <a:prstGeom prst="rect">
            <a:avLst/>
          </a:prstGeom>
          <a:noFill/>
        </p:spPr>
      </p:pic>
      <p:pic>
        <p:nvPicPr>
          <p:cNvPr id="18" name="17 Imagen" descr="GU6qpXl.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3000">
    <p:sndAc>
      <p:stSnd>
        <p:snd r:embed="rId2" name="Ladrido de Perro - Efecto de Soni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par>
                                <p:cTn id="28" presetID="23" presetClass="entr" presetSubtype="1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childTnLst>
                                </p:cTn>
                              </p:par>
                              <p:par>
                                <p:cTn id="36" presetID="23" presetClass="entr" presetSubtype="16"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p:val>
                                            <p:fltVal val="0"/>
                                          </p:val>
                                        </p:tav>
                                        <p:tav tm="100000">
                                          <p:val>
                                            <p:strVal val="#ppt_w"/>
                                          </p:val>
                                        </p:tav>
                                      </p:tavLst>
                                    </p:anim>
                                    <p:anim calcmode="lin" valueType="num">
                                      <p:cBhvr>
                                        <p:cTn id="39" dur="3000" fill="hold"/>
                                        <p:tgtEl>
                                          <p:spTgt spid="10"/>
                                        </p:tgtEl>
                                        <p:attrNameLst>
                                          <p:attrName>ppt_h</p:attrName>
                                        </p:attrNameLst>
                                      </p:cBhvr>
                                      <p:tavLst>
                                        <p:tav tm="0">
                                          <p:val>
                                            <p:fltVal val="0"/>
                                          </p:val>
                                        </p:tav>
                                        <p:tav tm="100000">
                                          <p:val>
                                            <p:strVal val="#ppt_h"/>
                                          </p:val>
                                        </p:tav>
                                      </p:tavLst>
                                    </p:anim>
                                  </p:childTnLst>
                                </p:cTn>
                              </p:par>
                              <p:par>
                                <p:cTn id="40" presetID="2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fltVal val="0"/>
                                          </p:val>
                                        </p:tav>
                                        <p:tav tm="100000">
                                          <p:val>
                                            <p:strVal val="#ppt_h"/>
                                          </p:val>
                                        </p:tav>
                                      </p:tavLst>
                                    </p:anim>
                                  </p:childTnLst>
                                </p:cTn>
                              </p:par>
                              <p:par>
                                <p:cTn id="44" presetID="23" presetClass="entr" presetSubtype="16"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childTnLst>
                                </p:cTn>
                              </p:par>
                              <p:par>
                                <p:cTn id="48" presetID="2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3000" fill="hold"/>
                                        <p:tgtEl>
                                          <p:spTgt spid="13"/>
                                        </p:tgtEl>
                                        <p:attrNameLst>
                                          <p:attrName>ppt_w</p:attrName>
                                        </p:attrNameLst>
                                      </p:cBhvr>
                                      <p:tavLst>
                                        <p:tav tm="0">
                                          <p:val>
                                            <p:fltVal val="0"/>
                                          </p:val>
                                        </p:tav>
                                        <p:tav tm="100000">
                                          <p:val>
                                            <p:strVal val="#ppt_w"/>
                                          </p:val>
                                        </p:tav>
                                      </p:tavLst>
                                    </p:anim>
                                    <p:anim calcmode="lin" valueType="num">
                                      <p:cBhvr>
                                        <p:cTn id="51" dur="3000" fill="hold"/>
                                        <p:tgtEl>
                                          <p:spTgt spid="13"/>
                                        </p:tgtEl>
                                        <p:attrNameLst>
                                          <p:attrName>ppt_h</p:attrName>
                                        </p:attrNameLst>
                                      </p:cBhvr>
                                      <p:tavLst>
                                        <p:tav tm="0">
                                          <p:val>
                                            <p:fltVal val="0"/>
                                          </p:val>
                                        </p:tav>
                                        <p:tav tm="100000">
                                          <p:val>
                                            <p:strVal val="#ppt_h"/>
                                          </p:val>
                                        </p:tav>
                                      </p:tavLst>
                                    </p:anim>
                                  </p:childTnLst>
                                </p:cTn>
                              </p:par>
                              <p:par>
                                <p:cTn id="52" presetID="23" presetClass="entr" presetSubtype="1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p:val>
                                            <p:fltVal val="0"/>
                                          </p:val>
                                        </p:tav>
                                        <p:tav tm="100000">
                                          <p:val>
                                            <p:strVal val="#ppt_w"/>
                                          </p:val>
                                        </p:tav>
                                      </p:tavLst>
                                    </p:anim>
                                    <p:anim calcmode="lin" valueType="num">
                                      <p:cBhvr>
                                        <p:cTn id="55" dur="3000" fill="hold"/>
                                        <p:tgtEl>
                                          <p:spTgt spid="14"/>
                                        </p:tgtEl>
                                        <p:attrNameLst>
                                          <p:attrName>ppt_h</p:attrName>
                                        </p:attrNameLst>
                                      </p:cBhvr>
                                      <p:tavLst>
                                        <p:tav tm="0">
                                          <p:val>
                                            <p:fltVal val="0"/>
                                          </p:val>
                                        </p:tav>
                                        <p:tav tm="100000">
                                          <p:val>
                                            <p:strVal val="#ppt_h"/>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par>
                                <p:cTn id="80" presetID="3" presetClass="entr" presetSubtype="5" fill="hold" grpId="2" nodeType="with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blinds(vertical)">
                                      <p:cBhvr>
                                        <p:cTn id="82" dur="3000"/>
                                        <p:tgtEl>
                                          <p:spTgt spid="3"/>
                                        </p:tgtEl>
                                      </p:cBhvr>
                                    </p:animEffect>
                                  </p:childTnLst>
                                </p:cTn>
                              </p:par>
                              <p:par>
                                <p:cTn id="83" presetID="3" presetClass="entr" presetSubtype="5" fill="hold" grpId="2"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blinds(vertical)">
                                      <p:cBhvr>
                                        <p:cTn id="85" dur="3000"/>
                                        <p:tgtEl>
                                          <p:spTgt spid="4"/>
                                        </p:tgtEl>
                                      </p:cBhvr>
                                    </p:animEffect>
                                  </p:childTnLst>
                                </p:cTn>
                              </p:par>
                              <p:par>
                                <p:cTn id="86" presetID="3" presetClass="entr" presetSubtype="5" fill="hold" grpId="2"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blinds(vertical)">
                                      <p:cBhvr>
                                        <p:cTn id="88" dur="3000"/>
                                        <p:tgtEl>
                                          <p:spTgt spid="5"/>
                                        </p:tgtEl>
                                      </p:cBhvr>
                                    </p:animEffect>
                                  </p:childTnLst>
                                </p:cTn>
                              </p:par>
                              <p:par>
                                <p:cTn id="89" presetID="3" presetClass="entr" presetSubtype="5" fill="hold" grpId="2"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blinds(vertical)">
                                      <p:cBhvr>
                                        <p:cTn id="91" dur="3000"/>
                                        <p:tgtEl>
                                          <p:spTgt spid="6"/>
                                        </p:tgtEl>
                                      </p:cBhvr>
                                    </p:animEffect>
                                  </p:childTnLst>
                                </p:cTn>
                              </p:par>
                              <p:par>
                                <p:cTn id="92" presetID="3" presetClass="entr" presetSubtype="5" fill="hold" grpId="2"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blinds(vertical)">
                                      <p:cBhvr>
                                        <p:cTn id="94" dur="3000"/>
                                        <p:tgtEl>
                                          <p:spTgt spid="7"/>
                                        </p:tgtEl>
                                      </p:cBhvr>
                                    </p:animEffect>
                                  </p:childTnLst>
                                </p:cTn>
                              </p:par>
                              <p:par>
                                <p:cTn id="95" presetID="3" presetClass="entr" presetSubtype="5" fill="hold" grpId="2"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blinds(vertical)">
                                      <p:cBhvr>
                                        <p:cTn id="97" dur="3000"/>
                                        <p:tgtEl>
                                          <p:spTgt spid="8"/>
                                        </p:tgtEl>
                                      </p:cBhvr>
                                    </p:animEffect>
                                  </p:childTnLst>
                                </p:cTn>
                              </p:par>
                              <p:par>
                                <p:cTn id="98" presetID="3" presetClass="entr" presetSubtype="5" fill="hold" grpId="2"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blinds(vertical)">
                                      <p:cBhvr>
                                        <p:cTn id="100" dur="3000"/>
                                        <p:tgtEl>
                                          <p:spTgt spid="9"/>
                                        </p:tgtEl>
                                      </p:cBhvr>
                                    </p:animEffect>
                                  </p:childTnLst>
                                </p:cTn>
                              </p:par>
                              <p:par>
                                <p:cTn id="101" presetID="3" presetClass="entr" presetSubtype="5" fill="hold" grpId="2"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blinds(vertical)">
                                      <p:cBhvr>
                                        <p:cTn id="103" dur="3000"/>
                                        <p:tgtEl>
                                          <p:spTgt spid="10"/>
                                        </p:tgtEl>
                                      </p:cBhvr>
                                    </p:animEffect>
                                  </p:childTnLst>
                                </p:cTn>
                              </p:par>
                              <p:par>
                                <p:cTn id="104" presetID="3" presetClass="entr" presetSubtype="5" fill="hold" grpId="2"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blinds(vertical)">
                                      <p:cBhvr>
                                        <p:cTn id="106" dur="3000"/>
                                        <p:tgtEl>
                                          <p:spTgt spid="11"/>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blinds(vertical)">
                                      <p:cBhvr>
                                        <p:cTn id="109" dur="3000"/>
                                        <p:tgtEl>
                                          <p:spTgt spid="12"/>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blinds(vertical)">
                                      <p:cBhvr>
                                        <p:cTn id="112" dur="3000"/>
                                        <p:tgtEl>
                                          <p:spTgt spid="13"/>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blinds(vertical)">
                                      <p:cBhvr>
                                        <p:cTn id="115" dur="3000"/>
                                        <p:tgtEl>
                                          <p:spTgt spid="14"/>
                                        </p:tgtEl>
                                      </p:cBhvr>
                                    </p:animEffect>
                                  </p:childTnLst>
                                </p:cTn>
                              </p:par>
                            </p:childTnLst>
                          </p:cTn>
                        </p:par>
                        <p:par>
                          <p:cTn id="116" fill="hold">
                            <p:stCondLst>
                              <p:cond delay="3000"/>
                            </p:stCondLst>
                            <p:childTnLst>
                              <p:par>
                                <p:cTn id="117" presetID="23" presetClass="exit" presetSubtype="544" fill="hold" grpId="3" nodeType="afterEffect">
                                  <p:stCondLst>
                                    <p:cond delay="0"/>
                                  </p:stCondLst>
                                  <p:childTnLst>
                                    <p:anim calcmode="lin" valueType="num">
                                      <p:cBhvr>
                                        <p:cTn id="118" dur="3000"/>
                                        <p:tgtEl>
                                          <p:spTgt spid="3"/>
                                        </p:tgtEl>
                                        <p:attrNameLst>
                                          <p:attrName>ppt_w</p:attrName>
                                        </p:attrNameLst>
                                      </p:cBhvr>
                                      <p:tavLst>
                                        <p:tav tm="0">
                                          <p:val>
                                            <p:strVal val="ppt_w"/>
                                          </p:val>
                                        </p:tav>
                                        <p:tav tm="100000">
                                          <p:val>
                                            <p:fltVal val="0"/>
                                          </p:val>
                                        </p:tav>
                                      </p:tavLst>
                                    </p:anim>
                                    <p:anim calcmode="lin" valueType="num">
                                      <p:cBhvr>
                                        <p:cTn id="119" dur="3000"/>
                                        <p:tgtEl>
                                          <p:spTgt spid="3"/>
                                        </p:tgtEl>
                                        <p:attrNameLst>
                                          <p:attrName>ppt_h</p:attrName>
                                        </p:attrNameLst>
                                      </p:cBhvr>
                                      <p:tavLst>
                                        <p:tav tm="0">
                                          <p:val>
                                            <p:strVal val="ppt_h"/>
                                          </p:val>
                                        </p:tav>
                                        <p:tav tm="100000">
                                          <p:val>
                                            <p:fltVal val="0"/>
                                          </p:val>
                                        </p:tav>
                                      </p:tavLst>
                                    </p:anim>
                                    <p:anim calcmode="lin" valueType="num">
                                      <p:cBhvr>
                                        <p:cTn id="120" dur="3000"/>
                                        <p:tgtEl>
                                          <p:spTgt spid="3"/>
                                        </p:tgtEl>
                                        <p:attrNameLst>
                                          <p:attrName>ppt_x</p:attrName>
                                        </p:attrNameLst>
                                      </p:cBhvr>
                                      <p:tavLst>
                                        <p:tav tm="0">
                                          <p:val>
                                            <p:strVal val="ppt_x"/>
                                          </p:val>
                                        </p:tav>
                                        <p:tav tm="100000">
                                          <p:val>
                                            <p:fltVal val="0.5"/>
                                          </p:val>
                                        </p:tav>
                                      </p:tavLst>
                                    </p:anim>
                                    <p:anim calcmode="lin" valueType="num">
                                      <p:cBhvr>
                                        <p:cTn id="121" dur="3000"/>
                                        <p:tgtEl>
                                          <p:spTgt spid="3"/>
                                        </p:tgtEl>
                                        <p:attrNameLst>
                                          <p:attrName>ppt_y</p:attrName>
                                        </p:attrNameLst>
                                      </p:cBhvr>
                                      <p:tavLst>
                                        <p:tav tm="0">
                                          <p:val>
                                            <p:strVal val="ppt_y"/>
                                          </p:val>
                                        </p:tav>
                                        <p:tav tm="100000">
                                          <p:val>
                                            <p:fltVal val="0.5"/>
                                          </p:val>
                                        </p:tav>
                                      </p:tavLst>
                                    </p:anim>
                                    <p:set>
                                      <p:cBhvr>
                                        <p:cTn id="122" dur="1" fill="hold">
                                          <p:stCondLst>
                                            <p:cond delay="2999"/>
                                          </p:stCondLst>
                                        </p:cTn>
                                        <p:tgtEl>
                                          <p:spTgt spid="3"/>
                                        </p:tgtEl>
                                        <p:attrNameLst>
                                          <p:attrName>style.visibility</p:attrName>
                                        </p:attrNameLst>
                                      </p:cBhvr>
                                      <p:to>
                                        <p:strVal val="hidden"/>
                                      </p:to>
                                    </p:set>
                                  </p:childTnLst>
                                </p:cTn>
                              </p:par>
                              <p:par>
                                <p:cTn id="123" presetID="23" presetClass="exit" presetSubtype="544" fill="hold" grpId="3" nodeType="withEffect">
                                  <p:stCondLst>
                                    <p:cond delay="0"/>
                                  </p:stCondLst>
                                  <p:childTnLst>
                                    <p:anim calcmode="lin" valueType="num">
                                      <p:cBhvr>
                                        <p:cTn id="124" dur="3000"/>
                                        <p:tgtEl>
                                          <p:spTgt spid="4"/>
                                        </p:tgtEl>
                                        <p:attrNameLst>
                                          <p:attrName>ppt_w</p:attrName>
                                        </p:attrNameLst>
                                      </p:cBhvr>
                                      <p:tavLst>
                                        <p:tav tm="0">
                                          <p:val>
                                            <p:strVal val="ppt_w"/>
                                          </p:val>
                                        </p:tav>
                                        <p:tav tm="100000">
                                          <p:val>
                                            <p:fltVal val="0"/>
                                          </p:val>
                                        </p:tav>
                                      </p:tavLst>
                                    </p:anim>
                                    <p:anim calcmode="lin" valueType="num">
                                      <p:cBhvr>
                                        <p:cTn id="125" dur="3000"/>
                                        <p:tgtEl>
                                          <p:spTgt spid="4"/>
                                        </p:tgtEl>
                                        <p:attrNameLst>
                                          <p:attrName>ppt_h</p:attrName>
                                        </p:attrNameLst>
                                      </p:cBhvr>
                                      <p:tavLst>
                                        <p:tav tm="0">
                                          <p:val>
                                            <p:strVal val="ppt_h"/>
                                          </p:val>
                                        </p:tav>
                                        <p:tav tm="100000">
                                          <p:val>
                                            <p:fltVal val="0"/>
                                          </p:val>
                                        </p:tav>
                                      </p:tavLst>
                                    </p:anim>
                                    <p:anim calcmode="lin" valueType="num">
                                      <p:cBhvr>
                                        <p:cTn id="126" dur="3000"/>
                                        <p:tgtEl>
                                          <p:spTgt spid="4"/>
                                        </p:tgtEl>
                                        <p:attrNameLst>
                                          <p:attrName>ppt_x</p:attrName>
                                        </p:attrNameLst>
                                      </p:cBhvr>
                                      <p:tavLst>
                                        <p:tav tm="0">
                                          <p:val>
                                            <p:strVal val="ppt_x"/>
                                          </p:val>
                                        </p:tav>
                                        <p:tav tm="100000">
                                          <p:val>
                                            <p:fltVal val="0.5"/>
                                          </p:val>
                                        </p:tav>
                                      </p:tavLst>
                                    </p:anim>
                                    <p:anim calcmode="lin" valueType="num">
                                      <p:cBhvr>
                                        <p:cTn id="127" dur="3000"/>
                                        <p:tgtEl>
                                          <p:spTgt spid="4"/>
                                        </p:tgtEl>
                                        <p:attrNameLst>
                                          <p:attrName>ppt_y</p:attrName>
                                        </p:attrNameLst>
                                      </p:cBhvr>
                                      <p:tavLst>
                                        <p:tav tm="0">
                                          <p:val>
                                            <p:strVal val="ppt_y"/>
                                          </p:val>
                                        </p:tav>
                                        <p:tav tm="100000">
                                          <p:val>
                                            <p:fltVal val="0.5"/>
                                          </p:val>
                                        </p:tav>
                                      </p:tavLst>
                                    </p:anim>
                                    <p:set>
                                      <p:cBhvr>
                                        <p:cTn id="128" dur="1" fill="hold">
                                          <p:stCondLst>
                                            <p:cond delay="2999"/>
                                          </p:stCondLst>
                                        </p:cTn>
                                        <p:tgtEl>
                                          <p:spTgt spid="4"/>
                                        </p:tgtEl>
                                        <p:attrNameLst>
                                          <p:attrName>style.visibility</p:attrName>
                                        </p:attrNameLst>
                                      </p:cBhvr>
                                      <p:to>
                                        <p:strVal val="hidden"/>
                                      </p:to>
                                    </p:set>
                                  </p:childTnLst>
                                </p:cTn>
                              </p:par>
                              <p:par>
                                <p:cTn id="129" presetID="23" presetClass="exit" presetSubtype="544" fill="hold" grpId="3" nodeType="withEffect">
                                  <p:stCondLst>
                                    <p:cond delay="0"/>
                                  </p:stCondLst>
                                  <p:childTnLst>
                                    <p:anim calcmode="lin" valueType="num">
                                      <p:cBhvr>
                                        <p:cTn id="130" dur="3000"/>
                                        <p:tgtEl>
                                          <p:spTgt spid="5"/>
                                        </p:tgtEl>
                                        <p:attrNameLst>
                                          <p:attrName>ppt_w</p:attrName>
                                        </p:attrNameLst>
                                      </p:cBhvr>
                                      <p:tavLst>
                                        <p:tav tm="0">
                                          <p:val>
                                            <p:strVal val="ppt_w"/>
                                          </p:val>
                                        </p:tav>
                                        <p:tav tm="100000">
                                          <p:val>
                                            <p:fltVal val="0"/>
                                          </p:val>
                                        </p:tav>
                                      </p:tavLst>
                                    </p:anim>
                                    <p:anim calcmode="lin" valueType="num">
                                      <p:cBhvr>
                                        <p:cTn id="131" dur="3000"/>
                                        <p:tgtEl>
                                          <p:spTgt spid="5"/>
                                        </p:tgtEl>
                                        <p:attrNameLst>
                                          <p:attrName>ppt_h</p:attrName>
                                        </p:attrNameLst>
                                      </p:cBhvr>
                                      <p:tavLst>
                                        <p:tav tm="0">
                                          <p:val>
                                            <p:strVal val="ppt_h"/>
                                          </p:val>
                                        </p:tav>
                                        <p:tav tm="100000">
                                          <p:val>
                                            <p:fltVal val="0"/>
                                          </p:val>
                                        </p:tav>
                                      </p:tavLst>
                                    </p:anim>
                                    <p:anim calcmode="lin" valueType="num">
                                      <p:cBhvr>
                                        <p:cTn id="132" dur="3000"/>
                                        <p:tgtEl>
                                          <p:spTgt spid="5"/>
                                        </p:tgtEl>
                                        <p:attrNameLst>
                                          <p:attrName>ppt_x</p:attrName>
                                        </p:attrNameLst>
                                      </p:cBhvr>
                                      <p:tavLst>
                                        <p:tav tm="0">
                                          <p:val>
                                            <p:strVal val="ppt_x"/>
                                          </p:val>
                                        </p:tav>
                                        <p:tav tm="100000">
                                          <p:val>
                                            <p:fltVal val="0.5"/>
                                          </p:val>
                                        </p:tav>
                                      </p:tavLst>
                                    </p:anim>
                                    <p:anim calcmode="lin" valueType="num">
                                      <p:cBhvr>
                                        <p:cTn id="133" dur="3000"/>
                                        <p:tgtEl>
                                          <p:spTgt spid="5"/>
                                        </p:tgtEl>
                                        <p:attrNameLst>
                                          <p:attrName>ppt_y</p:attrName>
                                        </p:attrNameLst>
                                      </p:cBhvr>
                                      <p:tavLst>
                                        <p:tav tm="0">
                                          <p:val>
                                            <p:strVal val="ppt_y"/>
                                          </p:val>
                                        </p:tav>
                                        <p:tav tm="100000">
                                          <p:val>
                                            <p:fltVal val="0.5"/>
                                          </p:val>
                                        </p:tav>
                                      </p:tavLst>
                                    </p:anim>
                                    <p:set>
                                      <p:cBhvr>
                                        <p:cTn id="134" dur="1" fill="hold">
                                          <p:stCondLst>
                                            <p:cond delay="2999"/>
                                          </p:stCondLst>
                                        </p:cTn>
                                        <p:tgtEl>
                                          <p:spTgt spid="5"/>
                                        </p:tgtEl>
                                        <p:attrNameLst>
                                          <p:attrName>style.visibility</p:attrName>
                                        </p:attrNameLst>
                                      </p:cBhvr>
                                      <p:to>
                                        <p:strVal val="hidden"/>
                                      </p:to>
                                    </p:set>
                                  </p:childTnLst>
                                </p:cTn>
                              </p:par>
                              <p:par>
                                <p:cTn id="135" presetID="23" presetClass="exit" presetSubtype="544" fill="hold" grpId="3" nodeType="withEffect">
                                  <p:stCondLst>
                                    <p:cond delay="0"/>
                                  </p:stCondLst>
                                  <p:childTnLst>
                                    <p:anim calcmode="lin" valueType="num">
                                      <p:cBhvr>
                                        <p:cTn id="136" dur="3000"/>
                                        <p:tgtEl>
                                          <p:spTgt spid="6"/>
                                        </p:tgtEl>
                                        <p:attrNameLst>
                                          <p:attrName>ppt_w</p:attrName>
                                        </p:attrNameLst>
                                      </p:cBhvr>
                                      <p:tavLst>
                                        <p:tav tm="0">
                                          <p:val>
                                            <p:strVal val="ppt_w"/>
                                          </p:val>
                                        </p:tav>
                                        <p:tav tm="100000">
                                          <p:val>
                                            <p:fltVal val="0"/>
                                          </p:val>
                                        </p:tav>
                                      </p:tavLst>
                                    </p:anim>
                                    <p:anim calcmode="lin" valueType="num">
                                      <p:cBhvr>
                                        <p:cTn id="137" dur="3000"/>
                                        <p:tgtEl>
                                          <p:spTgt spid="6"/>
                                        </p:tgtEl>
                                        <p:attrNameLst>
                                          <p:attrName>ppt_h</p:attrName>
                                        </p:attrNameLst>
                                      </p:cBhvr>
                                      <p:tavLst>
                                        <p:tav tm="0">
                                          <p:val>
                                            <p:strVal val="ppt_h"/>
                                          </p:val>
                                        </p:tav>
                                        <p:tav tm="100000">
                                          <p:val>
                                            <p:fltVal val="0"/>
                                          </p:val>
                                        </p:tav>
                                      </p:tavLst>
                                    </p:anim>
                                    <p:anim calcmode="lin" valueType="num">
                                      <p:cBhvr>
                                        <p:cTn id="138" dur="3000"/>
                                        <p:tgtEl>
                                          <p:spTgt spid="6"/>
                                        </p:tgtEl>
                                        <p:attrNameLst>
                                          <p:attrName>ppt_x</p:attrName>
                                        </p:attrNameLst>
                                      </p:cBhvr>
                                      <p:tavLst>
                                        <p:tav tm="0">
                                          <p:val>
                                            <p:strVal val="ppt_x"/>
                                          </p:val>
                                        </p:tav>
                                        <p:tav tm="100000">
                                          <p:val>
                                            <p:fltVal val="0.5"/>
                                          </p:val>
                                        </p:tav>
                                      </p:tavLst>
                                    </p:anim>
                                    <p:anim calcmode="lin" valueType="num">
                                      <p:cBhvr>
                                        <p:cTn id="139" dur="3000"/>
                                        <p:tgtEl>
                                          <p:spTgt spid="6"/>
                                        </p:tgtEl>
                                        <p:attrNameLst>
                                          <p:attrName>ppt_y</p:attrName>
                                        </p:attrNameLst>
                                      </p:cBhvr>
                                      <p:tavLst>
                                        <p:tav tm="0">
                                          <p:val>
                                            <p:strVal val="ppt_y"/>
                                          </p:val>
                                        </p:tav>
                                        <p:tav tm="100000">
                                          <p:val>
                                            <p:fltVal val="0.5"/>
                                          </p:val>
                                        </p:tav>
                                      </p:tavLst>
                                    </p:anim>
                                    <p:set>
                                      <p:cBhvr>
                                        <p:cTn id="140" dur="1" fill="hold">
                                          <p:stCondLst>
                                            <p:cond delay="2999"/>
                                          </p:stCondLst>
                                        </p:cTn>
                                        <p:tgtEl>
                                          <p:spTgt spid="6"/>
                                        </p:tgtEl>
                                        <p:attrNameLst>
                                          <p:attrName>style.visibility</p:attrName>
                                        </p:attrNameLst>
                                      </p:cBhvr>
                                      <p:to>
                                        <p:strVal val="hidden"/>
                                      </p:to>
                                    </p:set>
                                  </p:childTnLst>
                                </p:cTn>
                              </p:par>
                              <p:par>
                                <p:cTn id="141" presetID="23" presetClass="exit" presetSubtype="544" fill="hold" grpId="3" nodeType="withEffect">
                                  <p:stCondLst>
                                    <p:cond delay="0"/>
                                  </p:stCondLst>
                                  <p:childTnLst>
                                    <p:anim calcmode="lin" valueType="num">
                                      <p:cBhvr>
                                        <p:cTn id="142" dur="3000"/>
                                        <p:tgtEl>
                                          <p:spTgt spid="7"/>
                                        </p:tgtEl>
                                        <p:attrNameLst>
                                          <p:attrName>ppt_w</p:attrName>
                                        </p:attrNameLst>
                                      </p:cBhvr>
                                      <p:tavLst>
                                        <p:tav tm="0">
                                          <p:val>
                                            <p:strVal val="ppt_w"/>
                                          </p:val>
                                        </p:tav>
                                        <p:tav tm="100000">
                                          <p:val>
                                            <p:fltVal val="0"/>
                                          </p:val>
                                        </p:tav>
                                      </p:tavLst>
                                    </p:anim>
                                    <p:anim calcmode="lin" valueType="num">
                                      <p:cBhvr>
                                        <p:cTn id="143" dur="3000"/>
                                        <p:tgtEl>
                                          <p:spTgt spid="7"/>
                                        </p:tgtEl>
                                        <p:attrNameLst>
                                          <p:attrName>ppt_h</p:attrName>
                                        </p:attrNameLst>
                                      </p:cBhvr>
                                      <p:tavLst>
                                        <p:tav tm="0">
                                          <p:val>
                                            <p:strVal val="ppt_h"/>
                                          </p:val>
                                        </p:tav>
                                        <p:tav tm="100000">
                                          <p:val>
                                            <p:fltVal val="0"/>
                                          </p:val>
                                        </p:tav>
                                      </p:tavLst>
                                    </p:anim>
                                    <p:anim calcmode="lin" valueType="num">
                                      <p:cBhvr>
                                        <p:cTn id="144" dur="3000"/>
                                        <p:tgtEl>
                                          <p:spTgt spid="7"/>
                                        </p:tgtEl>
                                        <p:attrNameLst>
                                          <p:attrName>ppt_x</p:attrName>
                                        </p:attrNameLst>
                                      </p:cBhvr>
                                      <p:tavLst>
                                        <p:tav tm="0">
                                          <p:val>
                                            <p:strVal val="ppt_x"/>
                                          </p:val>
                                        </p:tav>
                                        <p:tav tm="100000">
                                          <p:val>
                                            <p:fltVal val="0.5"/>
                                          </p:val>
                                        </p:tav>
                                      </p:tavLst>
                                    </p:anim>
                                    <p:anim calcmode="lin" valueType="num">
                                      <p:cBhvr>
                                        <p:cTn id="145" dur="3000"/>
                                        <p:tgtEl>
                                          <p:spTgt spid="7"/>
                                        </p:tgtEl>
                                        <p:attrNameLst>
                                          <p:attrName>ppt_y</p:attrName>
                                        </p:attrNameLst>
                                      </p:cBhvr>
                                      <p:tavLst>
                                        <p:tav tm="0">
                                          <p:val>
                                            <p:strVal val="ppt_y"/>
                                          </p:val>
                                        </p:tav>
                                        <p:tav tm="100000">
                                          <p:val>
                                            <p:fltVal val="0.5"/>
                                          </p:val>
                                        </p:tav>
                                      </p:tavLst>
                                    </p:anim>
                                    <p:set>
                                      <p:cBhvr>
                                        <p:cTn id="146" dur="1" fill="hold">
                                          <p:stCondLst>
                                            <p:cond delay="2999"/>
                                          </p:stCondLst>
                                        </p:cTn>
                                        <p:tgtEl>
                                          <p:spTgt spid="7"/>
                                        </p:tgtEl>
                                        <p:attrNameLst>
                                          <p:attrName>style.visibility</p:attrName>
                                        </p:attrNameLst>
                                      </p:cBhvr>
                                      <p:to>
                                        <p:strVal val="hidden"/>
                                      </p:to>
                                    </p:set>
                                  </p:childTnLst>
                                </p:cTn>
                              </p:par>
                              <p:par>
                                <p:cTn id="147" presetID="23" presetClass="exit" presetSubtype="544" fill="hold" grpId="3" nodeType="withEffect">
                                  <p:stCondLst>
                                    <p:cond delay="0"/>
                                  </p:stCondLst>
                                  <p:childTnLst>
                                    <p:anim calcmode="lin" valueType="num">
                                      <p:cBhvr>
                                        <p:cTn id="148" dur="3000"/>
                                        <p:tgtEl>
                                          <p:spTgt spid="8"/>
                                        </p:tgtEl>
                                        <p:attrNameLst>
                                          <p:attrName>ppt_w</p:attrName>
                                        </p:attrNameLst>
                                      </p:cBhvr>
                                      <p:tavLst>
                                        <p:tav tm="0">
                                          <p:val>
                                            <p:strVal val="ppt_w"/>
                                          </p:val>
                                        </p:tav>
                                        <p:tav tm="100000">
                                          <p:val>
                                            <p:fltVal val="0"/>
                                          </p:val>
                                        </p:tav>
                                      </p:tavLst>
                                    </p:anim>
                                    <p:anim calcmode="lin" valueType="num">
                                      <p:cBhvr>
                                        <p:cTn id="149" dur="3000"/>
                                        <p:tgtEl>
                                          <p:spTgt spid="8"/>
                                        </p:tgtEl>
                                        <p:attrNameLst>
                                          <p:attrName>ppt_h</p:attrName>
                                        </p:attrNameLst>
                                      </p:cBhvr>
                                      <p:tavLst>
                                        <p:tav tm="0">
                                          <p:val>
                                            <p:strVal val="ppt_h"/>
                                          </p:val>
                                        </p:tav>
                                        <p:tav tm="100000">
                                          <p:val>
                                            <p:fltVal val="0"/>
                                          </p:val>
                                        </p:tav>
                                      </p:tavLst>
                                    </p:anim>
                                    <p:anim calcmode="lin" valueType="num">
                                      <p:cBhvr>
                                        <p:cTn id="150" dur="3000"/>
                                        <p:tgtEl>
                                          <p:spTgt spid="8"/>
                                        </p:tgtEl>
                                        <p:attrNameLst>
                                          <p:attrName>ppt_x</p:attrName>
                                        </p:attrNameLst>
                                      </p:cBhvr>
                                      <p:tavLst>
                                        <p:tav tm="0">
                                          <p:val>
                                            <p:strVal val="ppt_x"/>
                                          </p:val>
                                        </p:tav>
                                        <p:tav tm="100000">
                                          <p:val>
                                            <p:fltVal val="0.5"/>
                                          </p:val>
                                        </p:tav>
                                      </p:tavLst>
                                    </p:anim>
                                    <p:anim calcmode="lin" valueType="num">
                                      <p:cBhvr>
                                        <p:cTn id="151" dur="3000"/>
                                        <p:tgtEl>
                                          <p:spTgt spid="8"/>
                                        </p:tgtEl>
                                        <p:attrNameLst>
                                          <p:attrName>ppt_y</p:attrName>
                                        </p:attrNameLst>
                                      </p:cBhvr>
                                      <p:tavLst>
                                        <p:tav tm="0">
                                          <p:val>
                                            <p:strVal val="ppt_y"/>
                                          </p:val>
                                        </p:tav>
                                        <p:tav tm="100000">
                                          <p:val>
                                            <p:fltVal val="0.5"/>
                                          </p:val>
                                        </p:tav>
                                      </p:tavLst>
                                    </p:anim>
                                    <p:set>
                                      <p:cBhvr>
                                        <p:cTn id="152" dur="1" fill="hold">
                                          <p:stCondLst>
                                            <p:cond delay="2999"/>
                                          </p:stCondLst>
                                        </p:cTn>
                                        <p:tgtEl>
                                          <p:spTgt spid="8"/>
                                        </p:tgtEl>
                                        <p:attrNameLst>
                                          <p:attrName>style.visibility</p:attrName>
                                        </p:attrNameLst>
                                      </p:cBhvr>
                                      <p:to>
                                        <p:strVal val="hidden"/>
                                      </p:to>
                                    </p:set>
                                  </p:childTnLst>
                                </p:cTn>
                              </p:par>
                              <p:par>
                                <p:cTn id="153" presetID="23" presetClass="exit" presetSubtype="544" fill="hold" grpId="3" nodeType="withEffect">
                                  <p:stCondLst>
                                    <p:cond delay="0"/>
                                  </p:stCondLst>
                                  <p:childTnLst>
                                    <p:anim calcmode="lin" valueType="num">
                                      <p:cBhvr>
                                        <p:cTn id="154" dur="3000"/>
                                        <p:tgtEl>
                                          <p:spTgt spid="9"/>
                                        </p:tgtEl>
                                        <p:attrNameLst>
                                          <p:attrName>ppt_w</p:attrName>
                                        </p:attrNameLst>
                                      </p:cBhvr>
                                      <p:tavLst>
                                        <p:tav tm="0">
                                          <p:val>
                                            <p:strVal val="ppt_w"/>
                                          </p:val>
                                        </p:tav>
                                        <p:tav tm="100000">
                                          <p:val>
                                            <p:fltVal val="0"/>
                                          </p:val>
                                        </p:tav>
                                      </p:tavLst>
                                    </p:anim>
                                    <p:anim calcmode="lin" valueType="num">
                                      <p:cBhvr>
                                        <p:cTn id="155" dur="3000"/>
                                        <p:tgtEl>
                                          <p:spTgt spid="9"/>
                                        </p:tgtEl>
                                        <p:attrNameLst>
                                          <p:attrName>ppt_h</p:attrName>
                                        </p:attrNameLst>
                                      </p:cBhvr>
                                      <p:tavLst>
                                        <p:tav tm="0">
                                          <p:val>
                                            <p:strVal val="ppt_h"/>
                                          </p:val>
                                        </p:tav>
                                        <p:tav tm="100000">
                                          <p:val>
                                            <p:fltVal val="0"/>
                                          </p:val>
                                        </p:tav>
                                      </p:tavLst>
                                    </p:anim>
                                    <p:anim calcmode="lin" valueType="num">
                                      <p:cBhvr>
                                        <p:cTn id="156" dur="3000"/>
                                        <p:tgtEl>
                                          <p:spTgt spid="9"/>
                                        </p:tgtEl>
                                        <p:attrNameLst>
                                          <p:attrName>ppt_x</p:attrName>
                                        </p:attrNameLst>
                                      </p:cBhvr>
                                      <p:tavLst>
                                        <p:tav tm="0">
                                          <p:val>
                                            <p:strVal val="ppt_x"/>
                                          </p:val>
                                        </p:tav>
                                        <p:tav tm="100000">
                                          <p:val>
                                            <p:fltVal val="0.5"/>
                                          </p:val>
                                        </p:tav>
                                      </p:tavLst>
                                    </p:anim>
                                    <p:anim calcmode="lin" valueType="num">
                                      <p:cBhvr>
                                        <p:cTn id="157" dur="3000"/>
                                        <p:tgtEl>
                                          <p:spTgt spid="9"/>
                                        </p:tgtEl>
                                        <p:attrNameLst>
                                          <p:attrName>ppt_y</p:attrName>
                                        </p:attrNameLst>
                                      </p:cBhvr>
                                      <p:tavLst>
                                        <p:tav tm="0">
                                          <p:val>
                                            <p:strVal val="ppt_y"/>
                                          </p:val>
                                        </p:tav>
                                        <p:tav tm="100000">
                                          <p:val>
                                            <p:fltVal val="0.5"/>
                                          </p:val>
                                        </p:tav>
                                      </p:tavLst>
                                    </p:anim>
                                    <p:set>
                                      <p:cBhvr>
                                        <p:cTn id="158" dur="1" fill="hold">
                                          <p:stCondLst>
                                            <p:cond delay="2999"/>
                                          </p:stCondLst>
                                        </p:cTn>
                                        <p:tgtEl>
                                          <p:spTgt spid="9"/>
                                        </p:tgtEl>
                                        <p:attrNameLst>
                                          <p:attrName>style.visibility</p:attrName>
                                        </p:attrNameLst>
                                      </p:cBhvr>
                                      <p:to>
                                        <p:strVal val="hidden"/>
                                      </p:to>
                                    </p:set>
                                  </p:childTnLst>
                                </p:cTn>
                              </p:par>
                              <p:par>
                                <p:cTn id="159" presetID="23" presetClass="exit" presetSubtype="544" fill="hold" grpId="3" nodeType="withEffect">
                                  <p:stCondLst>
                                    <p:cond delay="0"/>
                                  </p:stCondLst>
                                  <p:childTnLst>
                                    <p:anim calcmode="lin" valueType="num">
                                      <p:cBhvr>
                                        <p:cTn id="160" dur="3000"/>
                                        <p:tgtEl>
                                          <p:spTgt spid="10"/>
                                        </p:tgtEl>
                                        <p:attrNameLst>
                                          <p:attrName>ppt_w</p:attrName>
                                        </p:attrNameLst>
                                      </p:cBhvr>
                                      <p:tavLst>
                                        <p:tav tm="0">
                                          <p:val>
                                            <p:strVal val="ppt_w"/>
                                          </p:val>
                                        </p:tav>
                                        <p:tav tm="100000">
                                          <p:val>
                                            <p:fltVal val="0"/>
                                          </p:val>
                                        </p:tav>
                                      </p:tavLst>
                                    </p:anim>
                                    <p:anim calcmode="lin" valueType="num">
                                      <p:cBhvr>
                                        <p:cTn id="161" dur="3000"/>
                                        <p:tgtEl>
                                          <p:spTgt spid="10"/>
                                        </p:tgtEl>
                                        <p:attrNameLst>
                                          <p:attrName>ppt_h</p:attrName>
                                        </p:attrNameLst>
                                      </p:cBhvr>
                                      <p:tavLst>
                                        <p:tav tm="0">
                                          <p:val>
                                            <p:strVal val="ppt_h"/>
                                          </p:val>
                                        </p:tav>
                                        <p:tav tm="100000">
                                          <p:val>
                                            <p:fltVal val="0"/>
                                          </p:val>
                                        </p:tav>
                                      </p:tavLst>
                                    </p:anim>
                                    <p:anim calcmode="lin" valueType="num">
                                      <p:cBhvr>
                                        <p:cTn id="162" dur="3000"/>
                                        <p:tgtEl>
                                          <p:spTgt spid="10"/>
                                        </p:tgtEl>
                                        <p:attrNameLst>
                                          <p:attrName>ppt_x</p:attrName>
                                        </p:attrNameLst>
                                      </p:cBhvr>
                                      <p:tavLst>
                                        <p:tav tm="0">
                                          <p:val>
                                            <p:strVal val="ppt_x"/>
                                          </p:val>
                                        </p:tav>
                                        <p:tav tm="100000">
                                          <p:val>
                                            <p:fltVal val="0.5"/>
                                          </p:val>
                                        </p:tav>
                                      </p:tavLst>
                                    </p:anim>
                                    <p:anim calcmode="lin" valueType="num">
                                      <p:cBhvr>
                                        <p:cTn id="163" dur="3000"/>
                                        <p:tgtEl>
                                          <p:spTgt spid="10"/>
                                        </p:tgtEl>
                                        <p:attrNameLst>
                                          <p:attrName>ppt_y</p:attrName>
                                        </p:attrNameLst>
                                      </p:cBhvr>
                                      <p:tavLst>
                                        <p:tav tm="0">
                                          <p:val>
                                            <p:strVal val="ppt_y"/>
                                          </p:val>
                                        </p:tav>
                                        <p:tav tm="100000">
                                          <p:val>
                                            <p:fltVal val="0.5"/>
                                          </p:val>
                                        </p:tav>
                                      </p:tavLst>
                                    </p:anim>
                                    <p:set>
                                      <p:cBhvr>
                                        <p:cTn id="164" dur="1" fill="hold">
                                          <p:stCondLst>
                                            <p:cond delay="2999"/>
                                          </p:stCondLst>
                                        </p:cTn>
                                        <p:tgtEl>
                                          <p:spTgt spid="10"/>
                                        </p:tgtEl>
                                        <p:attrNameLst>
                                          <p:attrName>style.visibility</p:attrName>
                                        </p:attrNameLst>
                                      </p:cBhvr>
                                      <p:to>
                                        <p:strVal val="hidden"/>
                                      </p:to>
                                    </p:set>
                                  </p:childTnLst>
                                </p:cTn>
                              </p:par>
                              <p:par>
                                <p:cTn id="165" presetID="23" presetClass="exit" presetSubtype="544" fill="hold" grpId="3" nodeType="withEffect">
                                  <p:stCondLst>
                                    <p:cond delay="0"/>
                                  </p:stCondLst>
                                  <p:childTnLst>
                                    <p:anim calcmode="lin" valueType="num">
                                      <p:cBhvr>
                                        <p:cTn id="166" dur="3000"/>
                                        <p:tgtEl>
                                          <p:spTgt spid="11"/>
                                        </p:tgtEl>
                                        <p:attrNameLst>
                                          <p:attrName>ppt_w</p:attrName>
                                        </p:attrNameLst>
                                      </p:cBhvr>
                                      <p:tavLst>
                                        <p:tav tm="0">
                                          <p:val>
                                            <p:strVal val="ppt_w"/>
                                          </p:val>
                                        </p:tav>
                                        <p:tav tm="100000">
                                          <p:val>
                                            <p:fltVal val="0"/>
                                          </p:val>
                                        </p:tav>
                                      </p:tavLst>
                                    </p:anim>
                                    <p:anim calcmode="lin" valueType="num">
                                      <p:cBhvr>
                                        <p:cTn id="167" dur="3000"/>
                                        <p:tgtEl>
                                          <p:spTgt spid="11"/>
                                        </p:tgtEl>
                                        <p:attrNameLst>
                                          <p:attrName>ppt_h</p:attrName>
                                        </p:attrNameLst>
                                      </p:cBhvr>
                                      <p:tavLst>
                                        <p:tav tm="0">
                                          <p:val>
                                            <p:strVal val="ppt_h"/>
                                          </p:val>
                                        </p:tav>
                                        <p:tav tm="100000">
                                          <p:val>
                                            <p:fltVal val="0"/>
                                          </p:val>
                                        </p:tav>
                                      </p:tavLst>
                                    </p:anim>
                                    <p:anim calcmode="lin" valueType="num">
                                      <p:cBhvr>
                                        <p:cTn id="168" dur="3000"/>
                                        <p:tgtEl>
                                          <p:spTgt spid="11"/>
                                        </p:tgtEl>
                                        <p:attrNameLst>
                                          <p:attrName>ppt_x</p:attrName>
                                        </p:attrNameLst>
                                      </p:cBhvr>
                                      <p:tavLst>
                                        <p:tav tm="0">
                                          <p:val>
                                            <p:strVal val="ppt_x"/>
                                          </p:val>
                                        </p:tav>
                                        <p:tav tm="100000">
                                          <p:val>
                                            <p:fltVal val="0.5"/>
                                          </p:val>
                                        </p:tav>
                                      </p:tavLst>
                                    </p:anim>
                                    <p:anim calcmode="lin" valueType="num">
                                      <p:cBhvr>
                                        <p:cTn id="169" dur="3000"/>
                                        <p:tgtEl>
                                          <p:spTgt spid="11"/>
                                        </p:tgtEl>
                                        <p:attrNameLst>
                                          <p:attrName>ppt_y</p:attrName>
                                        </p:attrNameLst>
                                      </p:cBhvr>
                                      <p:tavLst>
                                        <p:tav tm="0">
                                          <p:val>
                                            <p:strVal val="ppt_y"/>
                                          </p:val>
                                        </p:tav>
                                        <p:tav tm="100000">
                                          <p:val>
                                            <p:fltVal val="0.5"/>
                                          </p:val>
                                        </p:tav>
                                      </p:tavLst>
                                    </p:anim>
                                    <p:set>
                                      <p:cBhvr>
                                        <p:cTn id="170" dur="1" fill="hold">
                                          <p:stCondLst>
                                            <p:cond delay="2999"/>
                                          </p:stCondLst>
                                        </p:cTn>
                                        <p:tgtEl>
                                          <p:spTgt spid="11"/>
                                        </p:tgtEl>
                                        <p:attrNameLst>
                                          <p:attrName>style.visibility</p:attrName>
                                        </p:attrNameLst>
                                      </p:cBhvr>
                                      <p:to>
                                        <p:strVal val="hidden"/>
                                      </p:to>
                                    </p:set>
                                  </p:childTnLst>
                                </p:cTn>
                              </p:par>
                              <p:par>
                                <p:cTn id="171" presetID="23" presetClass="exit" presetSubtype="544" fill="hold" grpId="3" nodeType="withEffect">
                                  <p:stCondLst>
                                    <p:cond delay="0"/>
                                  </p:stCondLst>
                                  <p:childTnLst>
                                    <p:anim calcmode="lin" valueType="num">
                                      <p:cBhvr>
                                        <p:cTn id="172" dur="3000"/>
                                        <p:tgtEl>
                                          <p:spTgt spid="12"/>
                                        </p:tgtEl>
                                        <p:attrNameLst>
                                          <p:attrName>ppt_w</p:attrName>
                                        </p:attrNameLst>
                                      </p:cBhvr>
                                      <p:tavLst>
                                        <p:tav tm="0">
                                          <p:val>
                                            <p:strVal val="ppt_w"/>
                                          </p:val>
                                        </p:tav>
                                        <p:tav tm="100000">
                                          <p:val>
                                            <p:fltVal val="0"/>
                                          </p:val>
                                        </p:tav>
                                      </p:tavLst>
                                    </p:anim>
                                    <p:anim calcmode="lin" valueType="num">
                                      <p:cBhvr>
                                        <p:cTn id="173" dur="3000"/>
                                        <p:tgtEl>
                                          <p:spTgt spid="12"/>
                                        </p:tgtEl>
                                        <p:attrNameLst>
                                          <p:attrName>ppt_h</p:attrName>
                                        </p:attrNameLst>
                                      </p:cBhvr>
                                      <p:tavLst>
                                        <p:tav tm="0">
                                          <p:val>
                                            <p:strVal val="ppt_h"/>
                                          </p:val>
                                        </p:tav>
                                        <p:tav tm="100000">
                                          <p:val>
                                            <p:fltVal val="0"/>
                                          </p:val>
                                        </p:tav>
                                      </p:tavLst>
                                    </p:anim>
                                    <p:anim calcmode="lin" valueType="num">
                                      <p:cBhvr>
                                        <p:cTn id="174" dur="3000"/>
                                        <p:tgtEl>
                                          <p:spTgt spid="12"/>
                                        </p:tgtEl>
                                        <p:attrNameLst>
                                          <p:attrName>ppt_x</p:attrName>
                                        </p:attrNameLst>
                                      </p:cBhvr>
                                      <p:tavLst>
                                        <p:tav tm="0">
                                          <p:val>
                                            <p:strVal val="ppt_x"/>
                                          </p:val>
                                        </p:tav>
                                        <p:tav tm="100000">
                                          <p:val>
                                            <p:fltVal val="0.5"/>
                                          </p:val>
                                        </p:tav>
                                      </p:tavLst>
                                    </p:anim>
                                    <p:anim calcmode="lin" valueType="num">
                                      <p:cBhvr>
                                        <p:cTn id="175" dur="3000"/>
                                        <p:tgtEl>
                                          <p:spTgt spid="12"/>
                                        </p:tgtEl>
                                        <p:attrNameLst>
                                          <p:attrName>ppt_y</p:attrName>
                                        </p:attrNameLst>
                                      </p:cBhvr>
                                      <p:tavLst>
                                        <p:tav tm="0">
                                          <p:val>
                                            <p:strVal val="ppt_y"/>
                                          </p:val>
                                        </p:tav>
                                        <p:tav tm="100000">
                                          <p:val>
                                            <p:fltVal val="0.5"/>
                                          </p:val>
                                        </p:tav>
                                      </p:tavLst>
                                    </p:anim>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3" nodeType="withEffect">
                                  <p:stCondLst>
                                    <p:cond delay="0"/>
                                  </p:stCondLst>
                                  <p:childTnLst>
                                    <p:anim calcmode="lin" valueType="num">
                                      <p:cBhvr>
                                        <p:cTn id="178" dur="3000"/>
                                        <p:tgtEl>
                                          <p:spTgt spid="13"/>
                                        </p:tgtEl>
                                        <p:attrNameLst>
                                          <p:attrName>ppt_w</p:attrName>
                                        </p:attrNameLst>
                                      </p:cBhvr>
                                      <p:tavLst>
                                        <p:tav tm="0">
                                          <p:val>
                                            <p:strVal val="ppt_w"/>
                                          </p:val>
                                        </p:tav>
                                        <p:tav tm="100000">
                                          <p:val>
                                            <p:fltVal val="0"/>
                                          </p:val>
                                        </p:tav>
                                      </p:tavLst>
                                    </p:anim>
                                    <p:anim calcmode="lin" valueType="num">
                                      <p:cBhvr>
                                        <p:cTn id="179" dur="3000"/>
                                        <p:tgtEl>
                                          <p:spTgt spid="13"/>
                                        </p:tgtEl>
                                        <p:attrNameLst>
                                          <p:attrName>ppt_h</p:attrName>
                                        </p:attrNameLst>
                                      </p:cBhvr>
                                      <p:tavLst>
                                        <p:tav tm="0">
                                          <p:val>
                                            <p:strVal val="ppt_h"/>
                                          </p:val>
                                        </p:tav>
                                        <p:tav tm="100000">
                                          <p:val>
                                            <p:fltVal val="0"/>
                                          </p:val>
                                        </p:tav>
                                      </p:tavLst>
                                    </p:anim>
                                    <p:anim calcmode="lin" valueType="num">
                                      <p:cBhvr>
                                        <p:cTn id="180" dur="3000"/>
                                        <p:tgtEl>
                                          <p:spTgt spid="13"/>
                                        </p:tgtEl>
                                        <p:attrNameLst>
                                          <p:attrName>ppt_x</p:attrName>
                                        </p:attrNameLst>
                                      </p:cBhvr>
                                      <p:tavLst>
                                        <p:tav tm="0">
                                          <p:val>
                                            <p:strVal val="ppt_x"/>
                                          </p:val>
                                        </p:tav>
                                        <p:tav tm="100000">
                                          <p:val>
                                            <p:fltVal val="0.5"/>
                                          </p:val>
                                        </p:tav>
                                      </p:tavLst>
                                    </p:anim>
                                    <p:anim calcmode="lin" valueType="num">
                                      <p:cBhvr>
                                        <p:cTn id="181" dur="3000"/>
                                        <p:tgtEl>
                                          <p:spTgt spid="13"/>
                                        </p:tgtEl>
                                        <p:attrNameLst>
                                          <p:attrName>ppt_y</p:attrName>
                                        </p:attrNameLst>
                                      </p:cBhvr>
                                      <p:tavLst>
                                        <p:tav tm="0">
                                          <p:val>
                                            <p:strVal val="ppt_y"/>
                                          </p:val>
                                        </p:tav>
                                        <p:tav tm="100000">
                                          <p:val>
                                            <p:fltVal val="0.5"/>
                                          </p:val>
                                        </p:tav>
                                      </p:tavLst>
                                    </p:anim>
                                    <p:set>
                                      <p:cBhvr>
                                        <p:cTn id="182" dur="1" fill="hold">
                                          <p:stCondLst>
                                            <p:cond delay="2999"/>
                                          </p:stCondLst>
                                        </p:cTn>
                                        <p:tgtEl>
                                          <p:spTgt spid="13"/>
                                        </p:tgtEl>
                                        <p:attrNameLst>
                                          <p:attrName>style.visibility</p:attrName>
                                        </p:attrNameLst>
                                      </p:cBhvr>
                                      <p:to>
                                        <p:strVal val="hidden"/>
                                      </p:to>
                                    </p:set>
                                  </p:childTnLst>
                                </p:cTn>
                              </p:par>
                              <p:par>
                                <p:cTn id="183" presetID="23" presetClass="exit" presetSubtype="544" fill="hold" grpId="3" nodeType="withEffect">
                                  <p:stCondLst>
                                    <p:cond delay="0"/>
                                  </p:stCondLst>
                                  <p:childTnLst>
                                    <p:anim calcmode="lin" valueType="num">
                                      <p:cBhvr>
                                        <p:cTn id="184" dur="3000"/>
                                        <p:tgtEl>
                                          <p:spTgt spid="14"/>
                                        </p:tgtEl>
                                        <p:attrNameLst>
                                          <p:attrName>ppt_w</p:attrName>
                                        </p:attrNameLst>
                                      </p:cBhvr>
                                      <p:tavLst>
                                        <p:tav tm="0">
                                          <p:val>
                                            <p:strVal val="ppt_w"/>
                                          </p:val>
                                        </p:tav>
                                        <p:tav tm="100000">
                                          <p:val>
                                            <p:fltVal val="0"/>
                                          </p:val>
                                        </p:tav>
                                      </p:tavLst>
                                    </p:anim>
                                    <p:anim calcmode="lin" valueType="num">
                                      <p:cBhvr>
                                        <p:cTn id="185" dur="3000"/>
                                        <p:tgtEl>
                                          <p:spTgt spid="14"/>
                                        </p:tgtEl>
                                        <p:attrNameLst>
                                          <p:attrName>ppt_h</p:attrName>
                                        </p:attrNameLst>
                                      </p:cBhvr>
                                      <p:tavLst>
                                        <p:tav tm="0">
                                          <p:val>
                                            <p:strVal val="ppt_h"/>
                                          </p:val>
                                        </p:tav>
                                        <p:tav tm="100000">
                                          <p:val>
                                            <p:fltVal val="0"/>
                                          </p:val>
                                        </p:tav>
                                      </p:tavLst>
                                    </p:anim>
                                    <p:anim calcmode="lin" valueType="num">
                                      <p:cBhvr>
                                        <p:cTn id="186" dur="3000"/>
                                        <p:tgtEl>
                                          <p:spTgt spid="14"/>
                                        </p:tgtEl>
                                        <p:attrNameLst>
                                          <p:attrName>ppt_x</p:attrName>
                                        </p:attrNameLst>
                                      </p:cBhvr>
                                      <p:tavLst>
                                        <p:tav tm="0">
                                          <p:val>
                                            <p:strVal val="ppt_x"/>
                                          </p:val>
                                        </p:tav>
                                        <p:tav tm="100000">
                                          <p:val>
                                            <p:fltVal val="0.5"/>
                                          </p:val>
                                        </p:tav>
                                      </p:tavLst>
                                    </p:anim>
                                    <p:anim calcmode="lin" valueType="num">
                                      <p:cBhvr>
                                        <p:cTn id="187" dur="3000"/>
                                        <p:tgtEl>
                                          <p:spTgt spid="14"/>
                                        </p:tgtEl>
                                        <p:attrNameLst>
                                          <p:attrName>ppt_y</p:attrName>
                                        </p:attrNameLst>
                                      </p:cBhvr>
                                      <p:tavLst>
                                        <p:tav tm="0">
                                          <p:val>
                                            <p:strVal val="ppt_y"/>
                                          </p:val>
                                        </p:tav>
                                        <p:tav tm="100000">
                                          <p:val>
                                            <p:fltVal val="0.5"/>
                                          </p:val>
                                        </p:tav>
                                      </p:tavLst>
                                    </p:anim>
                                    <p:set>
                                      <p:cBhvr>
                                        <p:cTn id="188" dur="1" fill="hold">
                                          <p:stCondLst>
                                            <p:cond delay="2999"/>
                                          </p:stCondLst>
                                        </p:cTn>
                                        <p:tgtEl>
                                          <p:spTgt spid="14"/>
                                        </p:tgtEl>
                                        <p:attrNameLst>
                                          <p:attrName>style.visibility</p:attrName>
                                        </p:attrNameLst>
                                      </p:cBhvr>
                                      <p:to>
                                        <p:strVal val="hidden"/>
                                      </p:to>
                                    </p:set>
                                  </p:childTnLst>
                                </p:cTn>
                              </p:par>
                              <p:par>
                                <p:cTn id="189" presetID="8" presetClass="emph" presetSubtype="0" fill="hold" grpId="4" nodeType="withEffect">
                                  <p:stCondLst>
                                    <p:cond delay="0"/>
                                  </p:stCondLst>
                                  <p:childTnLst>
                                    <p:animRot by="21600000">
                                      <p:cBhvr>
                                        <p:cTn id="190" dur="3000" fill="hold"/>
                                        <p:tgtEl>
                                          <p:spTgt spid="3"/>
                                        </p:tgtEl>
                                        <p:attrNameLst>
                                          <p:attrName>r</p:attrName>
                                        </p:attrNameLst>
                                      </p:cBhvr>
                                    </p:animRot>
                                  </p:childTnLst>
                                </p:cTn>
                              </p:par>
                              <p:par>
                                <p:cTn id="191" presetID="8" presetClass="emph" presetSubtype="0" fill="hold" grpId="4" nodeType="withEffect">
                                  <p:stCondLst>
                                    <p:cond delay="0"/>
                                  </p:stCondLst>
                                  <p:childTnLst>
                                    <p:animRot by="21600000">
                                      <p:cBhvr>
                                        <p:cTn id="192" dur="3000" fill="hold"/>
                                        <p:tgtEl>
                                          <p:spTgt spid="4"/>
                                        </p:tgtEl>
                                        <p:attrNameLst>
                                          <p:attrName>r</p:attrName>
                                        </p:attrNameLst>
                                      </p:cBhvr>
                                    </p:animRot>
                                  </p:childTnLst>
                                </p:cTn>
                              </p:par>
                              <p:par>
                                <p:cTn id="193" presetID="8" presetClass="emph" presetSubtype="0" fill="hold" grpId="4" nodeType="withEffect">
                                  <p:stCondLst>
                                    <p:cond delay="0"/>
                                  </p:stCondLst>
                                  <p:childTnLst>
                                    <p:animRot by="21600000">
                                      <p:cBhvr>
                                        <p:cTn id="194" dur="3000" fill="hold"/>
                                        <p:tgtEl>
                                          <p:spTgt spid="5"/>
                                        </p:tgtEl>
                                        <p:attrNameLst>
                                          <p:attrName>r</p:attrName>
                                        </p:attrNameLst>
                                      </p:cBhvr>
                                    </p:animRot>
                                  </p:childTnLst>
                                </p:cTn>
                              </p:par>
                              <p:par>
                                <p:cTn id="195" presetID="8" presetClass="emph" presetSubtype="0" fill="hold" grpId="4" nodeType="withEffect">
                                  <p:stCondLst>
                                    <p:cond delay="0"/>
                                  </p:stCondLst>
                                  <p:childTnLst>
                                    <p:animRot by="21600000">
                                      <p:cBhvr>
                                        <p:cTn id="196" dur="3000" fill="hold"/>
                                        <p:tgtEl>
                                          <p:spTgt spid="6"/>
                                        </p:tgtEl>
                                        <p:attrNameLst>
                                          <p:attrName>r</p:attrName>
                                        </p:attrNameLst>
                                      </p:cBhvr>
                                    </p:animRot>
                                  </p:childTnLst>
                                </p:cTn>
                              </p:par>
                              <p:par>
                                <p:cTn id="197" presetID="8" presetClass="emph" presetSubtype="0" fill="hold" grpId="4" nodeType="withEffect">
                                  <p:stCondLst>
                                    <p:cond delay="0"/>
                                  </p:stCondLst>
                                  <p:childTnLst>
                                    <p:animRot by="21600000">
                                      <p:cBhvr>
                                        <p:cTn id="198" dur="3000" fill="hold"/>
                                        <p:tgtEl>
                                          <p:spTgt spid="7"/>
                                        </p:tgtEl>
                                        <p:attrNameLst>
                                          <p:attrName>r</p:attrName>
                                        </p:attrNameLst>
                                      </p:cBhvr>
                                    </p:animRot>
                                  </p:childTnLst>
                                </p:cTn>
                              </p:par>
                              <p:par>
                                <p:cTn id="199" presetID="8" presetClass="emph" presetSubtype="0" fill="hold" grpId="4" nodeType="withEffect">
                                  <p:stCondLst>
                                    <p:cond delay="0"/>
                                  </p:stCondLst>
                                  <p:childTnLst>
                                    <p:animRot by="21600000">
                                      <p:cBhvr>
                                        <p:cTn id="200" dur="3000" fill="hold"/>
                                        <p:tgtEl>
                                          <p:spTgt spid="8"/>
                                        </p:tgtEl>
                                        <p:attrNameLst>
                                          <p:attrName>r</p:attrName>
                                        </p:attrNameLst>
                                      </p:cBhvr>
                                    </p:animRot>
                                  </p:childTnLst>
                                </p:cTn>
                              </p:par>
                              <p:par>
                                <p:cTn id="201" presetID="8" presetClass="emph" presetSubtype="0" fill="hold" grpId="4" nodeType="withEffect">
                                  <p:stCondLst>
                                    <p:cond delay="0"/>
                                  </p:stCondLst>
                                  <p:childTnLst>
                                    <p:animRot by="21600000">
                                      <p:cBhvr>
                                        <p:cTn id="202" dur="3000" fill="hold"/>
                                        <p:tgtEl>
                                          <p:spTgt spid="9"/>
                                        </p:tgtEl>
                                        <p:attrNameLst>
                                          <p:attrName>r</p:attrName>
                                        </p:attrNameLst>
                                      </p:cBhvr>
                                    </p:animRot>
                                  </p:childTnLst>
                                </p:cTn>
                              </p:par>
                              <p:par>
                                <p:cTn id="203" presetID="8" presetClass="emph" presetSubtype="0" fill="hold" grpId="4" nodeType="withEffect">
                                  <p:stCondLst>
                                    <p:cond delay="0"/>
                                  </p:stCondLst>
                                  <p:childTnLst>
                                    <p:animRot by="21600000">
                                      <p:cBhvr>
                                        <p:cTn id="204" dur="3000" fill="hold"/>
                                        <p:tgtEl>
                                          <p:spTgt spid="10"/>
                                        </p:tgtEl>
                                        <p:attrNameLst>
                                          <p:attrName>r</p:attrName>
                                        </p:attrNameLst>
                                      </p:cBhvr>
                                    </p:animRot>
                                  </p:childTnLst>
                                </p:cTn>
                              </p:par>
                              <p:par>
                                <p:cTn id="205" presetID="8" presetClass="emph" presetSubtype="0" fill="hold" grpId="4" nodeType="withEffect">
                                  <p:stCondLst>
                                    <p:cond delay="0"/>
                                  </p:stCondLst>
                                  <p:childTnLst>
                                    <p:animRot by="21600000">
                                      <p:cBhvr>
                                        <p:cTn id="206" dur="3000" fill="hold"/>
                                        <p:tgtEl>
                                          <p:spTgt spid="11"/>
                                        </p:tgtEl>
                                        <p:attrNameLst>
                                          <p:attrName>r</p:attrName>
                                        </p:attrNameLst>
                                      </p:cBhvr>
                                    </p:animRot>
                                  </p:childTnLst>
                                </p:cTn>
                              </p:par>
                              <p:par>
                                <p:cTn id="207" presetID="8" presetClass="emph" presetSubtype="0" fill="hold" grpId="4"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4" nodeType="withEffect">
                                  <p:stCondLst>
                                    <p:cond delay="0"/>
                                  </p:stCondLst>
                                  <p:childTnLst>
                                    <p:animRot by="21600000">
                                      <p:cBhvr>
                                        <p:cTn id="210" dur="3000" fill="hold"/>
                                        <p:tgtEl>
                                          <p:spTgt spid="13"/>
                                        </p:tgtEl>
                                        <p:attrNameLst>
                                          <p:attrName>r</p:attrName>
                                        </p:attrNameLst>
                                      </p:cBhvr>
                                    </p:animRot>
                                  </p:childTnLst>
                                </p:cTn>
                              </p:par>
                              <p:par>
                                <p:cTn id="211" presetID="8" presetClass="emph" presetSubtype="0" fill="hold" grpId="4" nodeType="withEffect">
                                  <p:stCondLst>
                                    <p:cond delay="0"/>
                                  </p:stCondLst>
                                  <p:childTnLst>
                                    <p:animRot by="21600000">
                                      <p:cBhvr>
                                        <p:cTn id="212" dur="3000" fill="hold"/>
                                        <p:tgtEl>
                                          <p:spTgt spid="14"/>
                                        </p:tgtEl>
                                        <p:attrNameLst>
                                          <p:attrName>r</p:attrName>
                                        </p:attrNameLst>
                                      </p:cBhvr>
                                    </p:animRot>
                                  </p:childTnLst>
                                </p:cTn>
                              </p:par>
                              <p:par>
                                <p:cTn id="213" presetID="23" presetClass="entr" presetSubtype="288" fill="hold" nodeType="withEffect">
                                  <p:stCondLst>
                                    <p:cond delay="0"/>
                                  </p:stCondLst>
                                  <p:childTnLst>
                                    <p:set>
                                      <p:cBhvr>
                                        <p:cTn id="214" dur="1" fill="hold">
                                          <p:stCondLst>
                                            <p:cond delay="0"/>
                                          </p:stCondLst>
                                        </p:cTn>
                                        <p:tgtEl>
                                          <p:spTgt spid="2"/>
                                        </p:tgtEl>
                                        <p:attrNameLst>
                                          <p:attrName>style.visibility</p:attrName>
                                        </p:attrNameLst>
                                      </p:cBhvr>
                                      <p:to>
                                        <p:strVal val="visible"/>
                                      </p:to>
                                    </p:set>
                                    <p:anim calcmode="lin" valueType="num">
                                      <p:cBhvr>
                                        <p:cTn id="215" dur="3000" fill="hold"/>
                                        <p:tgtEl>
                                          <p:spTgt spid="2"/>
                                        </p:tgtEl>
                                        <p:attrNameLst>
                                          <p:attrName>ppt_w</p:attrName>
                                        </p:attrNameLst>
                                      </p:cBhvr>
                                      <p:tavLst>
                                        <p:tav tm="0">
                                          <p:val>
                                            <p:strVal val="4/3*#ppt_w"/>
                                          </p:val>
                                        </p:tav>
                                        <p:tav tm="100000">
                                          <p:val>
                                            <p:strVal val="#ppt_w"/>
                                          </p:val>
                                        </p:tav>
                                      </p:tavLst>
                                    </p:anim>
                                    <p:anim calcmode="lin" valueType="num">
                                      <p:cBhvr>
                                        <p:cTn id="216" dur="3000" fill="hold"/>
                                        <p:tgtEl>
                                          <p:spTgt spid="2"/>
                                        </p:tgtEl>
                                        <p:attrNameLst>
                                          <p:attrName>ppt_h</p:attrName>
                                        </p:attrNameLst>
                                      </p:cBhvr>
                                      <p:tavLst>
                                        <p:tav tm="0">
                                          <p:val>
                                            <p:strVal val="4/3*#ppt_h"/>
                                          </p:val>
                                        </p:tav>
                                        <p:tav tm="100000">
                                          <p:val>
                                            <p:strVal val="#ppt_h"/>
                                          </p:val>
                                        </p:tav>
                                      </p:tavLst>
                                    </p:anim>
                                  </p:childTnLst>
                                </p:cTn>
                              </p:par>
                              <p:par>
                                <p:cTn id="217" presetID="21" presetClass="entr" presetSubtype="2"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Effect transition="in" filter="wheel(2)">
                                      <p:cBhvr>
                                        <p:cTn id="219" dur="3000"/>
                                        <p:tgtEl>
                                          <p:spTgt spid="2"/>
                                        </p:tgtEl>
                                      </p:cBhvr>
                                    </p:animEffect>
                                  </p:childTnLst>
                                </p:cTn>
                              </p:par>
                            </p:childTnLst>
                          </p:cTn>
                        </p:par>
                        <p:par>
                          <p:cTn id="220" fill="hold">
                            <p:stCondLst>
                              <p:cond delay="6000"/>
                            </p:stCondLst>
                            <p:childTnLst>
                              <p:par>
                                <p:cTn id="221" presetID="31" presetClass="entr" presetSubtype="0" fill="hold" nodeType="afterEffect">
                                  <p:stCondLst>
                                    <p:cond delay="0"/>
                                  </p:stCondLst>
                                  <p:iterate type="lt">
                                    <p:tmPct val="5000"/>
                                  </p:iterate>
                                  <p:childTnLst>
                                    <p:set>
                                      <p:cBhvr>
                                        <p:cTn id="222" dur="1" fill="hold">
                                          <p:stCondLst>
                                            <p:cond delay="0"/>
                                          </p:stCondLst>
                                        </p:cTn>
                                        <p:tgtEl>
                                          <p:spTgt spid="67590"/>
                                        </p:tgtEl>
                                        <p:attrNameLst>
                                          <p:attrName>style.visibility</p:attrName>
                                        </p:attrNameLst>
                                      </p:cBhvr>
                                      <p:to>
                                        <p:strVal val="visible"/>
                                      </p:to>
                                    </p:set>
                                    <p:anim calcmode="lin" valueType="num">
                                      <p:cBhvr>
                                        <p:cTn id="223" dur="3000" fill="hold"/>
                                        <p:tgtEl>
                                          <p:spTgt spid="67590"/>
                                        </p:tgtEl>
                                        <p:attrNameLst>
                                          <p:attrName>ppt_w</p:attrName>
                                        </p:attrNameLst>
                                      </p:cBhvr>
                                      <p:tavLst>
                                        <p:tav tm="0">
                                          <p:val>
                                            <p:fltVal val="0"/>
                                          </p:val>
                                        </p:tav>
                                        <p:tav tm="100000">
                                          <p:val>
                                            <p:strVal val="#ppt_w"/>
                                          </p:val>
                                        </p:tav>
                                      </p:tavLst>
                                    </p:anim>
                                    <p:anim calcmode="lin" valueType="num">
                                      <p:cBhvr>
                                        <p:cTn id="224" dur="3000" fill="hold"/>
                                        <p:tgtEl>
                                          <p:spTgt spid="67590"/>
                                        </p:tgtEl>
                                        <p:attrNameLst>
                                          <p:attrName>ppt_h</p:attrName>
                                        </p:attrNameLst>
                                      </p:cBhvr>
                                      <p:tavLst>
                                        <p:tav tm="0">
                                          <p:val>
                                            <p:fltVal val="0"/>
                                          </p:val>
                                        </p:tav>
                                        <p:tav tm="100000">
                                          <p:val>
                                            <p:strVal val="#ppt_h"/>
                                          </p:val>
                                        </p:tav>
                                      </p:tavLst>
                                    </p:anim>
                                    <p:anim calcmode="lin" valueType="num">
                                      <p:cBhvr>
                                        <p:cTn id="225" dur="3000" fill="hold"/>
                                        <p:tgtEl>
                                          <p:spTgt spid="67590"/>
                                        </p:tgtEl>
                                        <p:attrNameLst>
                                          <p:attrName>style.rotation</p:attrName>
                                        </p:attrNameLst>
                                      </p:cBhvr>
                                      <p:tavLst>
                                        <p:tav tm="0">
                                          <p:val>
                                            <p:fltVal val="90"/>
                                          </p:val>
                                        </p:tav>
                                        <p:tav tm="100000">
                                          <p:val>
                                            <p:fltVal val="0"/>
                                          </p:val>
                                        </p:tav>
                                      </p:tavLst>
                                    </p:anim>
                                    <p:animEffect transition="in" filter="fade">
                                      <p:cBhvr>
                                        <p:cTn id="226" dur="3000"/>
                                        <p:tgtEl>
                                          <p:spTgt spid="67590"/>
                                        </p:tgtEl>
                                      </p:cBhvr>
                                    </p:animEffect>
                                  </p:childTnLst>
                                </p:cTn>
                              </p:par>
                            </p:childTnLst>
                          </p:cTn>
                        </p:par>
                        <p:par>
                          <p:cTn id="227" fill="hold">
                            <p:stCondLst>
                              <p:cond delay="9000"/>
                            </p:stCondLst>
                            <p:childTnLst>
                              <p:par>
                                <p:cTn id="228" presetID="31" presetClass="entr" presetSubtype="0" fill="hold" nodeType="afterEffect">
                                  <p:stCondLst>
                                    <p:cond delay="0"/>
                                  </p:stCondLst>
                                  <p:iterate type="lt">
                                    <p:tmPct val="5000"/>
                                  </p:iterate>
                                  <p:childTnLst>
                                    <p:set>
                                      <p:cBhvr>
                                        <p:cTn id="229" dur="1" fill="hold">
                                          <p:stCondLst>
                                            <p:cond delay="0"/>
                                          </p:stCondLst>
                                        </p:cTn>
                                        <p:tgtEl>
                                          <p:spTgt spid="67592"/>
                                        </p:tgtEl>
                                        <p:attrNameLst>
                                          <p:attrName>style.visibility</p:attrName>
                                        </p:attrNameLst>
                                      </p:cBhvr>
                                      <p:to>
                                        <p:strVal val="visible"/>
                                      </p:to>
                                    </p:set>
                                    <p:anim calcmode="lin" valueType="num">
                                      <p:cBhvr>
                                        <p:cTn id="230" dur="3000" fill="hold"/>
                                        <p:tgtEl>
                                          <p:spTgt spid="67592"/>
                                        </p:tgtEl>
                                        <p:attrNameLst>
                                          <p:attrName>ppt_w</p:attrName>
                                        </p:attrNameLst>
                                      </p:cBhvr>
                                      <p:tavLst>
                                        <p:tav tm="0">
                                          <p:val>
                                            <p:fltVal val="0"/>
                                          </p:val>
                                        </p:tav>
                                        <p:tav tm="100000">
                                          <p:val>
                                            <p:strVal val="#ppt_w"/>
                                          </p:val>
                                        </p:tav>
                                      </p:tavLst>
                                    </p:anim>
                                    <p:anim calcmode="lin" valueType="num">
                                      <p:cBhvr>
                                        <p:cTn id="231" dur="3000" fill="hold"/>
                                        <p:tgtEl>
                                          <p:spTgt spid="67592"/>
                                        </p:tgtEl>
                                        <p:attrNameLst>
                                          <p:attrName>ppt_h</p:attrName>
                                        </p:attrNameLst>
                                      </p:cBhvr>
                                      <p:tavLst>
                                        <p:tav tm="0">
                                          <p:val>
                                            <p:fltVal val="0"/>
                                          </p:val>
                                        </p:tav>
                                        <p:tav tm="100000">
                                          <p:val>
                                            <p:strVal val="#ppt_h"/>
                                          </p:val>
                                        </p:tav>
                                      </p:tavLst>
                                    </p:anim>
                                    <p:anim calcmode="lin" valueType="num">
                                      <p:cBhvr>
                                        <p:cTn id="232" dur="3000" fill="hold"/>
                                        <p:tgtEl>
                                          <p:spTgt spid="67592"/>
                                        </p:tgtEl>
                                        <p:attrNameLst>
                                          <p:attrName>style.rotation</p:attrName>
                                        </p:attrNameLst>
                                      </p:cBhvr>
                                      <p:tavLst>
                                        <p:tav tm="0">
                                          <p:val>
                                            <p:fltVal val="90"/>
                                          </p:val>
                                        </p:tav>
                                        <p:tav tm="100000">
                                          <p:val>
                                            <p:fltVal val="0"/>
                                          </p:val>
                                        </p:tav>
                                      </p:tavLst>
                                    </p:anim>
                                    <p:animEffect transition="in" filter="fade">
                                      <p:cBhvr>
                                        <p:cTn id="233" dur="3000"/>
                                        <p:tgtEl>
                                          <p:spTgt spid="67592"/>
                                        </p:tgtEl>
                                      </p:cBhvr>
                                    </p:animEffect>
                                  </p:childTnLst>
                                </p:cTn>
                              </p:par>
                            </p:childTnLst>
                          </p:cTn>
                        </p:par>
                        <p:par>
                          <p:cTn id="234" fill="hold">
                            <p:stCondLst>
                              <p:cond delay="12000"/>
                            </p:stCondLst>
                            <p:childTnLst>
                              <p:par>
                                <p:cTn id="235" presetID="12" presetClass="entr" presetSubtype="8" fill="hold" nodeType="afterEffect">
                                  <p:stCondLst>
                                    <p:cond delay="0"/>
                                  </p:stCondLst>
                                  <p:childTnLst>
                                    <p:set>
                                      <p:cBhvr>
                                        <p:cTn id="236" dur="1" fill="hold">
                                          <p:stCondLst>
                                            <p:cond delay="0"/>
                                          </p:stCondLst>
                                        </p:cTn>
                                        <p:tgtEl>
                                          <p:spTgt spid="67596"/>
                                        </p:tgtEl>
                                        <p:attrNameLst>
                                          <p:attrName>style.visibility</p:attrName>
                                        </p:attrNameLst>
                                      </p:cBhvr>
                                      <p:to>
                                        <p:strVal val="visible"/>
                                      </p:to>
                                    </p:set>
                                    <p:animEffect transition="in" filter="slide(fromLeft)">
                                      <p:cBhvr>
                                        <p:cTn id="237" dur="3000"/>
                                        <p:tgtEl>
                                          <p:spTgt spid="675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iberian-Husky-Wallpaper-Desktop.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sp>
        <p:nvSpPr>
          <p:cNvPr id="72" name="71 Rectángulo"/>
          <p:cNvSpPr/>
          <p:nvPr/>
        </p:nvSpPr>
        <p:spPr>
          <a:xfrm>
            <a:off x="1571604" y="285734"/>
            <a:ext cx="142876" cy="450059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7286644" y="285734"/>
            <a:ext cx="142876" cy="450059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1857356" y="571486"/>
            <a:ext cx="142876" cy="3929090"/>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7072330" y="642924"/>
            <a:ext cx="142876" cy="3929090"/>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2071670" y="857238"/>
            <a:ext cx="142876" cy="342902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6786578" y="928676"/>
            <a:ext cx="142876" cy="342902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2357422" y="1071552"/>
            <a:ext cx="142876" cy="307183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6572264" y="1142990"/>
            <a:ext cx="142876" cy="307183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2643174" y="1357304"/>
            <a:ext cx="142876" cy="2643206"/>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6286512" y="1428742"/>
            <a:ext cx="142876" cy="2643206"/>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2928926" y="1643056"/>
            <a:ext cx="142876" cy="2143140"/>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6072198" y="1714494"/>
            <a:ext cx="142876" cy="2143140"/>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3214678" y="1857370"/>
            <a:ext cx="142876" cy="1785950"/>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5857884" y="1928808"/>
            <a:ext cx="142876" cy="1785950"/>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a:off x="3500430" y="2071684"/>
            <a:ext cx="142876" cy="1428760"/>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a:off x="5643570" y="2071684"/>
            <a:ext cx="142876" cy="1428760"/>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a:off x="3786182" y="2214560"/>
            <a:ext cx="142876" cy="1143008"/>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a:off x="5429256" y="2214560"/>
            <a:ext cx="142876" cy="1143008"/>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a:off x="4071934" y="2285998"/>
            <a:ext cx="142876" cy="92869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5214942" y="2285998"/>
            <a:ext cx="142876" cy="92869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a:off x="4357686" y="2357436"/>
            <a:ext cx="142876" cy="714380"/>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a:off x="5000628" y="2357436"/>
            <a:ext cx="142876" cy="714380"/>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a:off x="4572000" y="2428874"/>
            <a:ext cx="142876" cy="57150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a:off x="4786314" y="2428874"/>
            <a:ext cx="142876" cy="57150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a:off x="1285852" y="285734"/>
            <a:ext cx="142876" cy="450059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a:off x="7572396" y="285734"/>
            <a:ext cx="142876" cy="450059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a:off x="1000100" y="285734"/>
            <a:ext cx="142876" cy="450059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a:off x="7858148" y="285734"/>
            <a:ext cx="142876" cy="450059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a:off x="714348" y="285734"/>
            <a:ext cx="142876" cy="450059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a:off x="8072462" y="285734"/>
            <a:ext cx="142876" cy="450059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a:off x="8286776" y="285734"/>
            <a:ext cx="142876" cy="450059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a:off x="428596" y="285734"/>
            <a:ext cx="142876" cy="4500594"/>
          </a:xfrm>
          <a:prstGeom prst="rect">
            <a:avLst/>
          </a:prstGeom>
          <a:gradFill flip="none" rotWithShape="1">
            <a:gsLst>
              <a:gs pos="46000">
                <a:schemeClr val="tx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sndAc>
      <p:stSnd loop="1">
        <p:snd r:embed="rId3" name="I'M YOURS  JASON MRA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 calcmode="lin" valueType="num">
                                      <p:cBhvr additive="base">
                                        <p:cTn id="10" dur="3000" fill="hold"/>
                                        <p:tgtEl>
                                          <p:spTgt spid="72"/>
                                        </p:tgtEl>
                                        <p:attrNameLst>
                                          <p:attrName>ppt_x</p:attrName>
                                        </p:attrNameLst>
                                      </p:cBhvr>
                                      <p:tavLst>
                                        <p:tav tm="0">
                                          <p:val>
                                            <p:strVal val="1+#ppt_w/2"/>
                                          </p:val>
                                        </p:tav>
                                        <p:tav tm="100000">
                                          <p:val>
                                            <p:strVal val="#ppt_x"/>
                                          </p:val>
                                        </p:tav>
                                      </p:tavLst>
                                    </p:anim>
                                    <p:anim calcmode="lin" valueType="num">
                                      <p:cBhvr additive="base">
                                        <p:cTn id="11" dur="3000" fill="hold"/>
                                        <p:tgtEl>
                                          <p:spTgt spid="72"/>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4"/>
                                        </p:tgtEl>
                                        <p:attrNameLst>
                                          <p:attrName>style.visibility</p:attrName>
                                        </p:attrNameLst>
                                      </p:cBhvr>
                                      <p:to>
                                        <p:strVal val="visible"/>
                                      </p:to>
                                    </p:set>
                                    <p:anim calcmode="lin" valueType="num">
                                      <p:cBhvr additive="base">
                                        <p:cTn id="14" dur="3000" fill="hold"/>
                                        <p:tgtEl>
                                          <p:spTgt spid="74"/>
                                        </p:tgtEl>
                                        <p:attrNameLst>
                                          <p:attrName>ppt_x</p:attrName>
                                        </p:attrNameLst>
                                      </p:cBhvr>
                                      <p:tavLst>
                                        <p:tav tm="0">
                                          <p:val>
                                            <p:strVal val="1+#ppt_w/2"/>
                                          </p:val>
                                        </p:tav>
                                        <p:tav tm="100000">
                                          <p:val>
                                            <p:strVal val="#ppt_x"/>
                                          </p:val>
                                        </p:tav>
                                      </p:tavLst>
                                    </p:anim>
                                    <p:anim calcmode="lin" valueType="num">
                                      <p:cBhvr additive="base">
                                        <p:cTn id="15" dur="3000" fill="hold"/>
                                        <p:tgtEl>
                                          <p:spTgt spid="7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6"/>
                                        </p:tgtEl>
                                        <p:attrNameLst>
                                          <p:attrName>style.visibility</p:attrName>
                                        </p:attrNameLst>
                                      </p:cBhvr>
                                      <p:to>
                                        <p:strVal val="visible"/>
                                      </p:to>
                                    </p:set>
                                    <p:anim calcmode="lin" valueType="num">
                                      <p:cBhvr additive="base">
                                        <p:cTn id="18" dur="3000" fill="hold"/>
                                        <p:tgtEl>
                                          <p:spTgt spid="76"/>
                                        </p:tgtEl>
                                        <p:attrNameLst>
                                          <p:attrName>ppt_x</p:attrName>
                                        </p:attrNameLst>
                                      </p:cBhvr>
                                      <p:tavLst>
                                        <p:tav tm="0">
                                          <p:val>
                                            <p:strVal val="1+#ppt_w/2"/>
                                          </p:val>
                                        </p:tav>
                                        <p:tav tm="100000">
                                          <p:val>
                                            <p:strVal val="#ppt_x"/>
                                          </p:val>
                                        </p:tav>
                                      </p:tavLst>
                                    </p:anim>
                                    <p:anim calcmode="lin" valueType="num">
                                      <p:cBhvr additive="base">
                                        <p:cTn id="19" dur="3000" fill="hold"/>
                                        <p:tgtEl>
                                          <p:spTgt spid="76"/>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additive="base">
                                        <p:cTn id="22" dur="3000" fill="hold"/>
                                        <p:tgtEl>
                                          <p:spTgt spid="78"/>
                                        </p:tgtEl>
                                        <p:attrNameLst>
                                          <p:attrName>ppt_x</p:attrName>
                                        </p:attrNameLst>
                                      </p:cBhvr>
                                      <p:tavLst>
                                        <p:tav tm="0">
                                          <p:val>
                                            <p:strVal val="1+#ppt_w/2"/>
                                          </p:val>
                                        </p:tav>
                                        <p:tav tm="100000">
                                          <p:val>
                                            <p:strVal val="#ppt_x"/>
                                          </p:val>
                                        </p:tav>
                                      </p:tavLst>
                                    </p:anim>
                                    <p:anim calcmode="lin" valueType="num">
                                      <p:cBhvr additive="base">
                                        <p:cTn id="23" dur="3000" fill="hold"/>
                                        <p:tgtEl>
                                          <p:spTgt spid="7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0"/>
                                        </p:tgtEl>
                                        <p:attrNameLst>
                                          <p:attrName>style.visibility</p:attrName>
                                        </p:attrNameLst>
                                      </p:cBhvr>
                                      <p:to>
                                        <p:strVal val="visible"/>
                                      </p:to>
                                    </p:set>
                                    <p:anim calcmode="lin" valueType="num">
                                      <p:cBhvr additive="base">
                                        <p:cTn id="26" dur="3000" fill="hold"/>
                                        <p:tgtEl>
                                          <p:spTgt spid="80"/>
                                        </p:tgtEl>
                                        <p:attrNameLst>
                                          <p:attrName>ppt_x</p:attrName>
                                        </p:attrNameLst>
                                      </p:cBhvr>
                                      <p:tavLst>
                                        <p:tav tm="0">
                                          <p:val>
                                            <p:strVal val="1+#ppt_w/2"/>
                                          </p:val>
                                        </p:tav>
                                        <p:tav tm="100000">
                                          <p:val>
                                            <p:strVal val="#ppt_x"/>
                                          </p:val>
                                        </p:tav>
                                      </p:tavLst>
                                    </p:anim>
                                    <p:anim calcmode="lin" valueType="num">
                                      <p:cBhvr additive="base">
                                        <p:cTn id="27" dur="3000" fill="hold"/>
                                        <p:tgtEl>
                                          <p:spTgt spid="8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2"/>
                                        </p:tgtEl>
                                        <p:attrNameLst>
                                          <p:attrName>style.visibility</p:attrName>
                                        </p:attrNameLst>
                                      </p:cBhvr>
                                      <p:to>
                                        <p:strVal val="visible"/>
                                      </p:to>
                                    </p:set>
                                    <p:anim calcmode="lin" valueType="num">
                                      <p:cBhvr additive="base">
                                        <p:cTn id="30" dur="3000" fill="hold"/>
                                        <p:tgtEl>
                                          <p:spTgt spid="82"/>
                                        </p:tgtEl>
                                        <p:attrNameLst>
                                          <p:attrName>ppt_x</p:attrName>
                                        </p:attrNameLst>
                                      </p:cBhvr>
                                      <p:tavLst>
                                        <p:tav tm="0">
                                          <p:val>
                                            <p:strVal val="1+#ppt_w/2"/>
                                          </p:val>
                                        </p:tav>
                                        <p:tav tm="100000">
                                          <p:val>
                                            <p:strVal val="#ppt_x"/>
                                          </p:val>
                                        </p:tav>
                                      </p:tavLst>
                                    </p:anim>
                                    <p:anim calcmode="lin" valueType="num">
                                      <p:cBhvr additive="base">
                                        <p:cTn id="31" dur="3000" fill="hold"/>
                                        <p:tgtEl>
                                          <p:spTgt spid="82"/>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84"/>
                                        </p:tgtEl>
                                        <p:attrNameLst>
                                          <p:attrName>style.visibility</p:attrName>
                                        </p:attrNameLst>
                                      </p:cBhvr>
                                      <p:to>
                                        <p:strVal val="visible"/>
                                      </p:to>
                                    </p:set>
                                    <p:anim calcmode="lin" valueType="num">
                                      <p:cBhvr additive="base">
                                        <p:cTn id="34" dur="3000" fill="hold"/>
                                        <p:tgtEl>
                                          <p:spTgt spid="84"/>
                                        </p:tgtEl>
                                        <p:attrNameLst>
                                          <p:attrName>ppt_x</p:attrName>
                                        </p:attrNameLst>
                                      </p:cBhvr>
                                      <p:tavLst>
                                        <p:tav tm="0">
                                          <p:val>
                                            <p:strVal val="1+#ppt_w/2"/>
                                          </p:val>
                                        </p:tav>
                                        <p:tav tm="100000">
                                          <p:val>
                                            <p:strVal val="#ppt_x"/>
                                          </p:val>
                                        </p:tav>
                                      </p:tavLst>
                                    </p:anim>
                                    <p:anim calcmode="lin" valueType="num">
                                      <p:cBhvr additive="base">
                                        <p:cTn id="35" dur="3000" fill="hold"/>
                                        <p:tgtEl>
                                          <p:spTgt spid="84"/>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86"/>
                                        </p:tgtEl>
                                        <p:attrNameLst>
                                          <p:attrName>style.visibility</p:attrName>
                                        </p:attrNameLst>
                                      </p:cBhvr>
                                      <p:to>
                                        <p:strVal val="visible"/>
                                      </p:to>
                                    </p:set>
                                    <p:anim calcmode="lin" valueType="num">
                                      <p:cBhvr additive="base">
                                        <p:cTn id="38" dur="3000" fill="hold"/>
                                        <p:tgtEl>
                                          <p:spTgt spid="86"/>
                                        </p:tgtEl>
                                        <p:attrNameLst>
                                          <p:attrName>ppt_x</p:attrName>
                                        </p:attrNameLst>
                                      </p:cBhvr>
                                      <p:tavLst>
                                        <p:tav tm="0">
                                          <p:val>
                                            <p:strVal val="1+#ppt_w/2"/>
                                          </p:val>
                                        </p:tav>
                                        <p:tav tm="100000">
                                          <p:val>
                                            <p:strVal val="#ppt_x"/>
                                          </p:val>
                                        </p:tav>
                                      </p:tavLst>
                                    </p:anim>
                                    <p:anim calcmode="lin" valueType="num">
                                      <p:cBhvr additive="base">
                                        <p:cTn id="39" dur="3000" fill="hold"/>
                                        <p:tgtEl>
                                          <p:spTgt spid="86"/>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88"/>
                                        </p:tgtEl>
                                        <p:attrNameLst>
                                          <p:attrName>style.visibility</p:attrName>
                                        </p:attrNameLst>
                                      </p:cBhvr>
                                      <p:to>
                                        <p:strVal val="visible"/>
                                      </p:to>
                                    </p:set>
                                    <p:anim calcmode="lin" valueType="num">
                                      <p:cBhvr additive="base">
                                        <p:cTn id="42" dur="3000" fill="hold"/>
                                        <p:tgtEl>
                                          <p:spTgt spid="88"/>
                                        </p:tgtEl>
                                        <p:attrNameLst>
                                          <p:attrName>ppt_x</p:attrName>
                                        </p:attrNameLst>
                                      </p:cBhvr>
                                      <p:tavLst>
                                        <p:tav tm="0">
                                          <p:val>
                                            <p:strVal val="1+#ppt_w/2"/>
                                          </p:val>
                                        </p:tav>
                                        <p:tav tm="100000">
                                          <p:val>
                                            <p:strVal val="#ppt_x"/>
                                          </p:val>
                                        </p:tav>
                                      </p:tavLst>
                                    </p:anim>
                                    <p:anim calcmode="lin" valueType="num">
                                      <p:cBhvr additive="base">
                                        <p:cTn id="43" dur="3000" fill="hold"/>
                                        <p:tgtEl>
                                          <p:spTgt spid="88"/>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0"/>
                                        </p:tgtEl>
                                        <p:attrNameLst>
                                          <p:attrName>style.visibility</p:attrName>
                                        </p:attrNameLst>
                                      </p:cBhvr>
                                      <p:to>
                                        <p:strVal val="visible"/>
                                      </p:to>
                                    </p:set>
                                    <p:anim calcmode="lin" valueType="num">
                                      <p:cBhvr additive="base">
                                        <p:cTn id="46" dur="3000" fill="hold"/>
                                        <p:tgtEl>
                                          <p:spTgt spid="90"/>
                                        </p:tgtEl>
                                        <p:attrNameLst>
                                          <p:attrName>ppt_x</p:attrName>
                                        </p:attrNameLst>
                                      </p:cBhvr>
                                      <p:tavLst>
                                        <p:tav tm="0">
                                          <p:val>
                                            <p:strVal val="1+#ppt_w/2"/>
                                          </p:val>
                                        </p:tav>
                                        <p:tav tm="100000">
                                          <p:val>
                                            <p:strVal val="#ppt_x"/>
                                          </p:val>
                                        </p:tav>
                                      </p:tavLst>
                                    </p:anim>
                                    <p:anim calcmode="lin" valueType="num">
                                      <p:cBhvr additive="base">
                                        <p:cTn id="47" dur="3000" fill="hold"/>
                                        <p:tgtEl>
                                          <p:spTgt spid="90"/>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92"/>
                                        </p:tgtEl>
                                        <p:attrNameLst>
                                          <p:attrName>style.visibility</p:attrName>
                                        </p:attrNameLst>
                                      </p:cBhvr>
                                      <p:to>
                                        <p:strVal val="visible"/>
                                      </p:to>
                                    </p:set>
                                    <p:anim calcmode="lin" valueType="num">
                                      <p:cBhvr additive="base">
                                        <p:cTn id="50" dur="3000" fill="hold"/>
                                        <p:tgtEl>
                                          <p:spTgt spid="92"/>
                                        </p:tgtEl>
                                        <p:attrNameLst>
                                          <p:attrName>ppt_x</p:attrName>
                                        </p:attrNameLst>
                                      </p:cBhvr>
                                      <p:tavLst>
                                        <p:tav tm="0">
                                          <p:val>
                                            <p:strVal val="1+#ppt_w/2"/>
                                          </p:val>
                                        </p:tav>
                                        <p:tav tm="100000">
                                          <p:val>
                                            <p:strVal val="#ppt_x"/>
                                          </p:val>
                                        </p:tav>
                                      </p:tavLst>
                                    </p:anim>
                                    <p:anim calcmode="lin" valueType="num">
                                      <p:cBhvr additive="base">
                                        <p:cTn id="51" dur="3000" fill="hold"/>
                                        <p:tgtEl>
                                          <p:spTgt spid="92"/>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95"/>
                                        </p:tgtEl>
                                        <p:attrNameLst>
                                          <p:attrName>style.visibility</p:attrName>
                                        </p:attrNameLst>
                                      </p:cBhvr>
                                      <p:to>
                                        <p:strVal val="visible"/>
                                      </p:to>
                                    </p:set>
                                    <p:anim calcmode="lin" valueType="num">
                                      <p:cBhvr additive="base">
                                        <p:cTn id="54" dur="3000" fill="hold"/>
                                        <p:tgtEl>
                                          <p:spTgt spid="95"/>
                                        </p:tgtEl>
                                        <p:attrNameLst>
                                          <p:attrName>ppt_x</p:attrName>
                                        </p:attrNameLst>
                                      </p:cBhvr>
                                      <p:tavLst>
                                        <p:tav tm="0">
                                          <p:val>
                                            <p:strVal val="1+#ppt_w/2"/>
                                          </p:val>
                                        </p:tav>
                                        <p:tav tm="100000">
                                          <p:val>
                                            <p:strVal val="#ppt_x"/>
                                          </p:val>
                                        </p:tav>
                                      </p:tavLst>
                                    </p:anim>
                                    <p:anim calcmode="lin" valueType="num">
                                      <p:cBhvr additive="base">
                                        <p:cTn id="55" dur="3000" fill="hold"/>
                                        <p:tgtEl>
                                          <p:spTgt spid="9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97"/>
                                        </p:tgtEl>
                                        <p:attrNameLst>
                                          <p:attrName>style.visibility</p:attrName>
                                        </p:attrNameLst>
                                      </p:cBhvr>
                                      <p:to>
                                        <p:strVal val="visible"/>
                                      </p:to>
                                    </p:set>
                                    <p:anim calcmode="lin" valueType="num">
                                      <p:cBhvr additive="base">
                                        <p:cTn id="58" dur="3000" fill="hold"/>
                                        <p:tgtEl>
                                          <p:spTgt spid="97"/>
                                        </p:tgtEl>
                                        <p:attrNameLst>
                                          <p:attrName>ppt_x</p:attrName>
                                        </p:attrNameLst>
                                      </p:cBhvr>
                                      <p:tavLst>
                                        <p:tav tm="0">
                                          <p:val>
                                            <p:strVal val="1+#ppt_w/2"/>
                                          </p:val>
                                        </p:tav>
                                        <p:tav tm="100000">
                                          <p:val>
                                            <p:strVal val="#ppt_x"/>
                                          </p:val>
                                        </p:tav>
                                      </p:tavLst>
                                    </p:anim>
                                    <p:anim calcmode="lin" valueType="num">
                                      <p:cBhvr additive="base">
                                        <p:cTn id="59" dur="3000" fill="hold"/>
                                        <p:tgtEl>
                                          <p:spTgt spid="9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99"/>
                                        </p:tgtEl>
                                        <p:attrNameLst>
                                          <p:attrName>style.visibility</p:attrName>
                                        </p:attrNameLst>
                                      </p:cBhvr>
                                      <p:to>
                                        <p:strVal val="visible"/>
                                      </p:to>
                                    </p:set>
                                    <p:anim calcmode="lin" valueType="num">
                                      <p:cBhvr additive="base">
                                        <p:cTn id="62" dur="3000" fill="hold"/>
                                        <p:tgtEl>
                                          <p:spTgt spid="99"/>
                                        </p:tgtEl>
                                        <p:attrNameLst>
                                          <p:attrName>ppt_x</p:attrName>
                                        </p:attrNameLst>
                                      </p:cBhvr>
                                      <p:tavLst>
                                        <p:tav tm="0">
                                          <p:val>
                                            <p:strVal val="1+#ppt_w/2"/>
                                          </p:val>
                                        </p:tav>
                                        <p:tav tm="100000">
                                          <p:val>
                                            <p:strVal val="#ppt_x"/>
                                          </p:val>
                                        </p:tav>
                                      </p:tavLst>
                                    </p:anim>
                                    <p:anim calcmode="lin" valueType="num">
                                      <p:cBhvr additive="base">
                                        <p:cTn id="63" dur="3000" fill="hold"/>
                                        <p:tgtEl>
                                          <p:spTgt spid="99"/>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01"/>
                                        </p:tgtEl>
                                        <p:attrNameLst>
                                          <p:attrName>style.visibility</p:attrName>
                                        </p:attrNameLst>
                                      </p:cBhvr>
                                      <p:to>
                                        <p:strVal val="visible"/>
                                      </p:to>
                                    </p:set>
                                    <p:anim calcmode="lin" valueType="num">
                                      <p:cBhvr additive="base">
                                        <p:cTn id="66" dur="3000" fill="hold"/>
                                        <p:tgtEl>
                                          <p:spTgt spid="101"/>
                                        </p:tgtEl>
                                        <p:attrNameLst>
                                          <p:attrName>ppt_x</p:attrName>
                                        </p:attrNameLst>
                                      </p:cBhvr>
                                      <p:tavLst>
                                        <p:tav tm="0">
                                          <p:val>
                                            <p:strVal val="1+#ppt_w/2"/>
                                          </p:val>
                                        </p:tav>
                                        <p:tav tm="100000">
                                          <p:val>
                                            <p:strVal val="#ppt_x"/>
                                          </p:val>
                                        </p:tav>
                                      </p:tavLst>
                                    </p:anim>
                                    <p:anim calcmode="lin" valueType="num">
                                      <p:cBhvr additive="base">
                                        <p:cTn id="67" dur="3000" fill="hold"/>
                                        <p:tgtEl>
                                          <p:spTgt spid="101"/>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04"/>
                                        </p:tgtEl>
                                        <p:attrNameLst>
                                          <p:attrName>style.visibility</p:attrName>
                                        </p:attrNameLst>
                                      </p:cBhvr>
                                      <p:to>
                                        <p:strVal val="visible"/>
                                      </p:to>
                                    </p:set>
                                    <p:anim calcmode="lin" valueType="num">
                                      <p:cBhvr additive="base">
                                        <p:cTn id="70" dur="3000" fill="hold"/>
                                        <p:tgtEl>
                                          <p:spTgt spid="104"/>
                                        </p:tgtEl>
                                        <p:attrNameLst>
                                          <p:attrName>ppt_x</p:attrName>
                                        </p:attrNameLst>
                                      </p:cBhvr>
                                      <p:tavLst>
                                        <p:tav tm="0">
                                          <p:val>
                                            <p:strVal val="1+#ppt_w/2"/>
                                          </p:val>
                                        </p:tav>
                                        <p:tav tm="100000">
                                          <p:val>
                                            <p:strVal val="#ppt_x"/>
                                          </p:val>
                                        </p:tav>
                                      </p:tavLst>
                                    </p:anim>
                                    <p:anim calcmode="lin" valueType="num">
                                      <p:cBhvr additive="base">
                                        <p:cTn id="71" dur="3000" fill="hold"/>
                                        <p:tgtEl>
                                          <p:spTgt spid="104"/>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73"/>
                                        </p:tgtEl>
                                        <p:attrNameLst>
                                          <p:attrName>style.visibility</p:attrName>
                                        </p:attrNameLst>
                                      </p:cBhvr>
                                      <p:to>
                                        <p:strVal val="visible"/>
                                      </p:to>
                                    </p:set>
                                    <p:anim calcmode="lin" valueType="num">
                                      <p:cBhvr additive="base">
                                        <p:cTn id="74" dur="3000" fill="hold"/>
                                        <p:tgtEl>
                                          <p:spTgt spid="73"/>
                                        </p:tgtEl>
                                        <p:attrNameLst>
                                          <p:attrName>ppt_x</p:attrName>
                                        </p:attrNameLst>
                                      </p:cBhvr>
                                      <p:tavLst>
                                        <p:tav tm="0">
                                          <p:val>
                                            <p:strVal val="0-#ppt_w/2"/>
                                          </p:val>
                                        </p:tav>
                                        <p:tav tm="100000">
                                          <p:val>
                                            <p:strVal val="#ppt_x"/>
                                          </p:val>
                                        </p:tav>
                                      </p:tavLst>
                                    </p:anim>
                                    <p:anim calcmode="lin" valueType="num">
                                      <p:cBhvr additive="base">
                                        <p:cTn id="75" dur="3000" fill="hold"/>
                                        <p:tgtEl>
                                          <p:spTgt spid="73"/>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75"/>
                                        </p:tgtEl>
                                        <p:attrNameLst>
                                          <p:attrName>style.visibility</p:attrName>
                                        </p:attrNameLst>
                                      </p:cBhvr>
                                      <p:to>
                                        <p:strVal val="visible"/>
                                      </p:to>
                                    </p:set>
                                    <p:anim calcmode="lin" valueType="num">
                                      <p:cBhvr additive="base">
                                        <p:cTn id="78" dur="3000" fill="hold"/>
                                        <p:tgtEl>
                                          <p:spTgt spid="75"/>
                                        </p:tgtEl>
                                        <p:attrNameLst>
                                          <p:attrName>ppt_x</p:attrName>
                                        </p:attrNameLst>
                                      </p:cBhvr>
                                      <p:tavLst>
                                        <p:tav tm="0">
                                          <p:val>
                                            <p:strVal val="0-#ppt_w/2"/>
                                          </p:val>
                                        </p:tav>
                                        <p:tav tm="100000">
                                          <p:val>
                                            <p:strVal val="#ppt_x"/>
                                          </p:val>
                                        </p:tav>
                                      </p:tavLst>
                                    </p:anim>
                                    <p:anim calcmode="lin" valueType="num">
                                      <p:cBhvr additive="base">
                                        <p:cTn id="79" dur="3000" fill="hold"/>
                                        <p:tgtEl>
                                          <p:spTgt spid="75"/>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77"/>
                                        </p:tgtEl>
                                        <p:attrNameLst>
                                          <p:attrName>style.visibility</p:attrName>
                                        </p:attrNameLst>
                                      </p:cBhvr>
                                      <p:to>
                                        <p:strVal val="visible"/>
                                      </p:to>
                                    </p:set>
                                    <p:anim calcmode="lin" valueType="num">
                                      <p:cBhvr additive="base">
                                        <p:cTn id="82" dur="3000" fill="hold"/>
                                        <p:tgtEl>
                                          <p:spTgt spid="77"/>
                                        </p:tgtEl>
                                        <p:attrNameLst>
                                          <p:attrName>ppt_x</p:attrName>
                                        </p:attrNameLst>
                                      </p:cBhvr>
                                      <p:tavLst>
                                        <p:tav tm="0">
                                          <p:val>
                                            <p:strVal val="0-#ppt_w/2"/>
                                          </p:val>
                                        </p:tav>
                                        <p:tav tm="100000">
                                          <p:val>
                                            <p:strVal val="#ppt_x"/>
                                          </p:val>
                                        </p:tav>
                                      </p:tavLst>
                                    </p:anim>
                                    <p:anim calcmode="lin" valueType="num">
                                      <p:cBhvr additive="base">
                                        <p:cTn id="83" dur="3000" fill="hold"/>
                                        <p:tgtEl>
                                          <p:spTgt spid="77"/>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79"/>
                                        </p:tgtEl>
                                        <p:attrNameLst>
                                          <p:attrName>style.visibility</p:attrName>
                                        </p:attrNameLst>
                                      </p:cBhvr>
                                      <p:to>
                                        <p:strVal val="visible"/>
                                      </p:to>
                                    </p:set>
                                    <p:anim calcmode="lin" valueType="num">
                                      <p:cBhvr additive="base">
                                        <p:cTn id="86" dur="3000" fill="hold"/>
                                        <p:tgtEl>
                                          <p:spTgt spid="79"/>
                                        </p:tgtEl>
                                        <p:attrNameLst>
                                          <p:attrName>ppt_x</p:attrName>
                                        </p:attrNameLst>
                                      </p:cBhvr>
                                      <p:tavLst>
                                        <p:tav tm="0">
                                          <p:val>
                                            <p:strVal val="0-#ppt_w/2"/>
                                          </p:val>
                                        </p:tav>
                                        <p:tav tm="100000">
                                          <p:val>
                                            <p:strVal val="#ppt_x"/>
                                          </p:val>
                                        </p:tav>
                                      </p:tavLst>
                                    </p:anim>
                                    <p:anim calcmode="lin" valueType="num">
                                      <p:cBhvr additive="base">
                                        <p:cTn id="87" dur="3000" fill="hold"/>
                                        <p:tgtEl>
                                          <p:spTgt spid="79"/>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81"/>
                                        </p:tgtEl>
                                        <p:attrNameLst>
                                          <p:attrName>style.visibility</p:attrName>
                                        </p:attrNameLst>
                                      </p:cBhvr>
                                      <p:to>
                                        <p:strVal val="visible"/>
                                      </p:to>
                                    </p:set>
                                    <p:anim calcmode="lin" valueType="num">
                                      <p:cBhvr additive="base">
                                        <p:cTn id="90" dur="3000" fill="hold"/>
                                        <p:tgtEl>
                                          <p:spTgt spid="81"/>
                                        </p:tgtEl>
                                        <p:attrNameLst>
                                          <p:attrName>ppt_x</p:attrName>
                                        </p:attrNameLst>
                                      </p:cBhvr>
                                      <p:tavLst>
                                        <p:tav tm="0">
                                          <p:val>
                                            <p:strVal val="0-#ppt_w/2"/>
                                          </p:val>
                                        </p:tav>
                                        <p:tav tm="100000">
                                          <p:val>
                                            <p:strVal val="#ppt_x"/>
                                          </p:val>
                                        </p:tav>
                                      </p:tavLst>
                                    </p:anim>
                                    <p:anim calcmode="lin" valueType="num">
                                      <p:cBhvr additive="base">
                                        <p:cTn id="91" dur="3000" fill="hold"/>
                                        <p:tgtEl>
                                          <p:spTgt spid="81"/>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83"/>
                                        </p:tgtEl>
                                        <p:attrNameLst>
                                          <p:attrName>style.visibility</p:attrName>
                                        </p:attrNameLst>
                                      </p:cBhvr>
                                      <p:to>
                                        <p:strVal val="visible"/>
                                      </p:to>
                                    </p:set>
                                    <p:anim calcmode="lin" valueType="num">
                                      <p:cBhvr additive="base">
                                        <p:cTn id="94" dur="3000" fill="hold"/>
                                        <p:tgtEl>
                                          <p:spTgt spid="83"/>
                                        </p:tgtEl>
                                        <p:attrNameLst>
                                          <p:attrName>ppt_x</p:attrName>
                                        </p:attrNameLst>
                                      </p:cBhvr>
                                      <p:tavLst>
                                        <p:tav tm="0">
                                          <p:val>
                                            <p:strVal val="0-#ppt_w/2"/>
                                          </p:val>
                                        </p:tav>
                                        <p:tav tm="100000">
                                          <p:val>
                                            <p:strVal val="#ppt_x"/>
                                          </p:val>
                                        </p:tav>
                                      </p:tavLst>
                                    </p:anim>
                                    <p:anim calcmode="lin" valueType="num">
                                      <p:cBhvr additive="base">
                                        <p:cTn id="95" dur="3000" fill="hold"/>
                                        <p:tgtEl>
                                          <p:spTgt spid="83"/>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85"/>
                                        </p:tgtEl>
                                        <p:attrNameLst>
                                          <p:attrName>style.visibility</p:attrName>
                                        </p:attrNameLst>
                                      </p:cBhvr>
                                      <p:to>
                                        <p:strVal val="visible"/>
                                      </p:to>
                                    </p:set>
                                    <p:anim calcmode="lin" valueType="num">
                                      <p:cBhvr additive="base">
                                        <p:cTn id="98" dur="3000" fill="hold"/>
                                        <p:tgtEl>
                                          <p:spTgt spid="85"/>
                                        </p:tgtEl>
                                        <p:attrNameLst>
                                          <p:attrName>ppt_x</p:attrName>
                                        </p:attrNameLst>
                                      </p:cBhvr>
                                      <p:tavLst>
                                        <p:tav tm="0">
                                          <p:val>
                                            <p:strVal val="0-#ppt_w/2"/>
                                          </p:val>
                                        </p:tav>
                                        <p:tav tm="100000">
                                          <p:val>
                                            <p:strVal val="#ppt_x"/>
                                          </p:val>
                                        </p:tav>
                                      </p:tavLst>
                                    </p:anim>
                                    <p:anim calcmode="lin" valueType="num">
                                      <p:cBhvr additive="base">
                                        <p:cTn id="99" dur="3000" fill="hold"/>
                                        <p:tgtEl>
                                          <p:spTgt spid="85"/>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87"/>
                                        </p:tgtEl>
                                        <p:attrNameLst>
                                          <p:attrName>style.visibility</p:attrName>
                                        </p:attrNameLst>
                                      </p:cBhvr>
                                      <p:to>
                                        <p:strVal val="visible"/>
                                      </p:to>
                                    </p:set>
                                    <p:anim calcmode="lin" valueType="num">
                                      <p:cBhvr additive="base">
                                        <p:cTn id="102" dur="3000" fill="hold"/>
                                        <p:tgtEl>
                                          <p:spTgt spid="87"/>
                                        </p:tgtEl>
                                        <p:attrNameLst>
                                          <p:attrName>ppt_x</p:attrName>
                                        </p:attrNameLst>
                                      </p:cBhvr>
                                      <p:tavLst>
                                        <p:tav tm="0">
                                          <p:val>
                                            <p:strVal val="0-#ppt_w/2"/>
                                          </p:val>
                                        </p:tav>
                                        <p:tav tm="100000">
                                          <p:val>
                                            <p:strVal val="#ppt_x"/>
                                          </p:val>
                                        </p:tav>
                                      </p:tavLst>
                                    </p:anim>
                                    <p:anim calcmode="lin" valueType="num">
                                      <p:cBhvr additive="base">
                                        <p:cTn id="103" dur="3000" fill="hold"/>
                                        <p:tgtEl>
                                          <p:spTgt spid="87"/>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89"/>
                                        </p:tgtEl>
                                        <p:attrNameLst>
                                          <p:attrName>style.visibility</p:attrName>
                                        </p:attrNameLst>
                                      </p:cBhvr>
                                      <p:to>
                                        <p:strVal val="visible"/>
                                      </p:to>
                                    </p:set>
                                    <p:anim calcmode="lin" valueType="num">
                                      <p:cBhvr additive="base">
                                        <p:cTn id="106" dur="3000" fill="hold"/>
                                        <p:tgtEl>
                                          <p:spTgt spid="89"/>
                                        </p:tgtEl>
                                        <p:attrNameLst>
                                          <p:attrName>ppt_x</p:attrName>
                                        </p:attrNameLst>
                                      </p:cBhvr>
                                      <p:tavLst>
                                        <p:tav tm="0">
                                          <p:val>
                                            <p:strVal val="0-#ppt_w/2"/>
                                          </p:val>
                                        </p:tav>
                                        <p:tav tm="100000">
                                          <p:val>
                                            <p:strVal val="#ppt_x"/>
                                          </p:val>
                                        </p:tav>
                                      </p:tavLst>
                                    </p:anim>
                                    <p:anim calcmode="lin" valueType="num">
                                      <p:cBhvr additive="base">
                                        <p:cTn id="107" dur="3000" fill="hold"/>
                                        <p:tgtEl>
                                          <p:spTgt spid="8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91"/>
                                        </p:tgtEl>
                                        <p:attrNameLst>
                                          <p:attrName>style.visibility</p:attrName>
                                        </p:attrNameLst>
                                      </p:cBhvr>
                                      <p:to>
                                        <p:strVal val="visible"/>
                                      </p:to>
                                    </p:set>
                                    <p:anim calcmode="lin" valueType="num">
                                      <p:cBhvr additive="base">
                                        <p:cTn id="110" dur="3000" fill="hold"/>
                                        <p:tgtEl>
                                          <p:spTgt spid="91"/>
                                        </p:tgtEl>
                                        <p:attrNameLst>
                                          <p:attrName>ppt_x</p:attrName>
                                        </p:attrNameLst>
                                      </p:cBhvr>
                                      <p:tavLst>
                                        <p:tav tm="0">
                                          <p:val>
                                            <p:strVal val="0-#ppt_w/2"/>
                                          </p:val>
                                        </p:tav>
                                        <p:tav tm="100000">
                                          <p:val>
                                            <p:strVal val="#ppt_x"/>
                                          </p:val>
                                        </p:tav>
                                      </p:tavLst>
                                    </p:anim>
                                    <p:anim calcmode="lin" valueType="num">
                                      <p:cBhvr additive="base">
                                        <p:cTn id="111" dur="3000" fill="hold"/>
                                        <p:tgtEl>
                                          <p:spTgt spid="91"/>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94"/>
                                        </p:tgtEl>
                                        <p:attrNameLst>
                                          <p:attrName>style.visibility</p:attrName>
                                        </p:attrNameLst>
                                      </p:cBhvr>
                                      <p:to>
                                        <p:strVal val="visible"/>
                                      </p:to>
                                    </p:set>
                                    <p:anim calcmode="lin" valueType="num">
                                      <p:cBhvr additive="base">
                                        <p:cTn id="114" dur="3000" fill="hold"/>
                                        <p:tgtEl>
                                          <p:spTgt spid="94"/>
                                        </p:tgtEl>
                                        <p:attrNameLst>
                                          <p:attrName>ppt_x</p:attrName>
                                        </p:attrNameLst>
                                      </p:cBhvr>
                                      <p:tavLst>
                                        <p:tav tm="0">
                                          <p:val>
                                            <p:strVal val="0-#ppt_w/2"/>
                                          </p:val>
                                        </p:tav>
                                        <p:tav tm="100000">
                                          <p:val>
                                            <p:strVal val="#ppt_x"/>
                                          </p:val>
                                        </p:tav>
                                      </p:tavLst>
                                    </p:anim>
                                    <p:anim calcmode="lin" valueType="num">
                                      <p:cBhvr additive="base">
                                        <p:cTn id="115" dur="3000" fill="hold"/>
                                        <p:tgtEl>
                                          <p:spTgt spid="94"/>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96"/>
                                        </p:tgtEl>
                                        <p:attrNameLst>
                                          <p:attrName>style.visibility</p:attrName>
                                        </p:attrNameLst>
                                      </p:cBhvr>
                                      <p:to>
                                        <p:strVal val="visible"/>
                                      </p:to>
                                    </p:set>
                                    <p:anim calcmode="lin" valueType="num">
                                      <p:cBhvr additive="base">
                                        <p:cTn id="118" dur="3000" fill="hold"/>
                                        <p:tgtEl>
                                          <p:spTgt spid="96"/>
                                        </p:tgtEl>
                                        <p:attrNameLst>
                                          <p:attrName>ppt_x</p:attrName>
                                        </p:attrNameLst>
                                      </p:cBhvr>
                                      <p:tavLst>
                                        <p:tav tm="0">
                                          <p:val>
                                            <p:strVal val="0-#ppt_w/2"/>
                                          </p:val>
                                        </p:tav>
                                        <p:tav tm="100000">
                                          <p:val>
                                            <p:strVal val="#ppt_x"/>
                                          </p:val>
                                        </p:tav>
                                      </p:tavLst>
                                    </p:anim>
                                    <p:anim calcmode="lin" valueType="num">
                                      <p:cBhvr additive="base">
                                        <p:cTn id="119" dur="3000" fill="hold"/>
                                        <p:tgtEl>
                                          <p:spTgt spid="96"/>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98"/>
                                        </p:tgtEl>
                                        <p:attrNameLst>
                                          <p:attrName>style.visibility</p:attrName>
                                        </p:attrNameLst>
                                      </p:cBhvr>
                                      <p:to>
                                        <p:strVal val="visible"/>
                                      </p:to>
                                    </p:set>
                                    <p:anim calcmode="lin" valueType="num">
                                      <p:cBhvr additive="base">
                                        <p:cTn id="122" dur="3000" fill="hold"/>
                                        <p:tgtEl>
                                          <p:spTgt spid="98"/>
                                        </p:tgtEl>
                                        <p:attrNameLst>
                                          <p:attrName>ppt_x</p:attrName>
                                        </p:attrNameLst>
                                      </p:cBhvr>
                                      <p:tavLst>
                                        <p:tav tm="0">
                                          <p:val>
                                            <p:strVal val="0-#ppt_w/2"/>
                                          </p:val>
                                        </p:tav>
                                        <p:tav tm="100000">
                                          <p:val>
                                            <p:strVal val="#ppt_x"/>
                                          </p:val>
                                        </p:tav>
                                      </p:tavLst>
                                    </p:anim>
                                    <p:anim calcmode="lin" valueType="num">
                                      <p:cBhvr additive="base">
                                        <p:cTn id="123" dur="3000" fill="hold"/>
                                        <p:tgtEl>
                                          <p:spTgt spid="98"/>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100"/>
                                        </p:tgtEl>
                                        <p:attrNameLst>
                                          <p:attrName>style.visibility</p:attrName>
                                        </p:attrNameLst>
                                      </p:cBhvr>
                                      <p:to>
                                        <p:strVal val="visible"/>
                                      </p:to>
                                    </p:set>
                                    <p:anim calcmode="lin" valueType="num">
                                      <p:cBhvr additive="base">
                                        <p:cTn id="126" dur="3000" fill="hold"/>
                                        <p:tgtEl>
                                          <p:spTgt spid="100"/>
                                        </p:tgtEl>
                                        <p:attrNameLst>
                                          <p:attrName>ppt_x</p:attrName>
                                        </p:attrNameLst>
                                      </p:cBhvr>
                                      <p:tavLst>
                                        <p:tav tm="0">
                                          <p:val>
                                            <p:strVal val="0-#ppt_w/2"/>
                                          </p:val>
                                        </p:tav>
                                        <p:tav tm="100000">
                                          <p:val>
                                            <p:strVal val="#ppt_x"/>
                                          </p:val>
                                        </p:tav>
                                      </p:tavLst>
                                    </p:anim>
                                    <p:anim calcmode="lin" valueType="num">
                                      <p:cBhvr additive="base">
                                        <p:cTn id="127" dur="3000" fill="hold"/>
                                        <p:tgtEl>
                                          <p:spTgt spid="100"/>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102"/>
                                        </p:tgtEl>
                                        <p:attrNameLst>
                                          <p:attrName>style.visibility</p:attrName>
                                        </p:attrNameLst>
                                      </p:cBhvr>
                                      <p:to>
                                        <p:strVal val="visible"/>
                                      </p:to>
                                    </p:set>
                                    <p:anim calcmode="lin" valueType="num">
                                      <p:cBhvr additive="base">
                                        <p:cTn id="130" dur="3000" fill="hold"/>
                                        <p:tgtEl>
                                          <p:spTgt spid="102"/>
                                        </p:tgtEl>
                                        <p:attrNameLst>
                                          <p:attrName>ppt_x</p:attrName>
                                        </p:attrNameLst>
                                      </p:cBhvr>
                                      <p:tavLst>
                                        <p:tav tm="0">
                                          <p:val>
                                            <p:strVal val="0-#ppt_w/2"/>
                                          </p:val>
                                        </p:tav>
                                        <p:tav tm="100000">
                                          <p:val>
                                            <p:strVal val="#ppt_x"/>
                                          </p:val>
                                        </p:tav>
                                      </p:tavLst>
                                    </p:anim>
                                    <p:anim calcmode="lin" valueType="num">
                                      <p:cBhvr additive="base">
                                        <p:cTn id="131" dur="3000" fill="hold"/>
                                        <p:tgtEl>
                                          <p:spTgt spid="102"/>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103"/>
                                        </p:tgtEl>
                                        <p:attrNameLst>
                                          <p:attrName>style.visibility</p:attrName>
                                        </p:attrNameLst>
                                      </p:cBhvr>
                                      <p:to>
                                        <p:strVal val="visible"/>
                                      </p:to>
                                    </p:set>
                                    <p:anim calcmode="lin" valueType="num">
                                      <p:cBhvr additive="base">
                                        <p:cTn id="134" dur="3000" fill="hold"/>
                                        <p:tgtEl>
                                          <p:spTgt spid="103"/>
                                        </p:tgtEl>
                                        <p:attrNameLst>
                                          <p:attrName>ppt_x</p:attrName>
                                        </p:attrNameLst>
                                      </p:cBhvr>
                                      <p:tavLst>
                                        <p:tav tm="0">
                                          <p:val>
                                            <p:strVal val="0-#ppt_w/2"/>
                                          </p:val>
                                        </p:tav>
                                        <p:tav tm="100000">
                                          <p:val>
                                            <p:strVal val="#ppt_x"/>
                                          </p:val>
                                        </p:tav>
                                      </p:tavLst>
                                    </p:anim>
                                    <p:anim calcmode="lin" valueType="num">
                                      <p:cBhvr additive="base">
                                        <p:cTn id="135" dur="3000" fill="hold"/>
                                        <p:tgtEl>
                                          <p:spTgt spid="103"/>
                                        </p:tgtEl>
                                        <p:attrNameLst>
                                          <p:attrName>ppt_y</p:attrName>
                                        </p:attrNameLst>
                                      </p:cBhvr>
                                      <p:tavLst>
                                        <p:tav tm="0">
                                          <p:val>
                                            <p:strVal val="#ppt_y"/>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7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4"/>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6"/>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7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80"/>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82"/>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84"/>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86"/>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88"/>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90"/>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9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9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9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9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10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104"/>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73"/>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75"/>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79"/>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81"/>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8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85"/>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8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89"/>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91"/>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9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9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98"/>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00"/>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02"/>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03"/>
                                        </p:tgtEl>
                                        <p:attrNameLst>
                                          <p:attrName>r</p:attrName>
                                        </p:attrNameLst>
                                      </p:cBhvr>
                                    </p:animRot>
                                  </p:childTnLst>
                                </p:cTn>
                              </p:par>
                              <p:par>
                                <p:cTn id="200" presetID="5" presetClass="entr" presetSubtype="10" fill="hold" grpId="2" nodeType="withEffect">
                                  <p:stCondLst>
                                    <p:cond delay="0"/>
                                  </p:stCondLst>
                                  <p:childTnLst>
                                    <p:set>
                                      <p:cBhvr>
                                        <p:cTn id="201" dur="1" fill="hold">
                                          <p:stCondLst>
                                            <p:cond delay="0"/>
                                          </p:stCondLst>
                                        </p:cTn>
                                        <p:tgtEl>
                                          <p:spTgt spid="72"/>
                                        </p:tgtEl>
                                        <p:attrNameLst>
                                          <p:attrName>style.visibility</p:attrName>
                                        </p:attrNameLst>
                                      </p:cBhvr>
                                      <p:to>
                                        <p:strVal val="visible"/>
                                      </p:to>
                                    </p:set>
                                    <p:animEffect transition="in" filter="checkerboard(across)">
                                      <p:cBhvr>
                                        <p:cTn id="202" dur="3000"/>
                                        <p:tgtEl>
                                          <p:spTgt spid="72"/>
                                        </p:tgtEl>
                                      </p:cBhvr>
                                    </p:animEffect>
                                  </p:childTnLst>
                                </p:cTn>
                              </p:par>
                              <p:par>
                                <p:cTn id="203" presetID="5" presetClass="entr" presetSubtype="10" fill="hold" grpId="2" nodeType="withEffect">
                                  <p:stCondLst>
                                    <p:cond delay="0"/>
                                  </p:stCondLst>
                                  <p:childTnLst>
                                    <p:set>
                                      <p:cBhvr>
                                        <p:cTn id="204" dur="1" fill="hold">
                                          <p:stCondLst>
                                            <p:cond delay="0"/>
                                          </p:stCondLst>
                                        </p:cTn>
                                        <p:tgtEl>
                                          <p:spTgt spid="73"/>
                                        </p:tgtEl>
                                        <p:attrNameLst>
                                          <p:attrName>style.visibility</p:attrName>
                                        </p:attrNameLst>
                                      </p:cBhvr>
                                      <p:to>
                                        <p:strVal val="visible"/>
                                      </p:to>
                                    </p:set>
                                    <p:animEffect transition="in" filter="checkerboard(across)">
                                      <p:cBhvr>
                                        <p:cTn id="205" dur="3000"/>
                                        <p:tgtEl>
                                          <p:spTgt spid="73"/>
                                        </p:tgtEl>
                                      </p:cBhvr>
                                    </p:animEffect>
                                  </p:childTnLst>
                                </p:cTn>
                              </p:par>
                              <p:par>
                                <p:cTn id="206" presetID="5" presetClass="entr" presetSubtype="10" fill="hold" grpId="2" nodeType="withEffect">
                                  <p:stCondLst>
                                    <p:cond delay="0"/>
                                  </p:stCondLst>
                                  <p:childTnLst>
                                    <p:set>
                                      <p:cBhvr>
                                        <p:cTn id="207" dur="1" fill="hold">
                                          <p:stCondLst>
                                            <p:cond delay="0"/>
                                          </p:stCondLst>
                                        </p:cTn>
                                        <p:tgtEl>
                                          <p:spTgt spid="74"/>
                                        </p:tgtEl>
                                        <p:attrNameLst>
                                          <p:attrName>style.visibility</p:attrName>
                                        </p:attrNameLst>
                                      </p:cBhvr>
                                      <p:to>
                                        <p:strVal val="visible"/>
                                      </p:to>
                                    </p:set>
                                    <p:animEffect transition="in" filter="checkerboard(across)">
                                      <p:cBhvr>
                                        <p:cTn id="208" dur="3000"/>
                                        <p:tgtEl>
                                          <p:spTgt spid="74"/>
                                        </p:tgtEl>
                                      </p:cBhvr>
                                    </p:animEffect>
                                  </p:childTnLst>
                                </p:cTn>
                              </p:par>
                              <p:par>
                                <p:cTn id="209" presetID="5" presetClass="entr" presetSubtype="10" fill="hold" grpId="2" nodeType="withEffect">
                                  <p:stCondLst>
                                    <p:cond delay="0"/>
                                  </p:stCondLst>
                                  <p:childTnLst>
                                    <p:set>
                                      <p:cBhvr>
                                        <p:cTn id="210" dur="1" fill="hold">
                                          <p:stCondLst>
                                            <p:cond delay="0"/>
                                          </p:stCondLst>
                                        </p:cTn>
                                        <p:tgtEl>
                                          <p:spTgt spid="75"/>
                                        </p:tgtEl>
                                        <p:attrNameLst>
                                          <p:attrName>style.visibility</p:attrName>
                                        </p:attrNameLst>
                                      </p:cBhvr>
                                      <p:to>
                                        <p:strVal val="visible"/>
                                      </p:to>
                                    </p:set>
                                    <p:animEffect transition="in" filter="checkerboard(across)">
                                      <p:cBhvr>
                                        <p:cTn id="211" dur="3000"/>
                                        <p:tgtEl>
                                          <p:spTgt spid="75"/>
                                        </p:tgtEl>
                                      </p:cBhvr>
                                    </p:animEffect>
                                  </p:childTnLst>
                                </p:cTn>
                              </p:par>
                              <p:par>
                                <p:cTn id="212" presetID="5" presetClass="entr" presetSubtype="10" fill="hold" grpId="2" nodeType="withEffect">
                                  <p:stCondLst>
                                    <p:cond delay="0"/>
                                  </p:stCondLst>
                                  <p:childTnLst>
                                    <p:set>
                                      <p:cBhvr>
                                        <p:cTn id="213" dur="1" fill="hold">
                                          <p:stCondLst>
                                            <p:cond delay="0"/>
                                          </p:stCondLst>
                                        </p:cTn>
                                        <p:tgtEl>
                                          <p:spTgt spid="76"/>
                                        </p:tgtEl>
                                        <p:attrNameLst>
                                          <p:attrName>style.visibility</p:attrName>
                                        </p:attrNameLst>
                                      </p:cBhvr>
                                      <p:to>
                                        <p:strVal val="visible"/>
                                      </p:to>
                                    </p:set>
                                    <p:animEffect transition="in" filter="checkerboard(across)">
                                      <p:cBhvr>
                                        <p:cTn id="214" dur="3000"/>
                                        <p:tgtEl>
                                          <p:spTgt spid="76"/>
                                        </p:tgtEl>
                                      </p:cBhvr>
                                    </p:animEffect>
                                  </p:childTnLst>
                                </p:cTn>
                              </p:par>
                              <p:par>
                                <p:cTn id="215" presetID="5" presetClass="entr" presetSubtype="10" fill="hold" grpId="2" nodeType="withEffect">
                                  <p:stCondLst>
                                    <p:cond delay="0"/>
                                  </p:stCondLst>
                                  <p:childTnLst>
                                    <p:set>
                                      <p:cBhvr>
                                        <p:cTn id="216" dur="1" fill="hold">
                                          <p:stCondLst>
                                            <p:cond delay="0"/>
                                          </p:stCondLst>
                                        </p:cTn>
                                        <p:tgtEl>
                                          <p:spTgt spid="77"/>
                                        </p:tgtEl>
                                        <p:attrNameLst>
                                          <p:attrName>style.visibility</p:attrName>
                                        </p:attrNameLst>
                                      </p:cBhvr>
                                      <p:to>
                                        <p:strVal val="visible"/>
                                      </p:to>
                                    </p:set>
                                    <p:animEffect transition="in" filter="checkerboard(across)">
                                      <p:cBhvr>
                                        <p:cTn id="217" dur="3000"/>
                                        <p:tgtEl>
                                          <p:spTgt spid="77"/>
                                        </p:tgtEl>
                                      </p:cBhvr>
                                    </p:animEffect>
                                  </p:childTnLst>
                                </p:cTn>
                              </p:par>
                              <p:par>
                                <p:cTn id="218" presetID="5" presetClass="entr" presetSubtype="10" fill="hold" grpId="2" nodeType="withEffect">
                                  <p:stCondLst>
                                    <p:cond delay="0"/>
                                  </p:stCondLst>
                                  <p:childTnLst>
                                    <p:set>
                                      <p:cBhvr>
                                        <p:cTn id="219" dur="1" fill="hold">
                                          <p:stCondLst>
                                            <p:cond delay="0"/>
                                          </p:stCondLst>
                                        </p:cTn>
                                        <p:tgtEl>
                                          <p:spTgt spid="78"/>
                                        </p:tgtEl>
                                        <p:attrNameLst>
                                          <p:attrName>style.visibility</p:attrName>
                                        </p:attrNameLst>
                                      </p:cBhvr>
                                      <p:to>
                                        <p:strVal val="visible"/>
                                      </p:to>
                                    </p:set>
                                    <p:animEffect transition="in" filter="checkerboard(across)">
                                      <p:cBhvr>
                                        <p:cTn id="220" dur="3000"/>
                                        <p:tgtEl>
                                          <p:spTgt spid="78"/>
                                        </p:tgtEl>
                                      </p:cBhvr>
                                    </p:animEffect>
                                  </p:childTnLst>
                                </p:cTn>
                              </p:par>
                              <p:par>
                                <p:cTn id="221" presetID="5" presetClass="entr" presetSubtype="10" fill="hold" grpId="2" nodeType="withEffect">
                                  <p:stCondLst>
                                    <p:cond delay="0"/>
                                  </p:stCondLst>
                                  <p:childTnLst>
                                    <p:set>
                                      <p:cBhvr>
                                        <p:cTn id="222" dur="1" fill="hold">
                                          <p:stCondLst>
                                            <p:cond delay="0"/>
                                          </p:stCondLst>
                                        </p:cTn>
                                        <p:tgtEl>
                                          <p:spTgt spid="79"/>
                                        </p:tgtEl>
                                        <p:attrNameLst>
                                          <p:attrName>style.visibility</p:attrName>
                                        </p:attrNameLst>
                                      </p:cBhvr>
                                      <p:to>
                                        <p:strVal val="visible"/>
                                      </p:to>
                                    </p:set>
                                    <p:animEffect transition="in" filter="checkerboard(across)">
                                      <p:cBhvr>
                                        <p:cTn id="223" dur="3000"/>
                                        <p:tgtEl>
                                          <p:spTgt spid="79"/>
                                        </p:tgtEl>
                                      </p:cBhvr>
                                    </p:animEffect>
                                  </p:childTnLst>
                                </p:cTn>
                              </p:par>
                              <p:par>
                                <p:cTn id="224" presetID="5" presetClass="entr" presetSubtype="10" fill="hold" grpId="2" nodeType="withEffect">
                                  <p:stCondLst>
                                    <p:cond delay="0"/>
                                  </p:stCondLst>
                                  <p:childTnLst>
                                    <p:set>
                                      <p:cBhvr>
                                        <p:cTn id="225" dur="1" fill="hold">
                                          <p:stCondLst>
                                            <p:cond delay="0"/>
                                          </p:stCondLst>
                                        </p:cTn>
                                        <p:tgtEl>
                                          <p:spTgt spid="80"/>
                                        </p:tgtEl>
                                        <p:attrNameLst>
                                          <p:attrName>style.visibility</p:attrName>
                                        </p:attrNameLst>
                                      </p:cBhvr>
                                      <p:to>
                                        <p:strVal val="visible"/>
                                      </p:to>
                                    </p:set>
                                    <p:animEffect transition="in" filter="checkerboard(across)">
                                      <p:cBhvr>
                                        <p:cTn id="226" dur="3000"/>
                                        <p:tgtEl>
                                          <p:spTgt spid="80"/>
                                        </p:tgtEl>
                                      </p:cBhvr>
                                    </p:animEffect>
                                  </p:childTnLst>
                                </p:cTn>
                              </p:par>
                              <p:par>
                                <p:cTn id="227" presetID="5" presetClass="entr" presetSubtype="10" fill="hold" grpId="2" nodeType="withEffect">
                                  <p:stCondLst>
                                    <p:cond delay="0"/>
                                  </p:stCondLst>
                                  <p:childTnLst>
                                    <p:set>
                                      <p:cBhvr>
                                        <p:cTn id="228" dur="1" fill="hold">
                                          <p:stCondLst>
                                            <p:cond delay="0"/>
                                          </p:stCondLst>
                                        </p:cTn>
                                        <p:tgtEl>
                                          <p:spTgt spid="81"/>
                                        </p:tgtEl>
                                        <p:attrNameLst>
                                          <p:attrName>style.visibility</p:attrName>
                                        </p:attrNameLst>
                                      </p:cBhvr>
                                      <p:to>
                                        <p:strVal val="visible"/>
                                      </p:to>
                                    </p:set>
                                    <p:animEffect transition="in" filter="checkerboard(across)">
                                      <p:cBhvr>
                                        <p:cTn id="229" dur="3000"/>
                                        <p:tgtEl>
                                          <p:spTgt spid="81"/>
                                        </p:tgtEl>
                                      </p:cBhvr>
                                    </p:animEffect>
                                  </p:childTnLst>
                                </p:cTn>
                              </p:par>
                              <p:par>
                                <p:cTn id="230" presetID="5" presetClass="entr" presetSubtype="10" fill="hold" grpId="2" nodeType="withEffect">
                                  <p:stCondLst>
                                    <p:cond delay="0"/>
                                  </p:stCondLst>
                                  <p:childTnLst>
                                    <p:set>
                                      <p:cBhvr>
                                        <p:cTn id="231" dur="1" fill="hold">
                                          <p:stCondLst>
                                            <p:cond delay="0"/>
                                          </p:stCondLst>
                                        </p:cTn>
                                        <p:tgtEl>
                                          <p:spTgt spid="82"/>
                                        </p:tgtEl>
                                        <p:attrNameLst>
                                          <p:attrName>style.visibility</p:attrName>
                                        </p:attrNameLst>
                                      </p:cBhvr>
                                      <p:to>
                                        <p:strVal val="visible"/>
                                      </p:to>
                                    </p:set>
                                    <p:animEffect transition="in" filter="checkerboard(across)">
                                      <p:cBhvr>
                                        <p:cTn id="232" dur="3000"/>
                                        <p:tgtEl>
                                          <p:spTgt spid="82"/>
                                        </p:tgtEl>
                                      </p:cBhvr>
                                    </p:animEffect>
                                  </p:childTnLst>
                                </p:cTn>
                              </p:par>
                              <p:par>
                                <p:cTn id="233" presetID="5" presetClass="entr" presetSubtype="10" fill="hold" grpId="2" nodeType="withEffect">
                                  <p:stCondLst>
                                    <p:cond delay="0"/>
                                  </p:stCondLst>
                                  <p:childTnLst>
                                    <p:set>
                                      <p:cBhvr>
                                        <p:cTn id="234" dur="1" fill="hold">
                                          <p:stCondLst>
                                            <p:cond delay="0"/>
                                          </p:stCondLst>
                                        </p:cTn>
                                        <p:tgtEl>
                                          <p:spTgt spid="83"/>
                                        </p:tgtEl>
                                        <p:attrNameLst>
                                          <p:attrName>style.visibility</p:attrName>
                                        </p:attrNameLst>
                                      </p:cBhvr>
                                      <p:to>
                                        <p:strVal val="visible"/>
                                      </p:to>
                                    </p:set>
                                    <p:animEffect transition="in" filter="checkerboard(across)">
                                      <p:cBhvr>
                                        <p:cTn id="235" dur="3000"/>
                                        <p:tgtEl>
                                          <p:spTgt spid="83"/>
                                        </p:tgtEl>
                                      </p:cBhvr>
                                    </p:animEffect>
                                  </p:childTnLst>
                                </p:cTn>
                              </p:par>
                              <p:par>
                                <p:cTn id="236" presetID="5" presetClass="entr" presetSubtype="10" fill="hold" grpId="2" nodeType="withEffect">
                                  <p:stCondLst>
                                    <p:cond delay="0"/>
                                  </p:stCondLst>
                                  <p:childTnLst>
                                    <p:set>
                                      <p:cBhvr>
                                        <p:cTn id="237" dur="1" fill="hold">
                                          <p:stCondLst>
                                            <p:cond delay="0"/>
                                          </p:stCondLst>
                                        </p:cTn>
                                        <p:tgtEl>
                                          <p:spTgt spid="84"/>
                                        </p:tgtEl>
                                        <p:attrNameLst>
                                          <p:attrName>style.visibility</p:attrName>
                                        </p:attrNameLst>
                                      </p:cBhvr>
                                      <p:to>
                                        <p:strVal val="visible"/>
                                      </p:to>
                                    </p:set>
                                    <p:animEffect transition="in" filter="checkerboard(across)">
                                      <p:cBhvr>
                                        <p:cTn id="238" dur="3000"/>
                                        <p:tgtEl>
                                          <p:spTgt spid="84"/>
                                        </p:tgtEl>
                                      </p:cBhvr>
                                    </p:animEffect>
                                  </p:childTnLst>
                                </p:cTn>
                              </p:par>
                              <p:par>
                                <p:cTn id="239" presetID="5" presetClass="entr" presetSubtype="10" fill="hold" grpId="2" nodeType="withEffect">
                                  <p:stCondLst>
                                    <p:cond delay="0"/>
                                  </p:stCondLst>
                                  <p:childTnLst>
                                    <p:set>
                                      <p:cBhvr>
                                        <p:cTn id="240" dur="1" fill="hold">
                                          <p:stCondLst>
                                            <p:cond delay="0"/>
                                          </p:stCondLst>
                                        </p:cTn>
                                        <p:tgtEl>
                                          <p:spTgt spid="85"/>
                                        </p:tgtEl>
                                        <p:attrNameLst>
                                          <p:attrName>style.visibility</p:attrName>
                                        </p:attrNameLst>
                                      </p:cBhvr>
                                      <p:to>
                                        <p:strVal val="visible"/>
                                      </p:to>
                                    </p:set>
                                    <p:animEffect transition="in" filter="checkerboard(across)">
                                      <p:cBhvr>
                                        <p:cTn id="241" dur="3000"/>
                                        <p:tgtEl>
                                          <p:spTgt spid="85"/>
                                        </p:tgtEl>
                                      </p:cBhvr>
                                    </p:animEffect>
                                  </p:childTnLst>
                                </p:cTn>
                              </p:par>
                              <p:par>
                                <p:cTn id="242" presetID="5" presetClass="entr" presetSubtype="10" fill="hold" grpId="2" nodeType="withEffect">
                                  <p:stCondLst>
                                    <p:cond delay="0"/>
                                  </p:stCondLst>
                                  <p:childTnLst>
                                    <p:set>
                                      <p:cBhvr>
                                        <p:cTn id="243" dur="1" fill="hold">
                                          <p:stCondLst>
                                            <p:cond delay="0"/>
                                          </p:stCondLst>
                                        </p:cTn>
                                        <p:tgtEl>
                                          <p:spTgt spid="86"/>
                                        </p:tgtEl>
                                        <p:attrNameLst>
                                          <p:attrName>style.visibility</p:attrName>
                                        </p:attrNameLst>
                                      </p:cBhvr>
                                      <p:to>
                                        <p:strVal val="visible"/>
                                      </p:to>
                                    </p:set>
                                    <p:animEffect transition="in" filter="checkerboard(across)">
                                      <p:cBhvr>
                                        <p:cTn id="244" dur="3000"/>
                                        <p:tgtEl>
                                          <p:spTgt spid="86"/>
                                        </p:tgtEl>
                                      </p:cBhvr>
                                    </p:animEffect>
                                  </p:childTnLst>
                                </p:cTn>
                              </p:par>
                              <p:par>
                                <p:cTn id="245" presetID="5" presetClass="entr" presetSubtype="10" fill="hold" grpId="2" nodeType="withEffect">
                                  <p:stCondLst>
                                    <p:cond delay="0"/>
                                  </p:stCondLst>
                                  <p:childTnLst>
                                    <p:set>
                                      <p:cBhvr>
                                        <p:cTn id="246" dur="1" fill="hold">
                                          <p:stCondLst>
                                            <p:cond delay="0"/>
                                          </p:stCondLst>
                                        </p:cTn>
                                        <p:tgtEl>
                                          <p:spTgt spid="87"/>
                                        </p:tgtEl>
                                        <p:attrNameLst>
                                          <p:attrName>style.visibility</p:attrName>
                                        </p:attrNameLst>
                                      </p:cBhvr>
                                      <p:to>
                                        <p:strVal val="visible"/>
                                      </p:to>
                                    </p:set>
                                    <p:animEffect transition="in" filter="checkerboard(across)">
                                      <p:cBhvr>
                                        <p:cTn id="247" dur="3000"/>
                                        <p:tgtEl>
                                          <p:spTgt spid="87"/>
                                        </p:tgtEl>
                                      </p:cBhvr>
                                    </p:animEffect>
                                  </p:childTnLst>
                                </p:cTn>
                              </p:par>
                              <p:par>
                                <p:cTn id="248" presetID="5" presetClass="entr" presetSubtype="10" fill="hold" grpId="2" nodeType="withEffect">
                                  <p:stCondLst>
                                    <p:cond delay="0"/>
                                  </p:stCondLst>
                                  <p:childTnLst>
                                    <p:set>
                                      <p:cBhvr>
                                        <p:cTn id="249" dur="1" fill="hold">
                                          <p:stCondLst>
                                            <p:cond delay="0"/>
                                          </p:stCondLst>
                                        </p:cTn>
                                        <p:tgtEl>
                                          <p:spTgt spid="88"/>
                                        </p:tgtEl>
                                        <p:attrNameLst>
                                          <p:attrName>style.visibility</p:attrName>
                                        </p:attrNameLst>
                                      </p:cBhvr>
                                      <p:to>
                                        <p:strVal val="visible"/>
                                      </p:to>
                                    </p:set>
                                    <p:animEffect transition="in" filter="checkerboard(across)">
                                      <p:cBhvr>
                                        <p:cTn id="250" dur="3000"/>
                                        <p:tgtEl>
                                          <p:spTgt spid="88"/>
                                        </p:tgtEl>
                                      </p:cBhvr>
                                    </p:animEffect>
                                  </p:childTnLst>
                                </p:cTn>
                              </p:par>
                              <p:par>
                                <p:cTn id="251" presetID="5" presetClass="entr" presetSubtype="10" fill="hold" grpId="2" nodeType="withEffect">
                                  <p:stCondLst>
                                    <p:cond delay="0"/>
                                  </p:stCondLst>
                                  <p:childTnLst>
                                    <p:set>
                                      <p:cBhvr>
                                        <p:cTn id="252" dur="1" fill="hold">
                                          <p:stCondLst>
                                            <p:cond delay="0"/>
                                          </p:stCondLst>
                                        </p:cTn>
                                        <p:tgtEl>
                                          <p:spTgt spid="89"/>
                                        </p:tgtEl>
                                        <p:attrNameLst>
                                          <p:attrName>style.visibility</p:attrName>
                                        </p:attrNameLst>
                                      </p:cBhvr>
                                      <p:to>
                                        <p:strVal val="visible"/>
                                      </p:to>
                                    </p:set>
                                    <p:animEffect transition="in" filter="checkerboard(across)">
                                      <p:cBhvr>
                                        <p:cTn id="253" dur="3000"/>
                                        <p:tgtEl>
                                          <p:spTgt spid="89"/>
                                        </p:tgtEl>
                                      </p:cBhvr>
                                    </p:animEffect>
                                  </p:childTnLst>
                                </p:cTn>
                              </p:par>
                              <p:par>
                                <p:cTn id="254" presetID="5" presetClass="entr" presetSubtype="10" fill="hold" grpId="2" nodeType="withEffect">
                                  <p:stCondLst>
                                    <p:cond delay="0"/>
                                  </p:stCondLst>
                                  <p:childTnLst>
                                    <p:set>
                                      <p:cBhvr>
                                        <p:cTn id="255" dur="1" fill="hold">
                                          <p:stCondLst>
                                            <p:cond delay="0"/>
                                          </p:stCondLst>
                                        </p:cTn>
                                        <p:tgtEl>
                                          <p:spTgt spid="90"/>
                                        </p:tgtEl>
                                        <p:attrNameLst>
                                          <p:attrName>style.visibility</p:attrName>
                                        </p:attrNameLst>
                                      </p:cBhvr>
                                      <p:to>
                                        <p:strVal val="visible"/>
                                      </p:to>
                                    </p:set>
                                    <p:animEffect transition="in" filter="checkerboard(across)">
                                      <p:cBhvr>
                                        <p:cTn id="256" dur="3000"/>
                                        <p:tgtEl>
                                          <p:spTgt spid="90"/>
                                        </p:tgtEl>
                                      </p:cBhvr>
                                    </p:animEffect>
                                  </p:childTnLst>
                                </p:cTn>
                              </p:par>
                              <p:par>
                                <p:cTn id="257" presetID="5" presetClass="entr" presetSubtype="10" fill="hold" grpId="2" nodeType="withEffect">
                                  <p:stCondLst>
                                    <p:cond delay="0"/>
                                  </p:stCondLst>
                                  <p:childTnLst>
                                    <p:set>
                                      <p:cBhvr>
                                        <p:cTn id="258" dur="1" fill="hold">
                                          <p:stCondLst>
                                            <p:cond delay="0"/>
                                          </p:stCondLst>
                                        </p:cTn>
                                        <p:tgtEl>
                                          <p:spTgt spid="91"/>
                                        </p:tgtEl>
                                        <p:attrNameLst>
                                          <p:attrName>style.visibility</p:attrName>
                                        </p:attrNameLst>
                                      </p:cBhvr>
                                      <p:to>
                                        <p:strVal val="visible"/>
                                      </p:to>
                                    </p:set>
                                    <p:animEffect transition="in" filter="checkerboard(across)">
                                      <p:cBhvr>
                                        <p:cTn id="259" dur="3000"/>
                                        <p:tgtEl>
                                          <p:spTgt spid="91"/>
                                        </p:tgtEl>
                                      </p:cBhvr>
                                    </p:animEffect>
                                  </p:childTnLst>
                                </p:cTn>
                              </p:par>
                              <p:par>
                                <p:cTn id="260" presetID="5" presetClass="entr" presetSubtype="10" fill="hold" grpId="2" nodeType="withEffect">
                                  <p:stCondLst>
                                    <p:cond delay="0"/>
                                  </p:stCondLst>
                                  <p:childTnLst>
                                    <p:set>
                                      <p:cBhvr>
                                        <p:cTn id="261" dur="1" fill="hold">
                                          <p:stCondLst>
                                            <p:cond delay="0"/>
                                          </p:stCondLst>
                                        </p:cTn>
                                        <p:tgtEl>
                                          <p:spTgt spid="92"/>
                                        </p:tgtEl>
                                        <p:attrNameLst>
                                          <p:attrName>style.visibility</p:attrName>
                                        </p:attrNameLst>
                                      </p:cBhvr>
                                      <p:to>
                                        <p:strVal val="visible"/>
                                      </p:to>
                                    </p:set>
                                    <p:animEffect transition="in" filter="checkerboard(across)">
                                      <p:cBhvr>
                                        <p:cTn id="262" dur="3000"/>
                                        <p:tgtEl>
                                          <p:spTgt spid="92"/>
                                        </p:tgtEl>
                                      </p:cBhvr>
                                    </p:animEffect>
                                  </p:childTnLst>
                                </p:cTn>
                              </p:par>
                              <p:par>
                                <p:cTn id="263" presetID="5" presetClass="entr" presetSubtype="10" fill="hold" grpId="2" nodeType="withEffect">
                                  <p:stCondLst>
                                    <p:cond delay="0"/>
                                  </p:stCondLst>
                                  <p:childTnLst>
                                    <p:set>
                                      <p:cBhvr>
                                        <p:cTn id="264" dur="1" fill="hold">
                                          <p:stCondLst>
                                            <p:cond delay="0"/>
                                          </p:stCondLst>
                                        </p:cTn>
                                        <p:tgtEl>
                                          <p:spTgt spid="94"/>
                                        </p:tgtEl>
                                        <p:attrNameLst>
                                          <p:attrName>style.visibility</p:attrName>
                                        </p:attrNameLst>
                                      </p:cBhvr>
                                      <p:to>
                                        <p:strVal val="visible"/>
                                      </p:to>
                                    </p:set>
                                    <p:animEffect transition="in" filter="checkerboard(across)">
                                      <p:cBhvr>
                                        <p:cTn id="265" dur="3000"/>
                                        <p:tgtEl>
                                          <p:spTgt spid="94"/>
                                        </p:tgtEl>
                                      </p:cBhvr>
                                    </p:animEffect>
                                  </p:childTnLst>
                                </p:cTn>
                              </p:par>
                              <p:par>
                                <p:cTn id="266" presetID="5" presetClass="entr" presetSubtype="10" fill="hold" grpId="2" nodeType="withEffect">
                                  <p:stCondLst>
                                    <p:cond delay="0"/>
                                  </p:stCondLst>
                                  <p:childTnLst>
                                    <p:set>
                                      <p:cBhvr>
                                        <p:cTn id="267" dur="1" fill="hold">
                                          <p:stCondLst>
                                            <p:cond delay="0"/>
                                          </p:stCondLst>
                                        </p:cTn>
                                        <p:tgtEl>
                                          <p:spTgt spid="95"/>
                                        </p:tgtEl>
                                        <p:attrNameLst>
                                          <p:attrName>style.visibility</p:attrName>
                                        </p:attrNameLst>
                                      </p:cBhvr>
                                      <p:to>
                                        <p:strVal val="visible"/>
                                      </p:to>
                                    </p:set>
                                    <p:animEffect transition="in" filter="checkerboard(across)">
                                      <p:cBhvr>
                                        <p:cTn id="268" dur="3000"/>
                                        <p:tgtEl>
                                          <p:spTgt spid="95"/>
                                        </p:tgtEl>
                                      </p:cBhvr>
                                    </p:animEffect>
                                  </p:childTnLst>
                                </p:cTn>
                              </p:par>
                              <p:par>
                                <p:cTn id="269" presetID="5" presetClass="entr" presetSubtype="10" fill="hold" grpId="2" nodeType="withEffect">
                                  <p:stCondLst>
                                    <p:cond delay="0"/>
                                  </p:stCondLst>
                                  <p:childTnLst>
                                    <p:set>
                                      <p:cBhvr>
                                        <p:cTn id="270" dur="1" fill="hold">
                                          <p:stCondLst>
                                            <p:cond delay="0"/>
                                          </p:stCondLst>
                                        </p:cTn>
                                        <p:tgtEl>
                                          <p:spTgt spid="96"/>
                                        </p:tgtEl>
                                        <p:attrNameLst>
                                          <p:attrName>style.visibility</p:attrName>
                                        </p:attrNameLst>
                                      </p:cBhvr>
                                      <p:to>
                                        <p:strVal val="visible"/>
                                      </p:to>
                                    </p:set>
                                    <p:animEffect transition="in" filter="checkerboard(across)">
                                      <p:cBhvr>
                                        <p:cTn id="271" dur="3000"/>
                                        <p:tgtEl>
                                          <p:spTgt spid="96"/>
                                        </p:tgtEl>
                                      </p:cBhvr>
                                    </p:animEffect>
                                  </p:childTnLst>
                                </p:cTn>
                              </p:par>
                              <p:par>
                                <p:cTn id="272" presetID="5" presetClass="entr" presetSubtype="10" fill="hold" grpId="2" nodeType="withEffect">
                                  <p:stCondLst>
                                    <p:cond delay="0"/>
                                  </p:stCondLst>
                                  <p:childTnLst>
                                    <p:set>
                                      <p:cBhvr>
                                        <p:cTn id="273" dur="1" fill="hold">
                                          <p:stCondLst>
                                            <p:cond delay="0"/>
                                          </p:stCondLst>
                                        </p:cTn>
                                        <p:tgtEl>
                                          <p:spTgt spid="97"/>
                                        </p:tgtEl>
                                        <p:attrNameLst>
                                          <p:attrName>style.visibility</p:attrName>
                                        </p:attrNameLst>
                                      </p:cBhvr>
                                      <p:to>
                                        <p:strVal val="visible"/>
                                      </p:to>
                                    </p:set>
                                    <p:animEffect transition="in" filter="checkerboard(across)">
                                      <p:cBhvr>
                                        <p:cTn id="274" dur="3000"/>
                                        <p:tgtEl>
                                          <p:spTgt spid="97"/>
                                        </p:tgtEl>
                                      </p:cBhvr>
                                    </p:animEffect>
                                  </p:childTnLst>
                                </p:cTn>
                              </p:par>
                              <p:par>
                                <p:cTn id="275" presetID="5" presetClass="entr" presetSubtype="10" fill="hold" grpId="2" nodeType="withEffect">
                                  <p:stCondLst>
                                    <p:cond delay="0"/>
                                  </p:stCondLst>
                                  <p:childTnLst>
                                    <p:set>
                                      <p:cBhvr>
                                        <p:cTn id="276" dur="1" fill="hold">
                                          <p:stCondLst>
                                            <p:cond delay="0"/>
                                          </p:stCondLst>
                                        </p:cTn>
                                        <p:tgtEl>
                                          <p:spTgt spid="98"/>
                                        </p:tgtEl>
                                        <p:attrNameLst>
                                          <p:attrName>style.visibility</p:attrName>
                                        </p:attrNameLst>
                                      </p:cBhvr>
                                      <p:to>
                                        <p:strVal val="visible"/>
                                      </p:to>
                                    </p:set>
                                    <p:animEffect transition="in" filter="checkerboard(across)">
                                      <p:cBhvr>
                                        <p:cTn id="277" dur="3000"/>
                                        <p:tgtEl>
                                          <p:spTgt spid="98"/>
                                        </p:tgtEl>
                                      </p:cBhvr>
                                    </p:animEffect>
                                  </p:childTnLst>
                                </p:cTn>
                              </p:par>
                              <p:par>
                                <p:cTn id="278" presetID="5" presetClass="entr" presetSubtype="10" fill="hold" grpId="2" nodeType="withEffect">
                                  <p:stCondLst>
                                    <p:cond delay="0"/>
                                  </p:stCondLst>
                                  <p:childTnLst>
                                    <p:set>
                                      <p:cBhvr>
                                        <p:cTn id="279" dur="1" fill="hold">
                                          <p:stCondLst>
                                            <p:cond delay="0"/>
                                          </p:stCondLst>
                                        </p:cTn>
                                        <p:tgtEl>
                                          <p:spTgt spid="99"/>
                                        </p:tgtEl>
                                        <p:attrNameLst>
                                          <p:attrName>style.visibility</p:attrName>
                                        </p:attrNameLst>
                                      </p:cBhvr>
                                      <p:to>
                                        <p:strVal val="visible"/>
                                      </p:to>
                                    </p:set>
                                    <p:animEffect transition="in" filter="checkerboard(across)">
                                      <p:cBhvr>
                                        <p:cTn id="280" dur="3000"/>
                                        <p:tgtEl>
                                          <p:spTgt spid="99"/>
                                        </p:tgtEl>
                                      </p:cBhvr>
                                    </p:animEffect>
                                  </p:childTnLst>
                                </p:cTn>
                              </p:par>
                              <p:par>
                                <p:cTn id="281" presetID="5" presetClass="entr" presetSubtype="10" fill="hold" grpId="2" nodeType="withEffect">
                                  <p:stCondLst>
                                    <p:cond delay="0"/>
                                  </p:stCondLst>
                                  <p:childTnLst>
                                    <p:set>
                                      <p:cBhvr>
                                        <p:cTn id="282" dur="1" fill="hold">
                                          <p:stCondLst>
                                            <p:cond delay="0"/>
                                          </p:stCondLst>
                                        </p:cTn>
                                        <p:tgtEl>
                                          <p:spTgt spid="100"/>
                                        </p:tgtEl>
                                        <p:attrNameLst>
                                          <p:attrName>style.visibility</p:attrName>
                                        </p:attrNameLst>
                                      </p:cBhvr>
                                      <p:to>
                                        <p:strVal val="visible"/>
                                      </p:to>
                                    </p:set>
                                    <p:animEffect transition="in" filter="checkerboard(across)">
                                      <p:cBhvr>
                                        <p:cTn id="283" dur="3000"/>
                                        <p:tgtEl>
                                          <p:spTgt spid="100"/>
                                        </p:tgtEl>
                                      </p:cBhvr>
                                    </p:animEffect>
                                  </p:childTnLst>
                                </p:cTn>
                              </p:par>
                              <p:par>
                                <p:cTn id="284" presetID="5" presetClass="entr" presetSubtype="10" fill="hold" grpId="2" nodeType="withEffect">
                                  <p:stCondLst>
                                    <p:cond delay="0"/>
                                  </p:stCondLst>
                                  <p:childTnLst>
                                    <p:set>
                                      <p:cBhvr>
                                        <p:cTn id="285" dur="1" fill="hold">
                                          <p:stCondLst>
                                            <p:cond delay="0"/>
                                          </p:stCondLst>
                                        </p:cTn>
                                        <p:tgtEl>
                                          <p:spTgt spid="101"/>
                                        </p:tgtEl>
                                        <p:attrNameLst>
                                          <p:attrName>style.visibility</p:attrName>
                                        </p:attrNameLst>
                                      </p:cBhvr>
                                      <p:to>
                                        <p:strVal val="visible"/>
                                      </p:to>
                                    </p:set>
                                    <p:animEffect transition="in" filter="checkerboard(across)">
                                      <p:cBhvr>
                                        <p:cTn id="286" dur="3000"/>
                                        <p:tgtEl>
                                          <p:spTgt spid="101"/>
                                        </p:tgtEl>
                                      </p:cBhvr>
                                    </p:animEffect>
                                  </p:childTnLst>
                                </p:cTn>
                              </p:par>
                              <p:par>
                                <p:cTn id="287" presetID="5" presetClass="entr" presetSubtype="10" fill="hold" grpId="2" nodeType="withEffect">
                                  <p:stCondLst>
                                    <p:cond delay="0"/>
                                  </p:stCondLst>
                                  <p:childTnLst>
                                    <p:set>
                                      <p:cBhvr>
                                        <p:cTn id="288" dur="1" fill="hold">
                                          <p:stCondLst>
                                            <p:cond delay="0"/>
                                          </p:stCondLst>
                                        </p:cTn>
                                        <p:tgtEl>
                                          <p:spTgt spid="102"/>
                                        </p:tgtEl>
                                        <p:attrNameLst>
                                          <p:attrName>style.visibility</p:attrName>
                                        </p:attrNameLst>
                                      </p:cBhvr>
                                      <p:to>
                                        <p:strVal val="visible"/>
                                      </p:to>
                                    </p:set>
                                    <p:animEffect transition="in" filter="checkerboard(across)">
                                      <p:cBhvr>
                                        <p:cTn id="289" dur="3000"/>
                                        <p:tgtEl>
                                          <p:spTgt spid="102"/>
                                        </p:tgtEl>
                                      </p:cBhvr>
                                    </p:animEffect>
                                  </p:childTnLst>
                                </p:cTn>
                              </p:par>
                              <p:par>
                                <p:cTn id="290" presetID="5" presetClass="entr" presetSubtype="10" fill="hold" grpId="2" nodeType="withEffect">
                                  <p:stCondLst>
                                    <p:cond delay="0"/>
                                  </p:stCondLst>
                                  <p:childTnLst>
                                    <p:set>
                                      <p:cBhvr>
                                        <p:cTn id="291" dur="1" fill="hold">
                                          <p:stCondLst>
                                            <p:cond delay="0"/>
                                          </p:stCondLst>
                                        </p:cTn>
                                        <p:tgtEl>
                                          <p:spTgt spid="103"/>
                                        </p:tgtEl>
                                        <p:attrNameLst>
                                          <p:attrName>style.visibility</p:attrName>
                                        </p:attrNameLst>
                                      </p:cBhvr>
                                      <p:to>
                                        <p:strVal val="visible"/>
                                      </p:to>
                                    </p:set>
                                    <p:animEffect transition="in" filter="checkerboard(across)">
                                      <p:cBhvr>
                                        <p:cTn id="292" dur="3000"/>
                                        <p:tgtEl>
                                          <p:spTgt spid="103"/>
                                        </p:tgtEl>
                                      </p:cBhvr>
                                    </p:animEffect>
                                  </p:childTnLst>
                                </p:cTn>
                              </p:par>
                              <p:par>
                                <p:cTn id="293" presetID="5" presetClass="entr" presetSubtype="10" fill="hold" grpId="2" nodeType="withEffect">
                                  <p:stCondLst>
                                    <p:cond delay="0"/>
                                  </p:stCondLst>
                                  <p:childTnLst>
                                    <p:set>
                                      <p:cBhvr>
                                        <p:cTn id="294" dur="1" fill="hold">
                                          <p:stCondLst>
                                            <p:cond delay="0"/>
                                          </p:stCondLst>
                                        </p:cTn>
                                        <p:tgtEl>
                                          <p:spTgt spid="104"/>
                                        </p:tgtEl>
                                        <p:attrNameLst>
                                          <p:attrName>style.visibility</p:attrName>
                                        </p:attrNameLst>
                                      </p:cBhvr>
                                      <p:to>
                                        <p:strVal val="visible"/>
                                      </p:to>
                                    </p:set>
                                    <p:animEffect transition="in" filter="checkerboard(across)">
                                      <p:cBhvr>
                                        <p:cTn id="295" dur="3000"/>
                                        <p:tgtEl>
                                          <p:spTgt spid="104"/>
                                        </p:tgtEl>
                                      </p:cBhvr>
                                    </p:animEffect>
                                  </p:childTnLst>
                                </p:cTn>
                              </p:par>
                            </p:childTnLst>
                          </p:cTn>
                        </p:par>
                        <p:par>
                          <p:cTn id="296" fill="hold">
                            <p:stCondLst>
                              <p:cond delay="3000"/>
                            </p:stCondLst>
                            <p:childTnLst>
                              <p:par>
                                <p:cTn id="297" presetID="2" presetClass="exit" presetSubtype="2" fill="hold" grpId="3" nodeType="afterEffect">
                                  <p:stCondLst>
                                    <p:cond delay="0"/>
                                  </p:stCondLst>
                                  <p:childTnLst>
                                    <p:anim calcmode="lin" valueType="num">
                                      <p:cBhvr additive="base">
                                        <p:cTn id="298" dur="3000"/>
                                        <p:tgtEl>
                                          <p:spTgt spid="72"/>
                                        </p:tgtEl>
                                        <p:attrNameLst>
                                          <p:attrName>ppt_x</p:attrName>
                                        </p:attrNameLst>
                                      </p:cBhvr>
                                      <p:tavLst>
                                        <p:tav tm="0">
                                          <p:val>
                                            <p:strVal val="ppt_x"/>
                                          </p:val>
                                        </p:tav>
                                        <p:tav tm="100000">
                                          <p:val>
                                            <p:strVal val="1+ppt_w/2"/>
                                          </p:val>
                                        </p:tav>
                                      </p:tavLst>
                                    </p:anim>
                                    <p:anim calcmode="lin" valueType="num">
                                      <p:cBhvr additive="base">
                                        <p:cTn id="299" dur="3000"/>
                                        <p:tgtEl>
                                          <p:spTgt spid="72"/>
                                        </p:tgtEl>
                                        <p:attrNameLst>
                                          <p:attrName>ppt_y</p:attrName>
                                        </p:attrNameLst>
                                      </p:cBhvr>
                                      <p:tavLst>
                                        <p:tav tm="0">
                                          <p:val>
                                            <p:strVal val="ppt_y"/>
                                          </p:val>
                                        </p:tav>
                                        <p:tav tm="100000">
                                          <p:val>
                                            <p:strVal val="ppt_y"/>
                                          </p:val>
                                        </p:tav>
                                      </p:tavLst>
                                    </p:anim>
                                    <p:set>
                                      <p:cBhvr>
                                        <p:cTn id="300" dur="1" fill="hold">
                                          <p:stCondLst>
                                            <p:cond delay="2999"/>
                                          </p:stCondLst>
                                        </p:cTn>
                                        <p:tgtEl>
                                          <p:spTgt spid="72"/>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74"/>
                                        </p:tgtEl>
                                        <p:attrNameLst>
                                          <p:attrName>ppt_x</p:attrName>
                                        </p:attrNameLst>
                                      </p:cBhvr>
                                      <p:tavLst>
                                        <p:tav tm="0">
                                          <p:val>
                                            <p:strVal val="ppt_x"/>
                                          </p:val>
                                        </p:tav>
                                        <p:tav tm="100000">
                                          <p:val>
                                            <p:strVal val="1+ppt_w/2"/>
                                          </p:val>
                                        </p:tav>
                                      </p:tavLst>
                                    </p:anim>
                                    <p:anim calcmode="lin" valueType="num">
                                      <p:cBhvr additive="base">
                                        <p:cTn id="303" dur="3000"/>
                                        <p:tgtEl>
                                          <p:spTgt spid="74"/>
                                        </p:tgtEl>
                                        <p:attrNameLst>
                                          <p:attrName>ppt_y</p:attrName>
                                        </p:attrNameLst>
                                      </p:cBhvr>
                                      <p:tavLst>
                                        <p:tav tm="0">
                                          <p:val>
                                            <p:strVal val="ppt_y"/>
                                          </p:val>
                                        </p:tav>
                                        <p:tav tm="100000">
                                          <p:val>
                                            <p:strVal val="ppt_y"/>
                                          </p:val>
                                        </p:tav>
                                      </p:tavLst>
                                    </p:anim>
                                    <p:set>
                                      <p:cBhvr>
                                        <p:cTn id="304" dur="1" fill="hold">
                                          <p:stCondLst>
                                            <p:cond delay="2999"/>
                                          </p:stCondLst>
                                        </p:cTn>
                                        <p:tgtEl>
                                          <p:spTgt spid="74"/>
                                        </p:tgtEl>
                                        <p:attrNameLst>
                                          <p:attrName>style.visibility</p:attrName>
                                        </p:attrNameLst>
                                      </p:cBhvr>
                                      <p:to>
                                        <p:strVal val="hidden"/>
                                      </p:to>
                                    </p:set>
                                  </p:childTnLst>
                                </p:cTn>
                              </p:par>
                              <p:par>
                                <p:cTn id="305" presetID="2" presetClass="exit" presetSubtype="2" fill="hold" grpId="3" nodeType="withEffect">
                                  <p:stCondLst>
                                    <p:cond delay="0"/>
                                  </p:stCondLst>
                                  <p:childTnLst>
                                    <p:anim calcmode="lin" valueType="num">
                                      <p:cBhvr additive="base">
                                        <p:cTn id="306" dur="3000"/>
                                        <p:tgtEl>
                                          <p:spTgt spid="76"/>
                                        </p:tgtEl>
                                        <p:attrNameLst>
                                          <p:attrName>ppt_x</p:attrName>
                                        </p:attrNameLst>
                                      </p:cBhvr>
                                      <p:tavLst>
                                        <p:tav tm="0">
                                          <p:val>
                                            <p:strVal val="ppt_x"/>
                                          </p:val>
                                        </p:tav>
                                        <p:tav tm="100000">
                                          <p:val>
                                            <p:strVal val="1+ppt_w/2"/>
                                          </p:val>
                                        </p:tav>
                                      </p:tavLst>
                                    </p:anim>
                                    <p:anim calcmode="lin" valueType="num">
                                      <p:cBhvr additive="base">
                                        <p:cTn id="307" dur="3000"/>
                                        <p:tgtEl>
                                          <p:spTgt spid="76"/>
                                        </p:tgtEl>
                                        <p:attrNameLst>
                                          <p:attrName>ppt_y</p:attrName>
                                        </p:attrNameLst>
                                      </p:cBhvr>
                                      <p:tavLst>
                                        <p:tav tm="0">
                                          <p:val>
                                            <p:strVal val="ppt_y"/>
                                          </p:val>
                                        </p:tav>
                                        <p:tav tm="100000">
                                          <p:val>
                                            <p:strVal val="ppt_y"/>
                                          </p:val>
                                        </p:tav>
                                      </p:tavLst>
                                    </p:anim>
                                    <p:set>
                                      <p:cBhvr>
                                        <p:cTn id="308" dur="1" fill="hold">
                                          <p:stCondLst>
                                            <p:cond delay="2999"/>
                                          </p:stCondLst>
                                        </p:cTn>
                                        <p:tgtEl>
                                          <p:spTgt spid="76"/>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78"/>
                                        </p:tgtEl>
                                        <p:attrNameLst>
                                          <p:attrName>ppt_x</p:attrName>
                                        </p:attrNameLst>
                                      </p:cBhvr>
                                      <p:tavLst>
                                        <p:tav tm="0">
                                          <p:val>
                                            <p:strVal val="ppt_x"/>
                                          </p:val>
                                        </p:tav>
                                        <p:tav tm="100000">
                                          <p:val>
                                            <p:strVal val="1+ppt_w/2"/>
                                          </p:val>
                                        </p:tav>
                                      </p:tavLst>
                                    </p:anim>
                                    <p:anim calcmode="lin" valueType="num">
                                      <p:cBhvr additive="base">
                                        <p:cTn id="311" dur="3000"/>
                                        <p:tgtEl>
                                          <p:spTgt spid="78"/>
                                        </p:tgtEl>
                                        <p:attrNameLst>
                                          <p:attrName>ppt_y</p:attrName>
                                        </p:attrNameLst>
                                      </p:cBhvr>
                                      <p:tavLst>
                                        <p:tav tm="0">
                                          <p:val>
                                            <p:strVal val="ppt_y"/>
                                          </p:val>
                                        </p:tav>
                                        <p:tav tm="100000">
                                          <p:val>
                                            <p:strVal val="ppt_y"/>
                                          </p:val>
                                        </p:tav>
                                      </p:tavLst>
                                    </p:anim>
                                    <p:set>
                                      <p:cBhvr>
                                        <p:cTn id="312" dur="1" fill="hold">
                                          <p:stCondLst>
                                            <p:cond delay="2999"/>
                                          </p:stCondLst>
                                        </p:cTn>
                                        <p:tgtEl>
                                          <p:spTgt spid="78"/>
                                        </p:tgtEl>
                                        <p:attrNameLst>
                                          <p:attrName>style.visibility</p:attrName>
                                        </p:attrNameLst>
                                      </p:cBhvr>
                                      <p:to>
                                        <p:strVal val="hidden"/>
                                      </p:to>
                                    </p:set>
                                  </p:childTnLst>
                                </p:cTn>
                              </p:par>
                              <p:par>
                                <p:cTn id="313" presetID="2" presetClass="exit" presetSubtype="2" fill="hold" grpId="3" nodeType="withEffect">
                                  <p:stCondLst>
                                    <p:cond delay="0"/>
                                  </p:stCondLst>
                                  <p:childTnLst>
                                    <p:anim calcmode="lin" valueType="num">
                                      <p:cBhvr additive="base">
                                        <p:cTn id="314" dur="3000"/>
                                        <p:tgtEl>
                                          <p:spTgt spid="80"/>
                                        </p:tgtEl>
                                        <p:attrNameLst>
                                          <p:attrName>ppt_x</p:attrName>
                                        </p:attrNameLst>
                                      </p:cBhvr>
                                      <p:tavLst>
                                        <p:tav tm="0">
                                          <p:val>
                                            <p:strVal val="ppt_x"/>
                                          </p:val>
                                        </p:tav>
                                        <p:tav tm="100000">
                                          <p:val>
                                            <p:strVal val="1+ppt_w/2"/>
                                          </p:val>
                                        </p:tav>
                                      </p:tavLst>
                                    </p:anim>
                                    <p:anim calcmode="lin" valueType="num">
                                      <p:cBhvr additive="base">
                                        <p:cTn id="315" dur="3000"/>
                                        <p:tgtEl>
                                          <p:spTgt spid="80"/>
                                        </p:tgtEl>
                                        <p:attrNameLst>
                                          <p:attrName>ppt_y</p:attrName>
                                        </p:attrNameLst>
                                      </p:cBhvr>
                                      <p:tavLst>
                                        <p:tav tm="0">
                                          <p:val>
                                            <p:strVal val="ppt_y"/>
                                          </p:val>
                                        </p:tav>
                                        <p:tav tm="100000">
                                          <p:val>
                                            <p:strVal val="ppt_y"/>
                                          </p:val>
                                        </p:tav>
                                      </p:tavLst>
                                    </p:anim>
                                    <p:set>
                                      <p:cBhvr>
                                        <p:cTn id="316" dur="1" fill="hold">
                                          <p:stCondLst>
                                            <p:cond delay="2999"/>
                                          </p:stCondLst>
                                        </p:cTn>
                                        <p:tgtEl>
                                          <p:spTgt spid="80"/>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82"/>
                                        </p:tgtEl>
                                        <p:attrNameLst>
                                          <p:attrName>ppt_x</p:attrName>
                                        </p:attrNameLst>
                                      </p:cBhvr>
                                      <p:tavLst>
                                        <p:tav tm="0">
                                          <p:val>
                                            <p:strVal val="ppt_x"/>
                                          </p:val>
                                        </p:tav>
                                        <p:tav tm="100000">
                                          <p:val>
                                            <p:strVal val="1+ppt_w/2"/>
                                          </p:val>
                                        </p:tav>
                                      </p:tavLst>
                                    </p:anim>
                                    <p:anim calcmode="lin" valueType="num">
                                      <p:cBhvr additive="base">
                                        <p:cTn id="319" dur="3000"/>
                                        <p:tgtEl>
                                          <p:spTgt spid="82"/>
                                        </p:tgtEl>
                                        <p:attrNameLst>
                                          <p:attrName>ppt_y</p:attrName>
                                        </p:attrNameLst>
                                      </p:cBhvr>
                                      <p:tavLst>
                                        <p:tav tm="0">
                                          <p:val>
                                            <p:strVal val="ppt_y"/>
                                          </p:val>
                                        </p:tav>
                                        <p:tav tm="100000">
                                          <p:val>
                                            <p:strVal val="ppt_y"/>
                                          </p:val>
                                        </p:tav>
                                      </p:tavLst>
                                    </p:anim>
                                    <p:set>
                                      <p:cBhvr>
                                        <p:cTn id="320" dur="1" fill="hold">
                                          <p:stCondLst>
                                            <p:cond delay="2999"/>
                                          </p:stCondLst>
                                        </p:cTn>
                                        <p:tgtEl>
                                          <p:spTgt spid="82"/>
                                        </p:tgtEl>
                                        <p:attrNameLst>
                                          <p:attrName>style.visibility</p:attrName>
                                        </p:attrNameLst>
                                      </p:cBhvr>
                                      <p:to>
                                        <p:strVal val="hidden"/>
                                      </p:to>
                                    </p:set>
                                  </p:childTnLst>
                                </p:cTn>
                              </p:par>
                              <p:par>
                                <p:cTn id="321" presetID="2" presetClass="exit" presetSubtype="2" fill="hold" grpId="3" nodeType="withEffect">
                                  <p:stCondLst>
                                    <p:cond delay="0"/>
                                  </p:stCondLst>
                                  <p:childTnLst>
                                    <p:anim calcmode="lin" valueType="num">
                                      <p:cBhvr additive="base">
                                        <p:cTn id="322" dur="3000"/>
                                        <p:tgtEl>
                                          <p:spTgt spid="84"/>
                                        </p:tgtEl>
                                        <p:attrNameLst>
                                          <p:attrName>ppt_x</p:attrName>
                                        </p:attrNameLst>
                                      </p:cBhvr>
                                      <p:tavLst>
                                        <p:tav tm="0">
                                          <p:val>
                                            <p:strVal val="ppt_x"/>
                                          </p:val>
                                        </p:tav>
                                        <p:tav tm="100000">
                                          <p:val>
                                            <p:strVal val="1+ppt_w/2"/>
                                          </p:val>
                                        </p:tav>
                                      </p:tavLst>
                                    </p:anim>
                                    <p:anim calcmode="lin" valueType="num">
                                      <p:cBhvr additive="base">
                                        <p:cTn id="323" dur="3000"/>
                                        <p:tgtEl>
                                          <p:spTgt spid="84"/>
                                        </p:tgtEl>
                                        <p:attrNameLst>
                                          <p:attrName>ppt_y</p:attrName>
                                        </p:attrNameLst>
                                      </p:cBhvr>
                                      <p:tavLst>
                                        <p:tav tm="0">
                                          <p:val>
                                            <p:strVal val="ppt_y"/>
                                          </p:val>
                                        </p:tav>
                                        <p:tav tm="100000">
                                          <p:val>
                                            <p:strVal val="ppt_y"/>
                                          </p:val>
                                        </p:tav>
                                      </p:tavLst>
                                    </p:anim>
                                    <p:set>
                                      <p:cBhvr>
                                        <p:cTn id="324" dur="1" fill="hold">
                                          <p:stCondLst>
                                            <p:cond delay="2999"/>
                                          </p:stCondLst>
                                        </p:cTn>
                                        <p:tgtEl>
                                          <p:spTgt spid="84"/>
                                        </p:tgtEl>
                                        <p:attrNameLst>
                                          <p:attrName>style.visibility</p:attrName>
                                        </p:attrNameLst>
                                      </p:cBhvr>
                                      <p:to>
                                        <p:strVal val="hidden"/>
                                      </p:to>
                                    </p:set>
                                  </p:childTnLst>
                                </p:cTn>
                              </p:par>
                              <p:par>
                                <p:cTn id="325" presetID="2" presetClass="exit" presetSubtype="2" fill="hold" grpId="3" nodeType="withEffect">
                                  <p:stCondLst>
                                    <p:cond delay="0"/>
                                  </p:stCondLst>
                                  <p:childTnLst>
                                    <p:anim calcmode="lin" valueType="num">
                                      <p:cBhvr additive="base">
                                        <p:cTn id="326" dur="3000"/>
                                        <p:tgtEl>
                                          <p:spTgt spid="86"/>
                                        </p:tgtEl>
                                        <p:attrNameLst>
                                          <p:attrName>ppt_x</p:attrName>
                                        </p:attrNameLst>
                                      </p:cBhvr>
                                      <p:tavLst>
                                        <p:tav tm="0">
                                          <p:val>
                                            <p:strVal val="ppt_x"/>
                                          </p:val>
                                        </p:tav>
                                        <p:tav tm="100000">
                                          <p:val>
                                            <p:strVal val="1+ppt_w/2"/>
                                          </p:val>
                                        </p:tav>
                                      </p:tavLst>
                                    </p:anim>
                                    <p:anim calcmode="lin" valueType="num">
                                      <p:cBhvr additive="base">
                                        <p:cTn id="327" dur="3000"/>
                                        <p:tgtEl>
                                          <p:spTgt spid="86"/>
                                        </p:tgtEl>
                                        <p:attrNameLst>
                                          <p:attrName>ppt_y</p:attrName>
                                        </p:attrNameLst>
                                      </p:cBhvr>
                                      <p:tavLst>
                                        <p:tav tm="0">
                                          <p:val>
                                            <p:strVal val="ppt_y"/>
                                          </p:val>
                                        </p:tav>
                                        <p:tav tm="100000">
                                          <p:val>
                                            <p:strVal val="ppt_y"/>
                                          </p:val>
                                        </p:tav>
                                      </p:tavLst>
                                    </p:anim>
                                    <p:set>
                                      <p:cBhvr>
                                        <p:cTn id="328" dur="1" fill="hold">
                                          <p:stCondLst>
                                            <p:cond delay="2999"/>
                                          </p:stCondLst>
                                        </p:cTn>
                                        <p:tgtEl>
                                          <p:spTgt spid="86"/>
                                        </p:tgtEl>
                                        <p:attrNameLst>
                                          <p:attrName>style.visibility</p:attrName>
                                        </p:attrNameLst>
                                      </p:cBhvr>
                                      <p:to>
                                        <p:strVal val="hidden"/>
                                      </p:to>
                                    </p:set>
                                  </p:childTnLst>
                                </p:cTn>
                              </p:par>
                              <p:par>
                                <p:cTn id="329" presetID="2" presetClass="exit" presetSubtype="2" fill="hold" grpId="3" nodeType="withEffect">
                                  <p:stCondLst>
                                    <p:cond delay="0"/>
                                  </p:stCondLst>
                                  <p:childTnLst>
                                    <p:anim calcmode="lin" valueType="num">
                                      <p:cBhvr additive="base">
                                        <p:cTn id="330" dur="3000"/>
                                        <p:tgtEl>
                                          <p:spTgt spid="88"/>
                                        </p:tgtEl>
                                        <p:attrNameLst>
                                          <p:attrName>ppt_x</p:attrName>
                                        </p:attrNameLst>
                                      </p:cBhvr>
                                      <p:tavLst>
                                        <p:tav tm="0">
                                          <p:val>
                                            <p:strVal val="ppt_x"/>
                                          </p:val>
                                        </p:tav>
                                        <p:tav tm="100000">
                                          <p:val>
                                            <p:strVal val="1+ppt_w/2"/>
                                          </p:val>
                                        </p:tav>
                                      </p:tavLst>
                                    </p:anim>
                                    <p:anim calcmode="lin" valueType="num">
                                      <p:cBhvr additive="base">
                                        <p:cTn id="331" dur="3000"/>
                                        <p:tgtEl>
                                          <p:spTgt spid="88"/>
                                        </p:tgtEl>
                                        <p:attrNameLst>
                                          <p:attrName>ppt_y</p:attrName>
                                        </p:attrNameLst>
                                      </p:cBhvr>
                                      <p:tavLst>
                                        <p:tav tm="0">
                                          <p:val>
                                            <p:strVal val="ppt_y"/>
                                          </p:val>
                                        </p:tav>
                                        <p:tav tm="100000">
                                          <p:val>
                                            <p:strVal val="ppt_y"/>
                                          </p:val>
                                        </p:tav>
                                      </p:tavLst>
                                    </p:anim>
                                    <p:set>
                                      <p:cBhvr>
                                        <p:cTn id="332" dur="1" fill="hold">
                                          <p:stCondLst>
                                            <p:cond delay="2999"/>
                                          </p:stCondLst>
                                        </p:cTn>
                                        <p:tgtEl>
                                          <p:spTgt spid="88"/>
                                        </p:tgtEl>
                                        <p:attrNameLst>
                                          <p:attrName>style.visibility</p:attrName>
                                        </p:attrNameLst>
                                      </p:cBhvr>
                                      <p:to>
                                        <p:strVal val="hidden"/>
                                      </p:to>
                                    </p:set>
                                  </p:childTnLst>
                                </p:cTn>
                              </p:par>
                              <p:par>
                                <p:cTn id="333" presetID="2" presetClass="exit" presetSubtype="2" fill="hold" grpId="3" nodeType="withEffect">
                                  <p:stCondLst>
                                    <p:cond delay="0"/>
                                  </p:stCondLst>
                                  <p:childTnLst>
                                    <p:anim calcmode="lin" valueType="num">
                                      <p:cBhvr additive="base">
                                        <p:cTn id="334" dur="3000"/>
                                        <p:tgtEl>
                                          <p:spTgt spid="90"/>
                                        </p:tgtEl>
                                        <p:attrNameLst>
                                          <p:attrName>ppt_x</p:attrName>
                                        </p:attrNameLst>
                                      </p:cBhvr>
                                      <p:tavLst>
                                        <p:tav tm="0">
                                          <p:val>
                                            <p:strVal val="ppt_x"/>
                                          </p:val>
                                        </p:tav>
                                        <p:tav tm="100000">
                                          <p:val>
                                            <p:strVal val="1+ppt_w/2"/>
                                          </p:val>
                                        </p:tav>
                                      </p:tavLst>
                                    </p:anim>
                                    <p:anim calcmode="lin" valueType="num">
                                      <p:cBhvr additive="base">
                                        <p:cTn id="335" dur="3000"/>
                                        <p:tgtEl>
                                          <p:spTgt spid="90"/>
                                        </p:tgtEl>
                                        <p:attrNameLst>
                                          <p:attrName>ppt_y</p:attrName>
                                        </p:attrNameLst>
                                      </p:cBhvr>
                                      <p:tavLst>
                                        <p:tav tm="0">
                                          <p:val>
                                            <p:strVal val="ppt_y"/>
                                          </p:val>
                                        </p:tav>
                                        <p:tav tm="100000">
                                          <p:val>
                                            <p:strVal val="ppt_y"/>
                                          </p:val>
                                        </p:tav>
                                      </p:tavLst>
                                    </p:anim>
                                    <p:set>
                                      <p:cBhvr>
                                        <p:cTn id="336" dur="1" fill="hold">
                                          <p:stCondLst>
                                            <p:cond delay="2999"/>
                                          </p:stCondLst>
                                        </p:cTn>
                                        <p:tgtEl>
                                          <p:spTgt spid="90"/>
                                        </p:tgtEl>
                                        <p:attrNameLst>
                                          <p:attrName>style.visibility</p:attrName>
                                        </p:attrNameLst>
                                      </p:cBhvr>
                                      <p:to>
                                        <p:strVal val="hidden"/>
                                      </p:to>
                                    </p:set>
                                  </p:childTnLst>
                                </p:cTn>
                              </p:par>
                              <p:par>
                                <p:cTn id="337" presetID="2" presetClass="exit" presetSubtype="2" fill="hold" grpId="3" nodeType="withEffect">
                                  <p:stCondLst>
                                    <p:cond delay="0"/>
                                  </p:stCondLst>
                                  <p:childTnLst>
                                    <p:anim calcmode="lin" valueType="num">
                                      <p:cBhvr additive="base">
                                        <p:cTn id="338" dur="3000"/>
                                        <p:tgtEl>
                                          <p:spTgt spid="92"/>
                                        </p:tgtEl>
                                        <p:attrNameLst>
                                          <p:attrName>ppt_x</p:attrName>
                                        </p:attrNameLst>
                                      </p:cBhvr>
                                      <p:tavLst>
                                        <p:tav tm="0">
                                          <p:val>
                                            <p:strVal val="ppt_x"/>
                                          </p:val>
                                        </p:tav>
                                        <p:tav tm="100000">
                                          <p:val>
                                            <p:strVal val="1+ppt_w/2"/>
                                          </p:val>
                                        </p:tav>
                                      </p:tavLst>
                                    </p:anim>
                                    <p:anim calcmode="lin" valueType="num">
                                      <p:cBhvr additive="base">
                                        <p:cTn id="339" dur="3000"/>
                                        <p:tgtEl>
                                          <p:spTgt spid="92"/>
                                        </p:tgtEl>
                                        <p:attrNameLst>
                                          <p:attrName>ppt_y</p:attrName>
                                        </p:attrNameLst>
                                      </p:cBhvr>
                                      <p:tavLst>
                                        <p:tav tm="0">
                                          <p:val>
                                            <p:strVal val="ppt_y"/>
                                          </p:val>
                                        </p:tav>
                                        <p:tav tm="100000">
                                          <p:val>
                                            <p:strVal val="ppt_y"/>
                                          </p:val>
                                        </p:tav>
                                      </p:tavLst>
                                    </p:anim>
                                    <p:set>
                                      <p:cBhvr>
                                        <p:cTn id="340" dur="1" fill="hold">
                                          <p:stCondLst>
                                            <p:cond delay="2999"/>
                                          </p:stCondLst>
                                        </p:cTn>
                                        <p:tgtEl>
                                          <p:spTgt spid="92"/>
                                        </p:tgtEl>
                                        <p:attrNameLst>
                                          <p:attrName>style.visibility</p:attrName>
                                        </p:attrNameLst>
                                      </p:cBhvr>
                                      <p:to>
                                        <p:strVal val="hidden"/>
                                      </p:to>
                                    </p:set>
                                  </p:childTnLst>
                                </p:cTn>
                              </p:par>
                              <p:par>
                                <p:cTn id="341" presetID="2" presetClass="exit" presetSubtype="2" fill="hold" grpId="3" nodeType="withEffect">
                                  <p:stCondLst>
                                    <p:cond delay="0"/>
                                  </p:stCondLst>
                                  <p:childTnLst>
                                    <p:anim calcmode="lin" valueType="num">
                                      <p:cBhvr additive="base">
                                        <p:cTn id="342" dur="3000"/>
                                        <p:tgtEl>
                                          <p:spTgt spid="95"/>
                                        </p:tgtEl>
                                        <p:attrNameLst>
                                          <p:attrName>ppt_x</p:attrName>
                                        </p:attrNameLst>
                                      </p:cBhvr>
                                      <p:tavLst>
                                        <p:tav tm="0">
                                          <p:val>
                                            <p:strVal val="ppt_x"/>
                                          </p:val>
                                        </p:tav>
                                        <p:tav tm="100000">
                                          <p:val>
                                            <p:strVal val="1+ppt_w/2"/>
                                          </p:val>
                                        </p:tav>
                                      </p:tavLst>
                                    </p:anim>
                                    <p:anim calcmode="lin" valueType="num">
                                      <p:cBhvr additive="base">
                                        <p:cTn id="343" dur="3000"/>
                                        <p:tgtEl>
                                          <p:spTgt spid="95"/>
                                        </p:tgtEl>
                                        <p:attrNameLst>
                                          <p:attrName>ppt_y</p:attrName>
                                        </p:attrNameLst>
                                      </p:cBhvr>
                                      <p:tavLst>
                                        <p:tav tm="0">
                                          <p:val>
                                            <p:strVal val="ppt_y"/>
                                          </p:val>
                                        </p:tav>
                                        <p:tav tm="100000">
                                          <p:val>
                                            <p:strVal val="ppt_y"/>
                                          </p:val>
                                        </p:tav>
                                      </p:tavLst>
                                    </p:anim>
                                    <p:set>
                                      <p:cBhvr>
                                        <p:cTn id="344" dur="1" fill="hold">
                                          <p:stCondLst>
                                            <p:cond delay="2999"/>
                                          </p:stCondLst>
                                        </p:cTn>
                                        <p:tgtEl>
                                          <p:spTgt spid="95"/>
                                        </p:tgtEl>
                                        <p:attrNameLst>
                                          <p:attrName>style.visibility</p:attrName>
                                        </p:attrNameLst>
                                      </p:cBhvr>
                                      <p:to>
                                        <p:strVal val="hidden"/>
                                      </p:to>
                                    </p:set>
                                  </p:childTnLst>
                                </p:cTn>
                              </p:par>
                              <p:par>
                                <p:cTn id="345" presetID="2" presetClass="exit" presetSubtype="2" fill="hold" grpId="3" nodeType="withEffect">
                                  <p:stCondLst>
                                    <p:cond delay="0"/>
                                  </p:stCondLst>
                                  <p:childTnLst>
                                    <p:anim calcmode="lin" valueType="num">
                                      <p:cBhvr additive="base">
                                        <p:cTn id="346" dur="3000"/>
                                        <p:tgtEl>
                                          <p:spTgt spid="97"/>
                                        </p:tgtEl>
                                        <p:attrNameLst>
                                          <p:attrName>ppt_x</p:attrName>
                                        </p:attrNameLst>
                                      </p:cBhvr>
                                      <p:tavLst>
                                        <p:tav tm="0">
                                          <p:val>
                                            <p:strVal val="ppt_x"/>
                                          </p:val>
                                        </p:tav>
                                        <p:tav tm="100000">
                                          <p:val>
                                            <p:strVal val="1+ppt_w/2"/>
                                          </p:val>
                                        </p:tav>
                                      </p:tavLst>
                                    </p:anim>
                                    <p:anim calcmode="lin" valueType="num">
                                      <p:cBhvr additive="base">
                                        <p:cTn id="347" dur="3000"/>
                                        <p:tgtEl>
                                          <p:spTgt spid="97"/>
                                        </p:tgtEl>
                                        <p:attrNameLst>
                                          <p:attrName>ppt_y</p:attrName>
                                        </p:attrNameLst>
                                      </p:cBhvr>
                                      <p:tavLst>
                                        <p:tav tm="0">
                                          <p:val>
                                            <p:strVal val="ppt_y"/>
                                          </p:val>
                                        </p:tav>
                                        <p:tav tm="100000">
                                          <p:val>
                                            <p:strVal val="ppt_y"/>
                                          </p:val>
                                        </p:tav>
                                      </p:tavLst>
                                    </p:anim>
                                    <p:set>
                                      <p:cBhvr>
                                        <p:cTn id="348" dur="1" fill="hold">
                                          <p:stCondLst>
                                            <p:cond delay="2999"/>
                                          </p:stCondLst>
                                        </p:cTn>
                                        <p:tgtEl>
                                          <p:spTgt spid="97"/>
                                        </p:tgtEl>
                                        <p:attrNameLst>
                                          <p:attrName>style.visibility</p:attrName>
                                        </p:attrNameLst>
                                      </p:cBhvr>
                                      <p:to>
                                        <p:strVal val="hidden"/>
                                      </p:to>
                                    </p:set>
                                  </p:childTnLst>
                                </p:cTn>
                              </p:par>
                              <p:par>
                                <p:cTn id="349" presetID="2" presetClass="exit" presetSubtype="2" fill="hold" grpId="3" nodeType="withEffect">
                                  <p:stCondLst>
                                    <p:cond delay="0"/>
                                  </p:stCondLst>
                                  <p:childTnLst>
                                    <p:anim calcmode="lin" valueType="num">
                                      <p:cBhvr additive="base">
                                        <p:cTn id="350" dur="3000"/>
                                        <p:tgtEl>
                                          <p:spTgt spid="99"/>
                                        </p:tgtEl>
                                        <p:attrNameLst>
                                          <p:attrName>ppt_x</p:attrName>
                                        </p:attrNameLst>
                                      </p:cBhvr>
                                      <p:tavLst>
                                        <p:tav tm="0">
                                          <p:val>
                                            <p:strVal val="ppt_x"/>
                                          </p:val>
                                        </p:tav>
                                        <p:tav tm="100000">
                                          <p:val>
                                            <p:strVal val="1+ppt_w/2"/>
                                          </p:val>
                                        </p:tav>
                                      </p:tavLst>
                                    </p:anim>
                                    <p:anim calcmode="lin" valueType="num">
                                      <p:cBhvr additive="base">
                                        <p:cTn id="351" dur="3000"/>
                                        <p:tgtEl>
                                          <p:spTgt spid="99"/>
                                        </p:tgtEl>
                                        <p:attrNameLst>
                                          <p:attrName>ppt_y</p:attrName>
                                        </p:attrNameLst>
                                      </p:cBhvr>
                                      <p:tavLst>
                                        <p:tav tm="0">
                                          <p:val>
                                            <p:strVal val="ppt_y"/>
                                          </p:val>
                                        </p:tav>
                                        <p:tav tm="100000">
                                          <p:val>
                                            <p:strVal val="ppt_y"/>
                                          </p:val>
                                        </p:tav>
                                      </p:tavLst>
                                    </p:anim>
                                    <p:set>
                                      <p:cBhvr>
                                        <p:cTn id="352" dur="1" fill="hold">
                                          <p:stCondLst>
                                            <p:cond delay="2999"/>
                                          </p:stCondLst>
                                        </p:cTn>
                                        <p:tgtEl>
                                          <p:spTgt spid="99"/>
                                        </p:tgtEl>
                                        <p:attrNameLst>
                                          <p:attrName>style.visibility</p:attrName>
                                        </p:attrNameLst>
                                      </p:cBhvr>
                                      <p:to>
                                        <p:strVal val="hidden"/>
                                      </p:to>
                                    </p:set>
                                  </p:childTnLst>
                                </p:cTn>
                              </p:par>
                              <p:par>
                                <p:cTn id="353" presetID="2" presetClass="exit" presetSubtype="2" fill="hold" grpId="3" nodeType="withEffect">
                                  <p:stCondLst>
                                    <p:cond delay="0"/>
                                  </p:stCondLst>
                                  <p:childTnLst>
                                    <p:anim calcmode="lin" valueType="num">
                                      <p:cBhvr additive="base">
                                        <p:cTn id="354" dur="3000"/>
                                        <p:tgtEl>
                                          <p:spTgt spid="101"/>
                                        </p:tgtEl>
                                        <p:attrNameLst>
                                          <p:attrName>ppt_x</p:attrName>
                                        </p:attrNameLst>
                                      </p:cBhvr>
                                      <p:tavLst>
                                        <p:tav tm="0">
                                          <p:val>
                                            <p:strVal val="ppt_x"/>
                                          </p:val>
                                        </p:tav>
                                        <p:tav tm="100000">
                                          <p:val>
                                            <p:strVal val="1+ppt_w/2"/>
                                          </p:val>
                                        </p:tav>
                                      </p:tavLst>
                                    </p:anim>
                                    <p:anim calcmode="lin" valueType="num">
                                      <p:cBhvr additive="base">
                                        <p:cTn id="355" dur="3000"/>
                                        <p:tgtEl>
                                          <p:spTgt spid="101"/>
                                        </p:tgtEl>
                                        <p:attrNameLst>
                                          <p:attrName>ppt_y</p:attrName>
                                        </p:attrNameLst>
                                      </p:cBhvr>
                                      <p:tavLst>
                                        <p:tav tm="0">
                                          <p:val>
                                            <p:strVal val="ppt_y"/>
                                          </p:val>
                                        </p:tav>
                                        <p:tav tm="100000">
                                          <p:val>
                                            <p:strVal val="ppt_y"/>
                                          </p:val>
                                        </p:tav>
                                      </p:tavLst>
                                    </p:anim>
                                    <p:set>
                                      <p:cBhvr>
                                        <p:cTn id="356" dur="1" fill="hold">
                                          <p:stCondLst>
                                            <p:cond delay="2999"/>
                                          </p:stCondLst>
                                        </p:cTn>
                                        <p:tgtEl>
                                          <p:spTgt spid="101"/>
                                        </p:tgtEl>
                                        <p:attrNameLst>
                                          <p:attrName>style.visibility</p:attrName>
                                        </p:attrNameLst>
                                      </p:cBhvr>
                                      <p:to>
                                        <p:strVal val="hidden"/>
                                      </p:to>
                                    </p:set>
                                  </p:childTnLst>
                                </p:cTn>
                              </p:par>
                              <p:par>
                                <p:cTn id="357" presetID="2" presetClass="exit" presetSubtype="2" fill="hold" grpId="3" nodeType="withEffect">
                                  <p:stCondLst>
                                    <p:cond delay="0"/>
                                  </p:stCondLst>
                                  <p:childTnLst>
                                    <p:anim calcmode="lin" valueType="num">
                                      <p:cBhvr additive="base">
                                        <p:cTn id="358" dur="3000"/>
                                        <p:tgtEl>
                                          <p:spTgt spid="104"/>
                                        </p:tgtEl>
                                        <p:attrNameLst>
                                          <p:attrName>ppt_x</p:attrName>
                                        </p:attrNameLst>
                                      </p:cBhvr>
                                      <p:tavLst>
                                        <p:tav tm="0">
                                          <p:val>
                                            <p:strVal val="ppt_x"/>
                                          </p:val>
                                        </p:tav>
                                        <p:tav tm="100000">
                                          <p:val>
                                            <p:strVal val="1+ppt_w/2"/>
                                          </p:val>
                                        </p:tav>
                                      </p:tavLst>
                                    </p:anim>
                                    <p:anim calcmode="lin" valueType="num">
                                      <p:cBhvr additive="base">
                                        <p:cTn id="359" dur="3000"/>
                                        <p:tgtEl>
                                          <p:spTgt spid="104"/>
                                        </p:tgtEl>
                                        <p:attrNameLst>
                                          <p:attrName>ppt_y</p:attrName>
                                        </p:attrNameLst>
                                      </p:cBhvr>
                                      <p:tavLst>
                                        <p:tav tm="0">
                                          <p:val>
                                            <p:strVal val="ppt_y"/>
                                          </p:val>
                                        </p:tav>
                                        <p:tav tm="100000">
                                          <p:val>
                                            <p:strVal val="ppt_y"/>
                                          </p:val>
                                        </p:tav>
                                      </p:tavLst>
                                    </p:anim>
                                    <p:set>
                                      <p:cBhvr>
                                        <p:cTn id="360" dur="1" fill="hold">
                                          <p:stCondLst>
                                            <p:cond delay="2999"/>
                                          </p:stCondLst>
                                        </p:cTn>
                                        <p:tgtEl>
                                          <p:spTgt spid="104"/>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73"/>
                                        </p:tgtEl>
                                        <p:attrNameLst>
                                          <p:attrName>ppt_x</p:attrName>
                                        </p:attrNameLst>
                                      </p:cBhvr>
                                      <p:tavLst>
                                        <p:tav tm="0">
                                          <p:val>
                                            <p:strVal val="ppt_x"/>
                                          </p:val>
                                        </p:tav>
                                        <p:tav tm="100000">
                                          <p:val>
                                            <p:strVal val="0-ppt_w/2"/>
                                          </p:val>
                                        </p:tav>
                                      </p:tavLst>
                                    </p:anim>
                                    <p:anim calcmode="lin" valueType="num">
                                      <p:cBhvr additive="base">
                                        <p:cTn id="363" dur="3000"/>
                                        <p:tgtEl>
                                          <p:spTgt spid="73"/>
                                        </p:tgtEl>
                                        <p:attrNameLst>
                                          <p:attrName>ppt_y</p:attrName>
                                        </p:attrNameLst>
                                      </p:cBhvr>
                                      <p:tavLst>
                                        <p:tav tm="0">
                                          <p:val>
                                            <p:strVal val="ppt_y"/>
                                          </p:val>
                                        </p:tav>
                                        <p:tav tm="100000">
                                          <p:val>
                                            <p:strVal val="ppt_y"/>
                                          </p:val>
                                        </p:tav>
                                      </p:tavLst>
                                    </p:anim>
                                    <p:set>
                                      <p:cBhvr>
                                        <p:cTn id="364" dur="1" fill="hold">
                                          <p:stCondLst>
                                            <p:cond delay="2999"/>
                                          </p:stCondLst>
                                        </p:cTn>
                                        <p:tgtEl>
                                          <p:spTgt spid="73"/>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75"/>
                                        </p:tgtEl>
                                        <p:attrNameLst>
                                          <p:attrName>ppt_x</p:attrName>
                                        </p:attrNameLst>
                                      </p:cBhvr>
                                      <p:tavLst>
                                        <p:tav tm="0">
                                          <p:val>
                                            <p:strVal val="ppt_x"/>
                                          </p:val>
                                        </p:tav>
                                        <p:tav tm="100000">
                                          <p:val>
                                            <p:strVal val="0-ppt_w/2"/>
                                          </p:val>
                                        </p:tav>
                                      </p:tavLst>
                                    </p:anim>
                                    <p:anim calcmode="lin" valueType="num">
                                      <p:cBhvr additive="base">
                                        <p:cTn id="367" dur="3000"/>
                                        <p:tgtEl>
                                          <p:spTgt spid="75"/>
                                        </p:tgtEl>
                                        <p:attrNameLst>
                                          <p:attrName>ppt_y</p:attrName>
                                        </p:attrNameLst>
                                      </p:cBhvr>
                                      <p:tavLst>
                                        <p:tav tm="0">
                                          <p:val>
                                            <p:strVal val="ppt_y"/>
                                          </p:val>
                                        </p:tav>
                                        <p:tav tm="100000">
                                          <p:val>
                                            <p:strVal val="ppt_y"/>
                                          </p:val>
                                        </p:tav>
                                      </p:tavLst>
                                    </p:anim>
                                    <p:set>
                                      <p:cBhvr>
                                        <p:cTn id="368" dur="1" fill="hold">
                                          <p:stCondLst>
                                            <p:cond delay="2999"/>
                                          </p:stCondLst>
                                        </p:cTn>
                                        <p:tgtEl>
                                          <p:spTgt spid="75"/>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77"/>
                                        </p:tgtEl>
                                        <p:attrNameLst>
                                          <p:attrName>ppt_x</p:attrName>
                                        </p:attrNameLst>
                                      </p:cBhvr>
                                      <p:tavLst>
                                        <p:tav tm="0">
                                          <p:val>
                                            <p:strVal val="ppt_x"/>
                                          </p:val>
                                        </p:tav>
                                        <p:tav tm="100000">
                                          <p:val>
                                            <p:strVal val="0-ppt_w/2"/>
                                          </p:val>
                                        </p:tav>
                                      </p:tavLst>
                                    </p:anim>
                                    <p:anim calcmode="lin" valueType="num">
                                      <p:cBhvr additive="base">
                                        <p:cTn id="371" dur="3000"/>
                                        <p:tgtEl>
                                          <p:spTgt spid="77"/>
                                        </p:tgtEl>
                                        <p:attrNameLst>
                                          <p:attrName>ppt_y</p:attrName>
                                        </p:attrNameLst>
                                      </p:cBhvr>
                                      <p:tavLst>
                                        <p:tav tm="0">
                                          <p:val>
                                            <p:strVal val="ppt_y"/>
                                          </p:val>
                                        </p:tav>
                                        <p:tav tm="100000">
                                          <p:val>
                                            <p:strVal val="ppt_y"/>
                                          </p:val>
                                        </p:tav>
                                      </p:tavLst>
                                    </p:anim>
                                    <p:set>
                                      <p:cBhvr>
                                        <p:cTn id="372" dur="1" fill="hold">
                                          <p:stCondLst>
                                            <p:cond delay="2999"/>
                                          </p:stCondLst>
                                        </p:cTn>
                                        <p:tgtEl>
                                          <p:spTgt spid="77"/>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79"/>
                                        </p:tgtEl>
                                        <p:attrNameLst>
                                          <p:attrName>ppt_x</p:attrName>
                                        </p:attrNameLst>
                                      </p:cBhvr>
                                      <p:tavLst>
                                        <p:tav tm="0">
                                          <p:val>
                                            <p:strVal val="ppt_x"/>
                                          </p:val>
                                        </p:tav>
                                        <p:tav tm="100000">
                                          <p:val>
                                            <p:strVal val="0-ppt_w/2"/>
                                          </p:val>
                                        </p:tav>
                                      </p:tavLst>
                                    </p:anim>
                                    <p:anim calcmode="lin" valueType="num">
                                      <p:cBhvr additive="base">
                                        <p:cTn id="375" dur="3000"/>
                                        <p:tgtEl>
                                          <p:spTgt spid="79"/>
                                        </p:tgtEl>
                                        <p:attrNameLst>
                                          <p:attrName>ppt_y</p:attrName>
                                        </p:attrNameLst>
                                      </p:cBhvr>
                                      <p:tavLst>
                                        <p:tav tm="0">
                                          <p:val>
                                            <p:strVal val="ppt_y"/>
                                          </p:val>
                                        </p:tav>
                                        <p:tav tm="100000">
                                          <p:val>
                                            <p:strVal val="ppt_y"/>
                                          </p:val>
                                        </p:tav>
                                      </p:tavLst>
                                    </p:anim>
                                    <p:set>
                                      <p:cBhvr>
                                        <p:cTn id="376" dur="1" fill="hold">
                                          <p:stCondLst>
                                            <p:cond delay="2999"/>
                                          </p:stCondLst>
                                        </p:cTn>
                                        <p:tgtEl>
                                          <p:spTgt spid="79"/>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81"/>
                                        </p:tgtEl>
                                        <p:attrNameLst>
                                          <p:attrName>ppt_x</p:attrName>
                                        </p:attrNameLst>
                                      </p:cBhvr>
                                      <p:tavLst>
                                        <p:tav tm="0">
                                          <p:val>
                                            <p:strVal val="ppt_x"/>
                                          </p:val>
                                        </p:tav>
                                        <p:tav tm="100000">
                                          <p:val>
                                            <p:strVal val="0-ppt_w/2"/>
                                          </p:val>
                                        </p:tav>
                                      </p:tavLst>
                                    </p:anim>
                                    <p:anim calcmode="lin" valueType="num">
                                      <p:cBhvr additive="base">
                                        <p:cTn id="379" dur="3000"/>
                                        <p:tgtEl>
                                          <p:spTgt spid="81"/>
                                        </p:tgtEl>
                                        <p:attrNameLst>
                                          <p:attrName>ppt_y</p:attrName>
                                        </p:attrNameLst>
                                      </p:cBhvr>
                                      <p:tavLst>
                                        <p:tav tm="0">
                                          <p:val>
                                            <p:strVal val="ppt_y"/>
                                          </p:val>
                                        </p:tav>
                                        <p:tav tm="100000">
                                          <p:val>
                                            <p:strVal val="ppt_y"/>
                                          </p:val>
                                        </p:tav>
                                      </p:tavLst>
                                    </p:anim>
                                    <p:set>
                                      <p:cBhvr>
                                        <p:cTn id="380" dur="1" fill="hold">
                                          <p:stCondLst>
                                            <p:cond delay="2999"/>
                                          </p:stCondLst>
                                        </p:cTn>
                                        <p:tgtEl>
                                          <p:spTgt spid="81"/>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83"/>
                                        </p:tgtEl>
                                        <p:attrNameLst>
                                          <p:attrName>ppt_x</p:attrName>
                                        </p:attrNameLst>
                                      </p:cBhvr>
                                      <p:tavLst>
                                        <p:tav tm="0">
                                          <p:val>
                                            <p:strVal val="ppt_x"/>
                                          </p:val>
                                        </p:tav>
                                        <p:tav tm="100000">
                                          <p:val>
                                            <p:strVal val="0-ppt_w/2"/>
                                          </p:val>
                                        </p:tav>
                                      </p:tavLst>
                                    </p:anim>
                                    <p:anim calcmode="lin" valueType="num">
                                      <p:cBhvr additive="base">
                                        <p:cTn id="383" dur="3000"/>
                                        <p:tgtEl>
                                          <p:spTgt spid="83"/>
                                        </p:tgtEl>
                                        <p:attrNameLst>
                                          <p:attrName>ppt_y</p:attrName>
                                        </p:attrNameLst>
                                      </p:cBhvr>
                                      <p:tavLst>
                                        <p:tav tm="0">
                                          <p:val>
                                            <p:strVal val="ppt_y"/>
                                          </p:val>
                                        </p:tav>
                                        <p:tav tm="100000">
                                          <p:val>
                                            <p:strVal val="ppt_y"/>
                                          </p:val>
                                        </p:tav>
                                      </p:tavLst>
                                    </p:anim>
                                    <p:set>
                                      <p:cBhvr>
                                        <p:cTn id="384" dur="1" fill="hold">
                                          <p:stCondLst>
                                            <p:cond delay="2999"/>
                                          </p:stCondLst>
                                        </p:cTn>
                                        <p:tgtEl>
                                          <p:spTgt spid="83"/>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85"/>
                                        </p:tgtEl>
                                        <p:attrNameLst>
                                          <p:attrName>ppt_x</p:attrName>
                                        </p:attrNameLst>
                                      </p:cBhvr>
                                      <p:tavLst>
                                        <p:tav tm="0">
                                          <p:val>
                                            <p:strVal val="ppt_x"/>
                                          </p:val>
                                        </p:tav>
                                        <p:tav tm="100000">
                                          <p:val>
                                            <p:strVal val="0-ppt_w/2"/>
                                          </p:val>
                                        </p:tav>
                                      </p:tavLst>
                                    </p:anim>
                                    <p:anim calcmode="lin" valueType="num">
                                      <p:cBhvr additive="base">
                                        <p:cTn id="387" dur="3000"/>
                                        <p:tgtEl>
                                          <p:spTgt spid="85"/>
                                        </p:tgtEl>
                                        <p:attrNameLst>
                                          <p:attrName>ppt_y</p:attrName>
                                        </p:attrNameLst>
                                      </p:cBhvr>
                                      <p:tavLst>
                                        <p:tav tm="0">
                                          <p:val>
                                            <p:strVal val="ppt_y"/>
                                          </p:val>
                                        </p:tav>
                                        <p:tav tm="100000">
                                          <p:val>
                                            <p:strVal val="ppt_y"/>
                                          </p:val>
                                        </p:tav>
                                      </p:tavLst>
                                    </p:anim>
                                    <p:set>
                                      <p:cBhvr>
                                        <p:cTn id="388" dur="1" fill="hold">
                                          <p:stCondLst>
                                            <p:cond delay="2999"/>
                                          </p:stCondLst>
                                        </p:cTn>
                                        <p:tgtEl>
                                          <p:spTgt spid="85"/>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87"/>
                                        </p:tgtEl>
                                        <p:attrNameLst>
                                          <p:attrName>ppt_x</p:attrName>
                                        </p:attrNameLst>
                                      </p:cBhvr>
                                      <p:tavLst>
                                        <p:tav tm="0">
                                          <p:val>
                                            <p:strVal val="ppt_x"/>
                                          </p:val>
                                        </p:tav>
                                        <p:tav tm="100000">
                                          <p:val>
                                            <p:strVal val="0-ppt_w/2"/>
                                          </p:val>
                                        </p:tav>
                                      </p:tavLst>
                                    </p:anim>
                                    <p:anim calcmode="lin" valueType="num">
                                      <p:cBhvr additive="base">
                                        <p:cTn id="391" dur="3000"/>
                                        <p:tgtEl>
                                          <p:spTgt spid="87"/>
                                        </p:tgtEl>
                                        <p:attrNameLst>
                                          <p:attrName>ppt_y</p:attrName>
                                        </p:attrNameLst>
                                      </p:cBhvr>
                                      <p:tavLst>
                                        <p:tav tm="0">
                                          <p:val>
                                            <p:strVal val="ppt_y"/>
                                          </p:val>
                                        </p:tav>
                                        <p:tav tm="100000">
                                          <p:val>
                                            <p:strVal val="ppt_y"/>
                                          </p:val>
                                        </p:tav>
                                      </p:tavLst>
                                    </p:anim>
                                    <p:set>
                                      <p:cBhvr>
                                        <p:cTn id="392" dur="1" fill="hold">
                                          <p:stCondLst>
                                            <p:cond delay="2999"/>
                                          </p:stCondLst>
                                        </p:cTn>
                                        <p:tgtEl>
                                          <p:spTgt spid="87"/>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89"/>
                                        </p:tgtEl>
                                        <p:attrNameLst>
                                          <p:attrName>ppt_x</p:attrName>
                                        </p:attrNameLst>
                                      </p:cBhvr>
                                      <p:tavLst>
                                        <p:tav tm="0">
                                          <p:val>
                                            <p:strVal val="ppt_x"/>
                                          </p:val>
                                        </p:tav>
                                        <p:tav tm="100000">
                                          <p:val>
                                            <p:strVal val="0-ppt_w/2"/>
                                          </p:val>
                                        </p:tav>
                                      </p:tavLst>
                                    </p:anim>
                                    <p:anim calcmode="lin" valueType="num">
                                      <p:cBhvr additive="base">
                                        <p:cTn id="395" dur="3000"/>
                                        <p:tgtEl>
                                          <p:spTgt spid="89"/>
                                        </p:tgtEl>
                                        <p:attrNameLst>
                                          <p:attrName>ppt_y</p:attrName>
                                        </p:attrNameLst>
                                      </p:cBhvr>
                                      <p:tavLst>
                                        <p:tav tm="0">
                                          <p:val>
                                            <p:strVal val="ppt_y"/>
                                          </p:val>
                                        </p:tav>
                                        <p:tav tm="100000">
                                          <p:val>
                                            <p:strVal val="ppt_y"/>
                                          </p:val>
                                        </p:tav>
                                      </p:tavLst>
                                    </p:anim>
                                    <p:set>
                                      <p:cBhvr>
                                        <p:cTn id="396" dur="1" fill="hold">
                                          <p:stCondLst>
                                            <p:cond delay="2999"/>
                                          </p:stCondLst>
                                        </p:cTn>
                                        <p:tgtEl>
                                          <p:spTgt spid="89"/>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91"/>
                                        </p:tgtEl>
                                        <p:attrNameLst>
                                          <p:attrName>ppt_x</p:attrName>
                                        </p:attrNameLst>
                                      </p:cBhvr>
                                      <p:tavLst>
                                        <p:tav tm="0">
                                          <p:val>
                                            <p:strVal val="ppt_x"/>
                                          </p:val>
                                        </p:tav>
                                        <p:tav tm="100000">
                                          <p:val>
                                            <p:strVal val="0-ppt_w/2"/>
                                          </p:val>
                                        </p:tav>
                                      </p:tavLst>
                                    </p:anim>
                                    <p:anim calcmode="lin" valueType="num">
                                      <p:cBhvr additive="base">
                                        <p:cTn id="399" dur="3000"/>
                                        <p:tgtEl>
                                          <p:spTgt spid="91"/>
                                        </p:tgtEl>
                                        <p:attrNameLst>
                                          <p:attrName>ppt_y</p:attrName>
                                        </p:attrNameLst>
                                      </p:cBhvr>
                                      <p:tavLst>
                                        <p:tav tm="0">
                                          <p:val>
                                            <p:strVal val="ppt_y"/>
                                          </p:val>
                                        </p:tav>
                                        <p:tav tm="100000">
                                          <p:val>
                                            <p:strVal val="ppt_y"/>
                                          </p:val>
                                        </p:tav>
                                      </p:tavLst>
                                    </p:anim>
                                    <p:set>
                                      <p:cBhvr>
                                        <p:cTn id="400" dur="1" fill="hold">
                                          <p:stCondLst>
                                            <p:cond delay="2999"/>
                                          </p:stCondLst>
                                        </p:cTn>
                                        <p:tgtEl>
                                          <p:spTgt spid="91"/>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94"/>
                                        </p:tgtEl>
                                        <p:attrNameLst>
                                          <p:attrName>ppt_x</p:attrName>
                                        </p:attrNameLst>
                                      </p:cBhvr>
                                      <p:tavLst>
                                        <p:tav tm="0">
                                          <p:val>
                                            <p:strVal val="ppt_x"/>
                                          </p:val>
                                        </p:tav>
                                        <p:tav tm="100000">
                                          <p:val>
                                            <p:strVal val="0-ppt_w/2"/>
                                          </p:val>
                                        </p:tav>
                                      </p:tavLst>
                                    </p:anim>
                                    <p:anim calcmode="lin" valueType="num">
                                      <p:cBhvr additive="base">
                                        <p:cTn id="403" dur="3000"/>
                                        <p:tgtEl>
                                          <p:spTgt spid="94"/>
                                        </p:tgtEl>
                                        <p:attrNameLst>
                                          <p:attrName>ppt_y</p:attrName>
                                        </p:attrNameLst>
                                      </p:cBhvr>
                                      <p:tavLst>
                                        <p:tav tm="0">
                                          <p:val>
                                            <p:strVal val="ppt_y"/>
                                          </p:val>
                                        </p:tav>
                                        <p:tav tm="100000">
                                          <p:val>
                                            <p:strVal val="ppt_y"/>
                                          </p:val>
                                        </p:tav>
                                      </p:tavLst>
                                    </p:anim>
                                    <p:set>
                                      <p:cBhvr>
                                        <p:cTn id="404" dur="1" fill="hold">
                                          <p:stCondLst>
                                            <p:cond delay="2999"/>
                                          </p:stCondLst>
                                        </p:cTn>
                                        <p:tgtEl>
                                          <p:spTgt spid="94"/>
                                        </p:tgtEl>
                                        <p:attrNameLst>
                                          <p:attrName>style.visibility</p:attrName>
                                        </p:attrNameLst>
                                      </p:cBhvr>
                                      <p:to>
                                        <p:strVal val="hidden"/>
                                      </p:to>
                                    </p:set>
                                  </p:childTnLst>
                                </p:cTn>
                              </p:par>
                              <p:par>
                                <p:cTn id="405" presetID="2" presetClass="exit" presetSubtype="8" fill="hold" grpId="3" nodeType="withEffect">
                                  <p:stCondLst>
                                    <p:cond delay="0"/>
                                  </p:stCondLst>
                                  <p:childTnLst>
                                    <p:anim calcmode="lin" valueType="num">
                                      <p:cBhvr additive="base">
                                        <p:cTn id="406" dur="3000"/>
                                        <p:tgtEl>
                                          <p:spTgt spid="96"/>
                                        </p:tgtEl>
                                        <p:attrNameLst>
                                          <p:attrName>ppt_x</p:attrName>
                                        </p:attrNameLst>
                                      </p:cBhvr>
                                      <p:tavLst>
                                        <p:tav tm="0">
                                          <p:val>
                                            <p:strVal val="ppt_x"/>
                                          </p:val>
                                        </p:tav>
                                        <p:tav tm="100000">
                                          <p:val>
                                            <p:strVal val="0-ppt_w/2"/>
                                          </p:val>
                                        </p:tav>
                                      </p:tavLst>
                                    </p:anim>
                                    <p:anim calcmode="lin" valueType="num">
                                      <p:cBhvr additive="base">
                                        <p:cTn id="407" dur="3000"/>
                                        <p:tgtEl>
                                          <p:spTgt spid="96"/>
                                        </p:tgtEl>
                                        <p:attrNameLst>
                                          <p:attrName>ppt_y</p:attrName>
                                        </p:attrNameLst>
                                      </p:cBhvr>
                                      <p:tavLst>
                                        <p:tav tm="0">
                                          <p:val>
                                            <p:strVal val="ppt_y"/>
                                          </p:val>
                                        </p:tav>
                                        <p:tav tm="100000">
                                          <p:val>
                                            <p:strVal val="ppt_y"/>
                                          </p:val>
                                        </p:tav>
                                      </p:tavLst>
                                    </p:anim>
                                    <p:set>
                                      <p:cBhvr>
                                        <p:cTn id="408" dur="1" fill="hold">
                                          <p:stCondLst>
                                            <p:cond delay="2999"/>
                                          </p:stCondLst>
                                        </p:cTn>
                                        <p:tgtEl>
                                          <p:spTgt spid="96"/>
                                        </p:tgtEl>
                                        <p:attrNameLst>
                                          <p:attrName>style.visibility</p:attrName>
                                        </p:attrNameLst>
                                      </p:cBhvr>
                                      <p:to>
                                        <p:strVal val="hidden"/>
                                      </p:to>
                                    </p:set>
                                  </p:childTnLst>
                                </p:cTn>
                              </p:par>
                              <p:par>
                                <p:cTn id="409" presetID="2" presetClass="exit" presetSubtype="8" fill="hold" grpId="3" nodeType="withEffect">
                                  <p:stCondLst>
                                    <p:cond delay="0"/>
                                  </p:stCondLst>
                                  <p:childTnLst>
                                    <p:anim calcmode="lin" valueType="num">
                                      <p:cBhvr additive="base">
                                        <p:cTn id="410" dur="3000"/>
                                        <p:tgtEl>
                                          <p:spTgt spid="98"/>
                                        </p:tgtEl>
                                        <p:attrNameLst>
                                          <p:attrName>ppt_x</p:attrName>
                                        </p:attrNameLst>
                                      </p:cBhvr>
                                      <p:tavLst>
                                        <p:tav tm="0">
                                          <p:val>
                                            <p:strVal val="ppt_x"/>
                                          </p:val>
                                        </p:tav>
                                        <p:tav tm="100000">
                                          <p:val>
                                            <p:strVal val="0-ppt_w/2"/>
                                          </p:val>
                                        </p:tav>
                                      </p:tavLst>
                                    </p:anim>
                                    <p:anim calcmode="lin" valueType="num">
                                      <p:cBhvr additive="base">
                                        <p:cTn id="411" dur="3000"/>
                                        <p:tgtEl>
                                          <p:spTgt spid="98"/>
                                        </p:tgtEl>
                                        <p:attrNameLst>
                                          <p:attrName>ppt_y</p:attrName>
                                        </p:attrNameLst>
                                      </p:cBhvr>
                                      <p:tavLst>
                                        <p:tav tm="0">
                                          <p:val>
                                            <p:strVal val="ppt_y"/>
                                          </p:val>
                                        </p:tav>
                                        <p:tav tm="100000">
                                          <p:val>
                                            <p:strVal val="ppt_y"/>
                                          </p:val>
                                        </p:tav>
                                      </p:tavLst>
                                    </p:anim>
                                    <p:set>
                                      <p:cBhvr>
                                        <p:cTn id="412" dur="1" fill="hold">
                                          <p:stCondLst>
                                            <p:cond delay="2999"/>
                                          </p:stCondLst>
                                        </p:cTn>
                                        <p:tgtEl>
                                          <p:spTgt spid="98"/>
                                        </p:tgtEl>
                                        <p:attrNameLst>
                                          <p:attrName>style.visibility</p:attrName>
                                        </p:attrNameLst>
                                      </p:cBhvr>
                                      <p:to>
                                        <p:strVal val="hidden"/>
                                      </p:to>
                                    </p:set>
                                  </p:childTnLst>
                                </p:cTn>
                              </p:par>
                              <p:par>
                                <p:cTn id="413" presetID="2" presetClass="exit" presetSubtype="8" fill="hold" grpId="3" nodeType="withEffect">
                                  <p:stCondLst>
                                    <p:cond delay="0"/>
                                  </p:stCondLst>
                                  <p:childTnLst>
                                    <p:anim calcmode="lin" valueType="num">
                                      <p:cBhvr additive="base">
                                        <p:cTn id="414" dur="3000"/>
                                        <p:tgtEl>
                                          <p:spTgt spid="100"/>
                                        </p:tgtEl>
                                        <p:attrNameLst>
                                          <p:attrName>ppt_x</p:attrName>
                                        </p:attrNameLst>
                                      </p:cBhvr>
                                      <p:tavLst>
                                        <p:tav tm="0">
                                          <p:val>
                                            <p:strVal val="ppt_x"/>
                                          </p:val>
                                        </p:tav>
                                        <p:tav tm="100000">
                                          <p:val>
                                            <p:strVal val="0-ppt_w/2"/>
                                          </p:val>
                                        </p:tav>
                                      </p:tavLst>
                                    </p:anim>
                                    <p:anim calcmode="lin" valueType="num">
                                      <p:cBhvr additive="base">
                                        <p:cTn id="415" dur="3000"/>
                                        <p:tgtEl>
                                          <p:spTgt spid="100"/>
                                        </p:tgtEl>
                                        <p:attrNameLst>
                                          <p:attrName>ppt_y</p:attrName>
                                        </p:attrNameLst>
                                      </p:cBhvr>
                                      <p:tavLst>
                                        <p:tav tm="0">
                                          <p:val>
                                            <p:strVal val="ppt_y"/>
                                          </p:val>
                                        </p:tav>
                                        <p:tav tm="100000">
                                          <p:val>
                                            <p:strVal val="ppt_y"/>
                                          </p:val>
                                        </p:tav>
                                      </p:tavLst>
                                    </p:anim>
                                    <p:set>
                                      <p:cBhvr>
                                        <p:cTn id="416" dur="1" fill="hold">
                                          <p:stCondLst>
                                            <p:cond delay="2999"/>
                                          </p:stCondLst>
                                        </p:cTn>
                                        <p:tgtEl>
                                          <p:spTgt spid="100"/>
                                        </p:tgtEl>
                                        <p:attrNameLst>
                                          <p:attrName>style.visibility</p:attrName>
                                        </p:attrNameLst>
                                      </p:cBhvr>
                                      <p:to>
                                        <p:strVal val="hidden"/>
                                      </p:to>
                                    </p:set>
                                  </p:childTnLst>
                                </p:cTn>
                              </p:par>
                              <p:par>
                                <p:cTn id="417" presetID="2" presetClass="exit" presetSubtype="8" fill="hold" grpId="3" nodeType="withEffect">
                                  <p:stCondLst>
                                    <p:cond delay="0"/>
                                  </p:stCondLst>
                                  <p:childTnLst>
                                    <p:anim calcmode="lin" valueType="num">
                                      <p:cBhvr additive="base">
                                        <p:cTn id="418" dur="3000"/>
                                        <p:tgtEl>
                                          <p:spTgt spid="102"/>
                                        </p:tgtEl>
                                        <p:attrNameLst>
                                          <p:attrName>ppt_x</p:attrName>
                                        </p:attrNameLst>
                                      </p:cBhvr>
                                      <p:tavLst>
                                        <p:tav tm="0">
                                          <p:val>
                                            <p:strVal val="ppt_x"/>
                                          </p:val>
                                        </p:tav>
                                        <p:tav tm="100000">
                                          <p:val>
                                            <p:strVal val="0-ppt_w/2"/>
                                          </p:val>
                                        </p:tav>
                                      </p:tavLst>
                                    </p:anim>
                                    <p:anim calcmode="lin" valueType="num">
                                      <p:cBhvr additive="base">
                                        <p:cTn id="419" dur="3000"/>
                                        <p:tgtEl>
                                          <p:spTgt spid="102"/>
                                        </p:tgtEl>
                                        <p:attrNameLst>
                                          <p:attrName>ppt_y</p:attrName>
                                        </p:attrNameLst>
                                      </p:cBhvr>
                                      <p:tavLst>
                                        <p:tav tm="0">
                                          <p:val>
                                            <p:strVal val="ppt_y"/>
                                          </p:val>
                                        </p:tav>
                                        <p:tav tm="100000">
                                          <p:val>
                                            <p:strVal val="ppt_y"/>
                                          </p:val>
                                        </p:tav>
                                      </p:tavLst>
                                    </p:anim>
                                    <p:set>
                                      <p:cBhvr>
                                        <p:cTn id="420" dur="1" fill="hold">
                                          <p:stCondLst>
                                            <p:cond delay="2999"/>
                                          </p:stCondLst>
                                        </p:cTn>
                                        <p:tgtEl>
                                          <p:spTgt spid="102"/>
                                        </p:tgtEl>
                                        <p:attrNameLst>
                                          <p:attrName>style.visibility</p:attrName>
                                        </p:attrNameLst>
                                      </p:cBhvr>
                                      <p:to>
                                        <p:strVal val="hidden"/>
                                      </p:to>
                                    </p:set>
                                  </p:childTnLst>
                                </p:cTn>
                              </p:par>
                              <p:par>
                                <p:cTn id="421" presetID="2" presetClass="exit" presetSubtype="8" fill="hold" grpId="3" nodeType="withEffect">
                                  <p:stCondLst>
                                    <p:cond delay="0"/>
                                  </p:stCondLst>
                                  <p:childTnLst>
                                    <p:anim calcmode="lin" valueType="num">
                                      <p:cBhvr additive="base">
                                        <p:cTn id="422" dur="3000"/>
                                        <p:tgtEl>
                                          <p:spTgt spid="103"/>
                                        </p:tgtEl>
                                        <p:attrNameLst>
                                          <p:attrName>ppt_x</p:attrName>
                                        </p:attrNameLst>
                                      </p:cBhvr>
                                      <p:tavLst>
                                        <p:tav tm="0">
                                          <p:val>
                                            <p:strVal val="ppt_x"/>
                                          </p:val>
                                        </p:tav>
                                        <p:tav tm="100000">
                                          <p:val>
                                            <p:strVal val="0-ppt_w/2"/>
                                          </p:val>
                                        </p:tav>
                                      </p:tavLst>
                                    </p:anim>
                                    <p:anim calcmode="lin" valueType="num">
                                      <p:cBhvr additive="base">
                                        <p:cTn id="423" dur="3000"/>
                                        <p:tgtEl>
                                          <p:spTgt spid="103"/>
                                        </p:tgtEl>
                                        <p:attrNameLst>
                                          <p:attrName>ppt_y</p:attrName>
                                        </p:attrNameLst>
                                      </p:cBhvr>
                                      <p:tavLst>
                                        <p:tav tm="0">
                                          <p:val>
                                            <p:strVal val="ppt_y"/>
                                          </p:val>
                                        </p:tav>
                                        <p:tav tm="100000">
                                          <p:val>
                                            <p:strVal val="ppt_y"/>
                                          </p:val>
                                        </p:tav>
                                      </p:tavLst>
                                    </p:anim>
                                    <p:set>
                                      <p:cBhvr>
                                        <p:cTn id="424" dur="1" fill="hold">
                                          <p:stCondLst>
                                            <p:cond delay="2999"/>
                                          </p:stCondLst>
                                        </p:cTn>
                                        <p:tgtEl>
                                          <p:spTgt spid="103"/>
                                        </p:tgtEl>
                                        <p:attrNameLst>
                                          <p:attrName>style.visibility</p:attrName>
                                        </p:attrNameLst>
                                      </p:cBhvr>
                                      <p:to>
                                        <p:strVal val="hidden"/>
                                      </p:to>
                                    </p:set>
                                  </p:childTnLst>
                                </p:cTn>
                              </p:par>
                              <p:par>
                                <p:cTn id="425" presetID="5" presetClass="exit" presetSubtype="10" fill="hold" grpId="4" nodeType="withEffect">
                                  <p:stCondLst>
                                    <p:cond delay="0"/>
                                  </p:stCondLst>
                                  <p:childTnLst>
                                    <p:animEffect transition="out" filter="checkerboard(across)">
                                      <p:cBhvr>
                                        <p:cTn id="426" dur="3000"/>
                                        <p:tgtEl>
                                          <p:spTgt spid="72"/>
                                        </p:tgtEl>
                                      </p:cBhvr>
                                    </p:animEffect>
                                    <p:set>
                                      <p:cBhvr>
                                        <p:cTn id="427" dur="1" fill="hold">
                                          <p:stCondLst>
                                            <p:cond delay="2999"/>
                                          </p:stCondLst>
                                        </p:cTn>
                                        <p:tgtEl>
                                          <p:spTgt spid="72"/>
                                        </p:tgtEl>
                                        <p:attrNameLst>
                                          <p:attrName>style.visibility</p:attrName>
                                        </p:attrNameLst>
                                      </p:cBhvr>
                                      <p:to>
                                        <p:strVal val="hidden"/>
                                      </p:to>
                                    </p:set>
                                  </p:childTnLst>
                                </p:cTn>
                              </p:par>
                              <p:par>
                                <p:cTn id="428" presetID="5" presetClass="exit" presetSubtype="10" fill="hold" grpId="4" nodeType="withEffect">
                                  <p:stCondLst>
                                    <p:cond delay="0"/>
                                  </p:stCondLst>
                                  <p:childTnLst>
                                    <p:animEffect transition="out" filter="checkerboard(across)">
                                      <p:cBhvr>
                                        <p:cTn id="429" dur="3000"/>
                                        <p:tgtEl>
                                          <p:spTgt spid="73"/>
                                        </p:tgtEl>
                                      </p:cBhvr>
                                    </p:animEffect>
                                    <p:set>
                                      <p:cBhvr>
                                        <p:cTn id="430" dur="1" fill="hold">
                                          <p:stCondLst>
                                            <p:cond delay="2999"/>
                                          </p:stCondLst>
                                        </p:cTn>
                                        <p:tgtEl>
                                          <p:spTgt spid="73"/>
                                        </p:tgtEl>
                                        <p:attrNameLst>
                                          <p:attrName>style.visibility</p:attrName>
                                        </p:attrNameLst>
                                      </p:cBhvr>
                                      <p:to>
                                        <p:strVal val="hidden"/>
                                      </p:to>
                                    </p:set>
                                  </p:childTnLst>
                                </p:cTn>
                              </p:par>
                              <p:par>
                                <p:cTn id="431" presetID="5" presetClass="exit" presetSubtype="10" fill="hold" grpId="4" nodeType="withEffect">
                                  <p:stCondLst>
                                    <p:cond delay="0"/>
                                  </p:stCondLst>
                                  <p:childTnLst>
                                    <p:animEffect transition="out" filter="checkerboard(across)">
                                      <p:cBhvr>
                                        <p:cTn id="432" dur="3000"/>
                                        <p:tgtEl>
                                          <p:spTgt spid="74"/>
                                        </p:tgtEl>
                                      </p:cBhvr>
                                    </p:animEffect>
                                    <p:set>
                                      <p:cBhvr>
                                        <p:cTn id="433" dur="1" fill="hold">
                                          <p:stCondLst>
                                            <p:cond delay="2999"/>
                                          </p:stCondLst>
                                        </p:cTn>
                                        <p:tgtEl>
                                          <p:spTgt spid="74"/>
                                        </p:tgtEl>
                                        <p:attrNameLst>
                                          <p:attrName>style.visibility</p:attrName>
                                        </p:attrNameLst>
                                      </p:cBhvr>
                                      <p:to>
                                        <p:strVal val="hidden"/>
                                      </p:to>
                                    </p:set>
                                  </p:childTnLst>
                                </p:cTn>
                              </p:par>
                              <p:par>
                                <p:cTn id="434" presetID="5" presetClass="exit" presetSubtype="10" fill="hold" grpId="4" nodeType="withEffect">
                                  <p:stCondLst>
                                    <p:cond delay="0"/>
                                  </p:stCondLst>
                                  <p:childTnLst>
                                    <p:animEffect transition="out" filter="checkerboard(across)">
                                      <p:cBhvr>
                                        <p:cTn id="435" dur="3000"/>
                                        <p:tgtEl>
                                          <p:spTgt spid="75"/>
                                        </p:tgtEl>
                                      </p:cBhvr>
                                    </p:animEffect>
                                    <p:set>
                                      <p:cBhvr>
                                        <p:cTn id="436" dur="1" fill="hold">
                                          <p:stCondLst>
                                            <p:cond delay="2999"/>
                                          </p:stCondLst>
                                        </p:cTn>
                                        <p:tgtEl>
                                          <p:spTgt spid="75"/>
                                        </p:tgtEl>
                                        <p:attrNameLst>
                                          <p:attrName>style.visibility</p:attrName>
                                        </p:attrNameLst>
                                      </p:cBhvr>
                                      <p:to>
                                        <p:strVal val="hidden"/>
                                      </p:to>
                                    </p:set>
                                  </p:childTnLst>
                                </p:cTn>
                              </p:par>
                              <p:par>
                                <p:cTn id="437" presetID="5" presetClass="exit" presetSubtype="10" fill="hold" grpId="4" nodeType="withEffect">
                                  <p:stCondLst>
                                    <p:cond delay="0"/>
                                  </p:stCondLst>
                                  <p:childTnLst>
                                    <p:animEffect transition="out" filter="checkerboard(across)">
                                      <p:cBhvr>
                                        <p:cTn id="438" dur="3000"/>
                                        <p:tgtEl>
                                          <p:spTgt spid="76"/>
                                        </p:tgtEl>
                                      </p:cBhvr>
                                    </p:animEffect>
                                    <p:set>
                                      <p:cBhvr>
                                        <p:cTn id="439" dur="1" fill="hold">
                                          <p:stCondLst>
                                            <p:cond delay="2999"/>
                                          </p:stCondLst>
                                        </p:cTn>
                                        <p:tgtEl>
                                          <p:spTgt spid="76"/>
                                        </p:tgtEl>
                                        <p:attrNameLst>
                                          <p:attrName>style.visibility</p:attrName>
                                        </p:attrNameLst>
                                      </p:cBhvr>
                                      <p:to>
                                        <p:strVal val="hidden"/>
                                      </p:to>
                                    </p:set>
                                  </p:childTnLst>
                                </p:cTn>
                              </p:par>
                              <p:par>
                                <p:cTn id="440" presetID="5" presetClass="exit" presetSubtype="10" fill="hold" grpId="4" nodeType="withEffect">
                                  <p:stCondLst>
                                    <p:cond delay="0"/>
                                  </p:stCondLst>
                                  <p:childTnLst>
                                    <p:animEffect transition="out" filter="checkerboard(across)">
                                      <p:cBhvr>
                                        <p:cTn id="441" dur="3000"/>
                                        <p:tgtEl>
                                          <p:spTgt spid="77"/>
                                        </p:tgtEl>
                                      </p:cBhvr>
                                    </p:animEffect>
                                    <p:set>
                                      <p:cBhvr>
                                        <p:cTn id="442" dur="1" fill="hold">
                                          <p:stCondLst>
                                            <p:cond delay="2999"/>
                                          </p:stCondLst>
                                        </p:cTn>
                                        <p:tgtEl>
                                          <p:spTgt spid="77"/>
                                        </p:tgtEl>
                                        <p:attrNameLst>
                                          <p:attrName>style.visibility</p:attrName>
                                        </p:attrNameLst>
                                      </p:cBhvr>
                                      <p:to>
                                        <p:strVal val="hidden"/>
                                      </p:to>
                                    </p:set>
                                  </p:childTnLst>
                                </p:cTn>
                              </p:par>
                              <p:par>
                                <p:cTn id="443" presetID="5" presetClass="exit" presetSubtype="10" fill="hold" grpId="4" nodeType="withEffect">
                                  <p:stCondLst>
                                    <p:cond delay="0"/>
                                  </p:stCondLst>
                                  <p:childTnLst>
                                    <p:animEffect transition="out" filter="checkerboard(across)">
                                      <p:cBhvr>
                                        <p:cTn id="444" dur="3000"/>
                                        <p:tgtEl>
                                          <p:spTgt spid="78"/>
                                        </p:tgtEl>
                                      </p:cBhvr>
                                    </p:animEffect>
                                    <p:set>
                                      <p:cBhvr>
                                        <p:cTn id="445" dur="1" fill="hold">
                                          <p:stCondLst>
                                            <p:cond delay="2999"/>
                                          </p:stCondLst>
                                        </p:cTn>
                                        <p:tgtEl>
                                          <p:spTgt spid="78"/>
                                        </p:tgtEl>
                                        <p:attrNameLst>
                                          <p:attrName>style.visibility</p:attrName>
                                        </p:attrNameLst>
                                      </p:cBhvr>
                                      <p:to>
                                        <p:strVal val="hidden"/>
                                      </p:to>
                                    </p:set>
                                  </p:childTnLst>
                                </p:cTn>
                              </p:par>
                              <p:par>
                                <p:cTn id="446" presetID="5" presetClass="exit" presetSubtype="10" fill="hold" grpId="4" nodeType="withEffect">
                                  <p:stCondLst>
                                    <p:cond delay="0"/>
                                  </p:stCondLst>
                                  <p:childTnLst>
                                    <p:animEffect transition="out" filter="checkerboard(across)">
                                      <p:cBhvr>
                                        <p:cTn id="447" dur="3000"/>
                                        <p:tgtEl>
                                          <p:spTgt spid="79"/>
                                        </p:tgtEl>
                                      </p:cBhvr>
                                    </p:animEffect>
                                    <p:set>
                                      <p:cBhvr>
                                        <p:cTn id="448" dur="1" fill="hold">
                                          <p:stCondLst>
                                            <p:cond delay="2999"/>
                                          </p:stCondLst>
                                        </p:cTn>
                                        <p:tgtEl>
                                          <p:spTgt spid="79"/>
                                        </p:tgtEl>
                                        <p:attrNameLst>
                                          <p:attrName>style.visibility</p:attrName>
                                        </p:attrNameLst>
                                      </p:cBhvr>
                                      <p:to>
                                        <p:strVal val="hidden"/>
                                      </p:to>
                                    </p:set>
                                  </p:childTnLst>
                                </p:cTn>
                              </p:par>
                              <p:par>
                                <p:cTn id="449" presetID="5" presetClass="exit" presetSubtype="10" fill="hold" grpId="4" nodeType="withEffect">
                                  <p:stCondLst>
                                    <p:cond delay="0"/>
                                  </p:stCondLst>
                                  <p:childTnLst>
                                    <p:animEffect transition="out" filter="checkerboard(across)">
                                      <p:cBhvr>
                                        <p:cTn id="450" dur="3000"/>
                                        <p:tgtEl>
                                          <p:spTgt spid="80"/>
                                        </p:tgtEl>
                                      </p:cBhvr>
                                    </p:animEffect>
                                    <p:set>
                                      <p:cBhvr>
                                        <p:cTn id="451" dur="1" fill="hold">
                                          <p:stCondLst>
                                            <p:cond delay="2999"/>
                                          </p:stCondLst>
                                        </p:cTn>
                                        <p:tgtEl>
                                          <p:spTgt spid="80"/>
                                        </p:tgtEl>
                                        <p:attrNameLst>
                                          <p:attrName>style.visibility</p:attrName>
                                        </p:attrNameLst>
                                      </p:cBhvr>
                                      <p:to>
                                        <p:strVal val="hidden"/>
                                      </p:to>
                                    </p:set>
                                  </p:childTnLst>
                                </p:cTn>
                              </p:par>
                              <p:par>
                                <p:cTn id="452" presetID="5" presetClass="exit" presetSubtype="10" fill="hold" grpId="4" nodeType="withEffect">
                                  <p:stCondLst>
                                    <p:cond delay="0"/>
                                  </p:stCondLst>
                                  <p:childTnLst>
                                    <p:animEffect transition="out" filter="checkerboard(across)">
                                      <p:cBhvr>
                                        <p:cTn id="453" dur="3000"/>
                                        <p:tgtEl>
                                          <p:spTgt spid="81"/>
                                        </p:tgtEl>
                                      </p:cBhvr>
                                    </p:animEffect>
                                    <p:set>
                                      <p:cBhvr>
                                        <p:cTn id="454" dur="1" fill="hold">
                                          <p:stCondLst>
                                            <p:cond delay="2999"/>
                                          </p:stCondLst>
                                        </p:cTn>
                                        <p:tgtEl>
                                          <p:spTgt spid="81"/>
                                        </p:tgtEl>
                                        <p:attrNameLst>
                                          <p:attrName>style.visibility</p:attrName>
                                        </p:attrNameLst>
                                      </p:cBhvr>
                                      <p:to>
                                        <p:strVal val="hidden"/>
                                      </p:to>
                                    </p:set>
                                  </p:childTnLst>
                                </p:cTn>
                              </p:par>
                              <p:par>
                                <p:cTn id="455" presetID="5" presetClass="exit" presetSubtype="10" fill="hold" grpId="4" nodeType="withEffect">
                                  <p:stCondLst>
                                    <p:cond delay="0"/>
                                  </p:stCondLst>
                                  <p:childTnLst>
                                    <p:animEffect transition="out" filter="checkerboard(across)">
                                      <p:cBhvr>
                                        <p:cTn id="456" dur="3000"/>
                                        <p:tgtEl>
                                          <p:spTgt spid="82"/>
                                        </p:tgtEl>
                                      </p:cBhvr>
                                    </p:animEffect>
                                    <p:set>
                                      <p:cBhvr>
                                        <p:cTn id="457" dur="1" fill="hold">
                                          <p:stCondLst>
                                            <p:cond delay="2999"/>
                                          </p:stCondLst>
                                        </p:cTn>
                                        <p:tgtEl>
                                          <p:spTgt spid="82"/>
                                        </p:tgtEl>
                                        <p:attrNameLst>
                                          <p:attrName>style.visibility</p:attrName>
                                        </p:attrNameLst>
                                      </p:cBhvr>
                                      <p:to>
                                        <p:strVal val="hidden"/>
                                      </p:to>
                                    </p:set>
                                  </p:childTnLst>
                                </p:cTn>
                              </p:par>
                              <p:par>
                                <p:cTn id="458" presetID="5" presetClass="exit" presetSubtype="10" fill="hold" grpId="4" nodeType="withEffect">
                                  <p:stCondLst>
                                    <p:cond delay="0"/>
                                  </p:stCondLst>
                                  <p:childTnLst>
                                    <p:animEffect transition="out" filter="checkerboard(across)">
                                      <p:cBhvr>
                                        <p:cTn id="459" dur="3000"/>
                                        <p:tgtEl>
                                          <p:spTgt spid="83"/>
                                        </p:tgtEl>
                                      </p:cBhvr>
                                    </p:animEffect>
                                    <p:set>
                                      <p:cBhvr>
                                        <p:cTn id="460" dur="1" fill="hold">
                                          <p:stCondLst>
                                            <p:cond delay="2999"/>
                                          </p:stCondLst>
                                        </p:cTn>
                                        <p:tgtEl>
                                          <p:spTgt spid="83"/>
                                        </p:tgtEl>
                                        <p:attrNameLst>
                                          <p:attrName>style.visibility</p:attrName>
                                        </p:attrNameLst>
                                      </p:cBhvr>
                                      <p:to>
                                        <p:strVal val="hidden"/>
                                      </p:to>
                                    </p:set>
                                  </p:childTnLst>
                                </p:cTn>
                              </p:par>
                              <p:par>
                                <p:cTn id="461" presetID="5" presetClass="exit" presetSubtype="10" fill="hold" grpId="4" nodeType="withEffect">
                                  <p:stCondLst>
                                    <p:cond delay="0"/>
                                  </p:stCondLst>
                                  <p:childTnLst>
                                    <p:animEffect transition="out" filter="checkerboard(across)">
                                      <p:cBhvr>
                                        <p:cTn id="462" dur="3000"/>
                                        <p:tgtEl>
                                          <p:spTgt spid="84"/>
                                        </p:tgtEl>
                                      </p:cBhvr>
                                    </p:animEffect>
                                    <p:set>
                                      <p:cBhvr>
                                        <p:cTn id="463" dur="1" fill="hold">
                                          <p:stCondLst>
                                            <p:cond delay="2999"/>
                                          </p:stCondLst>
                                        </p:cTn>
                                        <p:tgtEl>
                                          <p:spTgt spid="84"/>
                                        </p:tgtEl>
                                        <p:attrNameLst>
                                          <p:attrName>style.visibility</p:attrName>
                                        </p:attrNameLst>
                                      </p:cBhvr>
                                      <p:to>
                                        <p:strVal val="hidden"/>
                                      </p:to>
                                    </p:set>
                                  </p:childTnLst>
                                </p:cTn>
                              </p:par>
                              <p:par>
                                <p:cTn id="464" presetID="5" presetClass="exit" presetSubtype="10" fill="hold" grpId="4" nodeType="withEffect">
                                  <p:stCondLst>
                                    <p:cond delay="0"/>
                                  </p:stCondLst>
                                  <p:childTnLst>
                                    <p:animEffect transition="out" filter="checkerboard(across)">
                                      <p:cBhvr>
                                        <p:cTn id="465" dur="3000"/>
                                        <p:tgtEl>
                                          <p:spTgt spid="85"/>
                                        </p:tgtEl>
                                      </p:cBhvr>
                                    </p:animEffect>
                                    <p:set>
                                      <p:cBhvr>
                                        <p:cTn id="466" dur="1" fill="hold">
                                          <p:stCondLst>
                                            <p:cond delay="2999"/>
                                          </p:stCondLst>
                                        </p:cTn>
                                        <p:tgtEl>
                                          <p:spTgt spid="85"/>
                                        </p:tgtEl>
                                        <p:attrNameLst>
                                          <p:attrName>style.visibility</p:attrName>
                                        </p:attrNameLst>
                                      </p:cBhvr>
                                      <p:to>
                                        <p:strVal val="hidden"/>
                                      </p:to>
                                    </p:set>
                                  </p:childTnLst>
                                </p:cTn>
                              </p:par>
                              <p:par>
                                <p:cTn id="467" presetID="5" presetClass="exit" presetSubtype="10" fill="hold" grpId="4" nodeType="withEffect">
                                  <p:stCondLst>
                                    <p:cond delay="0"/>
                                  </p:stCondLst>
                                  <p:childTnLst>
                                    <p:animEffect transition="out" filter="checkerboard(across)">
                                      <p:cBhvr>
                                        <p:cTn id="468" dur="3000"/>
                                        <p:tgtEl>
                                          <p:spTgt spid="86"/>
                                        </p:tgtEl>
                                      </p:cBhvr>
                                    </p:animEffect>
                                    <p:set>
                                      <p:cBhvr>
                                        <p:cTn id="469" dur="1" fill="hold">
                                          <p:stCondLst>
                                            <p:cond delay="2999"/>
                                          </p:stCondLst>
                                        </p:cTn>
                                        <p:tgtEl>
                                          <p:spTgt spid="86"/>
                                        </p:tgtEl>
                                        <p:attrNameLst>
                                          <p:attrName>style.visibility</p:attrName>
                                        </p:attrNameLst>
                                      </p:cBhvr>
                                      <p:to>
                                        <p:strVal val="hidden"/>
                                      </p:to>
                                    </p:set>
                                  </p:childTnLst>
                                </p:cTn>
                              </p:par>
                              <p:par>
                                <p:cTn id="470" presetID="5" presetClass="exit" presetSubtype="10" fill="hold" grpId="4" nodeType="withEffect">
                                  <p:stCondLst>
                                    <p:cond delay="0"/>
                                  </p:stCondLst>
                                  <p:childTnLst>
                                    <p:animEffect transition="out" filter="checkerboard(across)">
                                      <p:cBhvr>
                                        <p:cTn id="471" dur="3000"/>
                                        <p:tgtEl>
                                          <p:spTgt spid="87"/>
                                        </p:tgtEl>
                                      </p:cBhvr>
                                    </p:animEffect>
                                    <p:set>
                                      <p:cBhvr>
                                        <p:cTn id="472" dur="1" fill="hold">
                                          <p:stCondLst>
                                            <p:cond delay="2999"/>
                                          </p:stCondLst>
                                        </p:cTn>
                                        <p:tgtEl>
                                          <p:spTgt spid="87"/>
                                        </p:tgtEl>
                                        <p:attrNameLst>
                                          <p:attrName>style.visibility</p:attrName>
                                        </p:attrNameLst>
                                      </p:cBhvr>
                                      <p:to>
                                        <p:strVal val="hidden"/>
                                      </p:to>
                                    </p:set>
                                  </p:childTnLst>
                                </p:cTn>
                              </p:par>
                              <p:par>
                                <p:cTn id="473" presetID="5" presetClass="exit" presetSubtype="10" fill="hold" grpId="4" nodeType="withEffect">
                                  <p:stCondLst>
                                    <p:cond delay="0"/>
                                  </p:stCondLst>
                                  <p:childTnLst>
                                    <p:animEffect transition="out" filter="checkerboard(across)">
                                      <p:cBhvr>
                                        <p:cTn id="474" dur="3000"/>
                                        <p:tgtEl>
                                          <p:spTgt spid="88"/>
                                        </p:tgtEl>
                                      </p:cBhvr>
                                    </p:animEffect>
                                    <p:set>
                                      <p:cBhvr>
                                        <p:cTn id="475" dur="1" fill="hold">
                                          <p:stCondLst>
                                            <p:cond delay="2999"/>
                                          </p:stCondLst>
                                        </p:cTn>
                                        <p:tgtEl>
                                          <p:spTgt spid="88"/>
                                        </p:tgtEl>
                                        <p:attrNameLst>
                                          <p:attrName>style.visibility</p:attrName>
                                        </p:attrNameLst>
                                      </p:cBhvr>
                                      <p:to>
                                        <p:strVal val="hidden"/>
                                      </p:to>
                                    </p:set>
                                  </p:childTnLst>
                                </p:cTn>
                              </p:par>
                              <p:par>
                                <p:cTn id="476" presetID="5" presetClass="exit" presetSubtype="10" fill="hold" grpId="4" nodeType="withEffect">
                                  <p:stCondLst>
                                    <p:cond delay="0"/>
                                  </p:stCondLst>
                                  <p:childTnLst>
                                    <p:animEffect transition="out" filter="checkerboard(across)">
                                      <p:cBhvr>
                                        <p:cTn id="477" dur="3000"/>
                                        <p:tgtEl>
                                          <p:spTgt spid="89"/>
                                        </p:tgtEl>
                                      </p:cBhvr>
                                    </p:animEffect>
                                    <p:set>
                                      <p:cBhvr>
                                        <p:cTn id="478" dur="1" fill="hold">
                                          <p:stCondLst>
                                            <p:cond delay="2999"/>
                                          </p:stCondLst>
                                        </p:cTn>
                                        <p:tgtEl>
                                          <p:spTgt spid="89"/>
                                        </p:tgtEl>
                                        <p:attrNameLst>
                                          <p:attrName>style.visibility</p:attrName>
                                        </p:attrNameLst>
                                      </p:cBhvr>
                                      <p:to>
                                        <p:strVal val="hidden"/>
                                      </p:to>
                                    </p:set>
                                  </p:childTnLst>
                                </p:cTn>
                              </p:par>
                              <p:par>
                                <p:cTn id="479" presetID="5" presetClass="exit" presetSubtype="10" fill="hold" grpId="4" nodeType="withEffect">
                                  <p:stCondLst>
                                    <p:cond delay="0"/>
                                  </p:stCondLst>
                                  <p:childTnLst>
                                    <p:animEffect transition="out" filter="checkerboard(across)">
                                      <p:cBhvr>
                                        <p:cTn id="480" dur="3000"/>
                                        <p:tgtEl>
                                          <p:spTgt spid="90"/>
                                        </p:tgtEl>
                                      </p:cBhvr>
                                    </p:animEffect>
                                    <p:set>
                                      <p:cBhvr>
                                        <p:cTn id="481" dur="1" fill="hold">
                                          <p:stCondLst>
                                            <p:cond delay="2999"/>
                                          </p:stCondLst>
                                        </p:cTn>
                                        <p:tgtEl>
                                          <p:spTgt spid="90"/>
                                        </p:tgtEl>
                                        <p:attrNameLst>
                                          <p:attrName>style.visibility</p:attrName>
                                        </p:attrNameLst>
                                      </p:cBhvr>
                                      <p:to>
                                        <p:strVal val="hidden"/>
                                      </p:to>
                                    </p:set>
                                  </p:childTnLst>
                                </p:cTn>
                              </p:par>
                              <p:par>
                                <p:cTn id="482" presetID="5" presetClass="exit" presetSubtype="10" fill="hold" grpId="4" nodeType="withEffect">
                                  <p:stCondLst>
                                    <p:cond delay="0"/>
                                  </p:stCondLst>
                                  <p:childTnLst>
                                    <p:animEffect transition="out" filter="checkerboard(across)">
                                      <p:cBhvr>
                                        <p:cTn id="483" dur="3000"/>
                                        <p:tgtEl>
                                          <p:spTgt spid="91"/>
                                        </p:tgtEl>
                                      </p:cBhvr>
                                    </p:animEffect>
                                    <p:set>
                                      <p:cBhvr>
                                        <p:cTn id="484" dur="1" fill="hold">
                                          <p:stCondLst>
                                            <p:cond delay="2999"/>
                                          </p:stCondLst>
                                        </p:cTn>
                                        <p:tgtEl>
                                          <p:spTgt spid="91"/>
                                        </p:tgtEl>
                                        <p:attrNameLst>
                                          <p:attrName>style.visibility</p:attrName>
                                        </p:attrNameLst>
                                      </p:cBhvr>
                                      <p:to>
                                        <p:strVal val="hidden"/>
                                      </p:to>
                                    </p:set>
                                  </p:childTnLst>
                                </p:cTn>
                              </p:par>
                              <p:par>
                                <p:cTn id="485" presetID="5" presetClass="exit" presetSubtype="10" fill="hold" grpId="4" nodeType="withEffect">
                                  <p:stCondLst>
                                    <p:cond delay="0"/>
                                  </p:stCondLst>
                                  <p:childTnLst>
                                    <p:animEffect transition="out" filter="checkerboard(across)">
                                      <p:cBhvr>
                                        <p:cTn id="486" dur="3000"/>
                                        <p:tgtEl>
                                          <p:spTgt spid="92"/>
                                        </p:tgtEl>
                                      </p:cBhvr>
                                    </p:animEffect>
                                    <p:set>
                                      <p:cBhvr>
                                        <p:cTn id="487" dur="1" fill="hold">
                                          <p:stCondLst>
                                            <p:cond delay="2999"/>
                                          </p:stCondLst>
                                        </p:cTn>
                                        <p:tgtEl>
                                          <p:spTgt spid="92"/>
                                        </p:tgtEl>
                                        <p:attrNameLst>
                                          <p:attrName>style.visibility</p:attrName>
                                        </p:attrNameLst>
                                      </p:cBhvr>
                                      <p:to>
                                        <p:strVal val="hidden"/>
                                      </p:to>
                                    </p:set>
                                  </p:childTnLst>
                                </p:cTn>
                              </p:par>
                              <p:par>
                                <p:cTn id="488" presetID="5" presetClass="exit" presetSubtype="10" fill="hold" grpId="4" nodeType="withEffect">
                                  <p:stCondLst>
                                    <p:cond delay="0"/>
                                  </p:stCondLst>
                                  <p:childTnLst>
                                    <p:animEffect transition="out" filter="checkerboard(across)">
                                      <p:cBhvr>
                                        <p:cTn id="489" dur="3000"/>
                                        <p:tgtEl>
                                          <p:spTgt spid="94"/>
                                        </p:tgtEl>
                                      </p:cBhvr>
                                    </p:animEffect>
                                    <p:set>
                                      <p:cBhvr>
                                        <p:cTn id="490" dur="1" fill="hold">
                                          <p:stCondLst>
                                            <p:cond delay="2999"/>
                                          </p:stCondLst>
                                        </p:cTn>
                                        <p:tgtEl>
                                          <p:spTgt spid="94"/>
                                        </p:tgtEl>
                                        <p:attrNameLst>
                                          <p:attrName>style.visibility</p:attrName>
                                        </p:attrNameLst>
                                      </p:cBhvr>
                                      <p:to>
                                        <p:strVal val="hidden"/>
                                      </p:to>
                                    </p:set>
                                  </p:childTnLst>
                                </p:cTn>
                              </p:par>
                              <p:par>
                                <p:cTn id="491" presetID="5" presetClass="exit" presetSubtype="10" fill="hold" grpId="4" nodeType="withEffect">
                                  <p:stCondLst>
                                    <p:cond delay="0"/>
                                  </p:stCondLst>
                                  <p:childTnLst>
                                    <p:animEffect transition="out" filter="checkerboard(across)">
                                      <p:cBhvr>
                                        <p:cTn id="492" dur="3000"/>
                                        <p:tgtEl>
                                          <p:spTgt spid="95"/>
                                        </p:tgtEl>
                                      </p:cBhvr>
                                    </p:animEffect>
                                    <p:set>
                                      <p:cBhvr>
                                        <p:cTn id="493" dur="1" fill="hold">
                                          <p:stCondLst>
                                            <p:cond delay="2999"/>
                                          </p:stCondLst>
                                        </p:cTn>
                                        <p:tgtEl>
                                          <p:spTgt spid="95"/>
                                        </p:tgtEl>
                                        <p:attrNameLst>
                                          <p:attrName>style.visibility</p:attrName>
                                        </p:attrNameLst>
                                      </p:cBhvr>
                                      <p:to>
                                        <p:strVal val="hidden"/>
                                      </p:to>
                                    </p:set>
                                  </p:childTnLst>
                                </p:cTn>
                              </p:par>
                              <p:par>
                                <p:cTn id="494" presetID="5" presetClass="exit" presetSubtype="10" fill="hold" grpId="4" nodeType="withEffect">
                                  <p:stCondLst>
                                    <p:cond delay="0"/>
                                  </p:stCondLst>
                                  <p:childTnLst>
                                    <p:animEffect transition="out" filter="checkerboard(across)">
                                      <p:cBhvr>
                                        <p:cTn id="495" dur="3000"/>
                                        <p:tgtEl>
                                          <p:spTgt spid="96"/>
                                        </p:tgtEl>
                                      </p:cBhvr>
                                    </p:animEffect>
                                    <p:set>
                                      <p:cBhvr>
                                        <p:cTn id="496" dur="1" fill="hold">
                                          <p:stCondLst>
                                            <p:cond delay="2999"/>
                                          </p:stCondLst>
                                        </p:cTn>
                                        <p:tgtEl>
                                          <p:spTgt spid="96"/>
                                        </p:tgtEl>
                                        <p:attrNameLst>
                                          <p:attrName>style.visibility</p:attrName>
                                        </p:attrNameLst>
                                      </p:cBhvr>
                                      <p:to>
                                        <p:strVal val="hidden"/>
                                      </p:to>
                                    </p:set>
                                  </p:childTnLst>
                                </p:cTn>
                              </p:par>
                              <p:par>
                                <p:cTn id="497" presetID="5" presetClass="exit" presetSubtype="10" fill="hold" grpId="4" nodeType="withEffect">
                                  <p:stCondLst>
                                    <p:cond delay="0"/>
                                  </p:stCondLst>
                                  <p:childTnLst>
                                    <p:animEffect transition="out" filter="checkerboard(across)">
                                      <p:cBhvr>
                                        <p:cTn id="498" dur="3000"/>
                                        <p:tgtEl>
                                          <p:spTgt spid="97"/>
                                        </p:tgtEl>
                                      </p:cBhvr>
                                    </p:animEffect>
                                    <p:set>
                                      <p:cBhvr>
                                        <p:cTn id="499" dur="1" fill="hold">
                                          <p:stCondLst>
                                            <p:cond delay="2999"/>
                                          </p:stCondLst>
                                        </p:cTn>
                                        <p:tgtEl>
                                          <p:spTgt spid="97"/>
                                        </p:tgtEl>
                                        <p:attrNameLst>
                                          <p:attrName>style.visibility</p:attrName>
                                        </p:attrNameLst>
                                      </p:cBhvr>
                                      <p:to>
                                        <p:strVal val="hidden"/>
                                      </p:to>
                                    </p:set>
                                  </p:childTnLst>
                                </p:cTn>
                              </p:par>
                              <p:par>
                                <p:cTn id="500" presetID="5" presetClass="exit" presetSubtype="10" fill="hold" grpId="4" nodeType="withEffect">
                                  <p:stCondLst>
                                    <p:cond delay="0"/>
                                  </p:stCondLst>
                                  <p:childTnLst>
                                    <p:animEffect transition="out" filter="checkerboard(across)">
                                      <p:cBhvr>
                                        <p:cTn id="501" dur="3000"/>
                                        <p:tgtEl>
                                          <p:spTgt spid="98"/>
                                        </p:tgtEl>
                                      </p:cBhvr>
                                    </p:animEffect>
                                    <p:set>
                                      <p:cBhvr>
                                        <p:cTn id="502" dur="1" fill="hold">
                                          <p:stCondLst>
                                            <p:cond delay="2999"/>
                                          </p:stCondLst>
                                        </p:cTn>
                                        <p:tgtEl>
                                          <p:spTgt spid="98"/>
                                        </p:tgtEl>
                                        <p:attrNameLst>
                                          <p:attrName>style.visibility</p:attrName>
                                        </p:attrNameLst>
                                      </p:cBhvr>
                                      <p:to>
                                        <p:strVal val="hidden"/>
                                      </p:to>
                                    </p:set>
                                  </p:childTnLst>
                                </p:cTn>
                              </p:par>
                              <p:par>
                                <p:cTn id="503" presetID="5" presetClass="exit" presetSubtype="10" fill="hold" grpId="4" nodeType="withEffect">
                                  <p:stCondLst>
                                    <p:cond delay="0"/>
                                  </p:stCondLst>
                                  <p:childTnLst>
                                    <p:animEffect transition="out" filter="checkerboard(across)">
                                      <p:cBhvr>
                                        <p:cTn id="504" dur="3000"/>
                                        <p:tgtEl>
                                          <p:spTgt spid="99"/>
                                        </p:tgtEl>
                                      </p:cBhvr>
                                    </p:animEffect>
                                    <p:set>
                                      <p:cBhvr>
                                        <p:cTn id="505" dur="1" fill="hold">
                                          <p:stCondLst>
                                            <p:cond delay="2999"/>
                                          </p:stCondLst>
                                        </p:cTn>
                                        <p:tgtEl>
                                          <p:spTgt spid="99"/>
                                        </p:tgtEl>
                                        <p:attrNameLst>
                                          <p:attrName>style.visibility</p:attrName>
                                        </p:attrNameLst>
                                      </p:cBhvr>
                                      <p:to>
                                        <p:strVal val="hidden"/>
                                      </p:to>
                                    </p:set>
                                  </p:childTnLst>
                                </p:cTn>
                              </p:par>
                              <p:par>
                                <p:cTn id="506" presetID="5" presetClass="exit" presetSubtype="10" fill="hold" grpId="4" nodeType="withEffect">
                                  <p:stCondLst>
                                    <p:cond delay="0"/>
                                  </p:stCondLst>
                                  <p:childTnLst>
                                    <p:animEffect transition="out" filter="checkerboard(across)">
                                      <p:cBhvr>
                                        <p:cTn id="507" dur="3000"/>
                                        <p:tgtEl>
                                          <p:spTgt spid="100"/>
                                        </p:tgtEl>
                                      </p:cBhvr>
                                    </p:animEffect>
                                    <p:set>
                                      <p:cBhvr>
                                        <p:cTn id="508" dur="1" fill="hold">
                                          <p:stCondLst>
                                            <p:cond delay="2999"/>
                                          </p:stCondLst>
                                        </p:cTn>
                                        <p:tgtEl>
                                          <p:spTgt spid="100"/>
                                        </p:tgtEl>
                                        <p:attrNameLst>
                                          <p:attrName>style.visibility</p:attrName>
                                        </p:attrNameLst>
                                      </p:cBhvr>
                                      <p:to>
                                        <p:strVal val="hidden"/>
                                      </p:to>
                                    </p:set>
                                  </p:childTnLst>
                                </p:cTn>
                              </p:par>
                              <p:par>
                                <p:cTn id="509" presetID="5" presetClass="exit" presetSubtype="10" fill="hold" grpId="4" nodeType="withEffect">
                                  <p:stCondLst>
                                    <p:cond delay="0"/>
                                  </p:stCondLst>
                                  <p:childTnLst>
                                    <p:animEffect transition="out" filter="checkerboard(across)">
                                      <p:cBhvr>
                                        <p:cTn id="510" dur="3000"/>
                                        <p:tgtEl>
                                          <p:spTgt spid="101"/>
                                        </p:tgtEl>
                                      </p:cBhvr>
                                    </p:animEffect>
                                    <p:set>
                                      <p:cBhvr>
                                        <p:cTn id="511" dur="1" fill="hold">
                                          <p:stCondLst>
                                            <p:cond delay="2999"/>
                                          </p:stCondLst>
                                        </p:cTn>
                                        <p:tgtEl>
                                          <p:spTgt spid="101"/>
                                        </p:tgtEl>
                                        <p:attrNameLst>
                                          <p:attrName>style.visibility</p:attrName>
                                        </p:attrNameLst>
                                      </p:cBhvr>
                                      <p:to>
                                        <p:strVal val="hidden"/>
                                      </p:to>
                                    </p:set>
                                  </p:childTnLst>
                                </p:cTn>
                              </p:par>
                              <p:par>
                                <p:cTn id="512" presetID="5" presetClass="exit" presetSubtype="10" fill="hold" grpId="4" nodeType="withEffect">
                                  <p:stCondLst>
                                    <p:cond delay="0"/>
                                  </p:stCondLst>
                                  <p:childTnLst>
                                    <p:animEffect transition="out" filter="checkerboard(across)">
                                      <p:cBhvr>
                                        <p:cTn id="513" dur="3000"/>
                                        <p:tgtEl>
                                          <p:spTgt spid="102"/>
                                        </p:tgtEl>
                                      </p:cBhvr>
                                    </p:animEffect>
                                    <p:set>
                                      <p:cBhvr>
                                        <p:cTn id="514" dur="1" fill="hold">
                                          <p:stCondLst>
                                            <p:cond delay="2999"/>
                                          </p:stCondLst>
                                        </p:cTn>
                                        <p:tgtEl>
                                          <p:spTgt spid="102"/>
                                        </p:tgtEl>
                                        <p:attrNameLst>
                                          <p:attrName>style.visibility</p:attrName>
                                        </p:attrNameLst>
                                      </p:cBhvr>
                                      <p:to>
                                        <p:strVal val="hidden"/>
                                      </p:to>
                                    </p:set>
                                  </p:childTnLst>
                                </p:cTn>
                              </p:par>
                              <p:par>
                                <p:cTn id="515" presetID="5" presetClass="exit" presetSubtype="10" fill="hold" grpId="4" nodeType="withEffect">
                                  <p:stCondLst>
                                    <p:cond delay="0"/>
                                  </p:stCondLst>
                                  <p:childTnLst>
                                    <p:animEffect transition="out" filter="checkerboard(across)">
                                      <p:cBhvr>
                                        <p:cTn id="516" dur="3000"/>
                                        <p:tgtEl>
                                          <p:spTgt spid="103"/>
                                        </p:tgtEl>
                                      </p:cBhvr>
                                    </p:animEffect>
                                    <p:set>
                                      <p:cBhvr>
                                        <p:cTn id="517" dur="1" fill="hold">
                                          <p:stCondLst>
                                            <p:cond delay="2999"/>
                                          </p:stCondLst>
                                        </p:cTn>
                                        <p:tgtEl>
                                          <p:spTgt spid="103"/>
                                        </p:tgtEl>
                                        <p:attrNameLst>
                                          <p:attrName>style.visibility</p:attrName>
                                        </p:attrNameLst>
                                      </p:cBhvr>
                                      <p:to>
                                        <p:strVal val="hidden"/>
                                      </p:to>
                                    </p:set>
                                  </p:childTnLst>
                                </p:cTn>
                              </p:par>
                              <p:par>
                                <p:cTn id="518" presetID="5" presetClass="exit" presetSubtype="10" fill="hold" grpId="4" nodeType="withEffect">
                                  <p:stCondLst>
                                    <p:cond delay="0"/>
                                  </p:stCondLst>
                                  <p:childTnLst>
                                    <p:animEffect transition="out" filter="checkerboard(across)">
                                      <p:cBhvr>
                                        <p:cTn id="519" dur="3000"/>
                                        <p:tgtEl>
                                          <p:spTgt spid="104"/>
                                        </p:tgtEl>
                                      </p:cBhvr>
                                    </p:animEffect>
                                    <p:set>
                                      <p:cBhvr>
                                        <p:cTn id="520" dur="1" fill="hold">
                                          <p:stCondLst>
                                            <p:cond delay="2999"/>
                                          </p:stCondLst>
                                        </p:cTn>
                                        <p:tgtEl>
                                          <p:spTgt spid="104"/>
                                        </p:tgtEl>
                                        <p:attrNameLst>
                                          <p:attrName>style.visibility</p:attrName>
                                        </p:attrNameLst>
                                      </p:cBhvr>
                                      <p:to>
                                        <p:strVal val="hidden"/>
                                      </p:to>
                                    </p:set>
                                  </p:childTnLst>
                                </p:cTn>
                              </p:par>
                              <p:par>
                                <p:cTn id="521" presetID="23" presetClass="entr" presetSubtype="288" fill="hold" nodeType="withEffect">
                                  <p:stCondLst>
                                    <p:cond delay="0"/>
                                  </p:stCondLst>
                                  <p:childTnLst>
                                    <p:set>
                                      <p:cBhvr>
                                        <p:cTn id="522" dur="1" fill="hold">
                                          <p:stCondLst>
                                            <p:cond delay="0"/>
                                          </p:stCondLst>
                                        </p:cTn>
                                        <p:tgtEl>
                                          <p:spTgt spid="2"/>
                                        </p:tgtEl>
                                        <p:attrNameLst>
                                          <p:attrName>style.visibility</p:attrName>
                                        </p:attrNameLst>
                                      </p:cBhvr>
                                      <p:to>
                                        <p:strVal val="visible"/>
                                      </p:to>
                                    </p:set>
                                    <p:anim calcmode="lin" valueType="num">
                                      <p:cBhvr>
                                        <p:cTn id="523" dur="3000" fill="hold"/>
                                        <p:tgtEl>
                                          <p:spTgt spid="2"/>
                                        </p:tgtEl>
                                        <p:attrNameLst>
                                          <p:attrName>ppt_w</p:attrName>
                                        </p:attrNameLst>
                                      </p:cBhvr>
                                      <p:tavLst>
                                        <p:tav tm="0">
                                          <p:val>
                                            <p:strVal val="4/3*#ppt_w"/>
                                          </p:val>
                                        </p:tav>
                                        <p:tav tm="100000">
                                          <p:val>
                                            <p:strVal val="#ppt_w"/>
                                          </p:val>
                                        </p:tav>
                                      </p:tavLst>
                                    </p:anim>
                                    <p:anim calcmode="lin" valueType="num">
                                      <p:cBhvr>
                                        <p:cTn id="524" dur="3000" fill="hold"/>
                                        <p:tgtEl>
                                          <p:spTgt spid="2"/>
                                        </p:tgtEl>
                                        <p:attrNameLst>
                                          <p:attrName>ppt_h</p:attrName>
                                        </p:attrNameLst>
                                      </p:cBhvr>
                                      <p:tavLst>
                                        <p:tav tm="0">
                                          <p:val>
                                            <p:strVal val="4/3*#ppt_h"/>
                                          </p:val>
                                        </p:tav>
                                        <p:tav tm="100000">
                                          <p:val>
                                            <p:strVal val="#ppt_h"/>
                                          </p:val>
                                        </p:tav>
                                      </p:tavLst>
                                    </p:anim>
                                  </p:childTnLst>
                                </p:cTn>
                              </p:par>
                              <p:par>
                                <p:cTn id="525" presetID="16" presetClass="entr" presetSubtype="37" fill="hold" nodeType="withEffect">
                                  <p:stCondLst>
                                    <p:cond delay="0"/>
                                  </p:stCondLst>
                                  <p:childTnLst>
                                    <p:set>
                                      <p:cBhvr>
                                        <p:cTn id="526" dur="1" fill="hold">
                                          <p:stCondLst>
                                            <p:cond delay="0"/>
                                          </p:stCondLst>
                                        </p:cTn>
                                        <p:tgtEl>
                                          <p:spTgt spid="2"/>
                                        </p:tgtEl>
                                        <p:attrNameLst>
                                          <p:attrName>style.visibility</p:attrName>
                                        </p:attrNameLst>
                                      </p:cBhvr>
                                      <p:to>
                                        <p:strVal val="visible"/>
                                      </p:to>
                                    </p:set>
                                    <p:animEffect transition="in" filter="barn(outVertical)">
                                      <p:cBhvr>
                                        <p:cTn id="5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2" grpId="1" animBg="1"/>
      <p:bldP spid="72" grpId="2" animBg="1"/>
      <p:bldP spid="72" grpId="3" animBg="1"/>
      <p:bldP spid="72" grpId="4" animBg="1"/>
      <p:bldP spid="73" grpId="0" animBg="1"/>
      <p:bldP spid="73" grpId="1" animBg="1"/>
      <p:bldP spid="73" grpId="2" animBg="1"/>
      <p:bldP spid="73" grpId="3" animBg="1"/>
      <p:bldP spid="73" grpId="4" animBg="1"/>
      <p:bldP spid="74" grpId="0" animBg="1"/>
      <p:bldP spid="74" grpId="1" animBg="1"/>
      <p:bldP spid="74" grpId="2" animBg="1"/>
      <p:bldP spid="74" grpId="3" animBg="1"/>
      <p:bldP spid="74" grpId="4" animBg="1"/>
      <p:bldP spid="75" grpId="0" animBg="1"/>
      <p:bldP spid="75" grpId="1" animBg="1"/>
      <p:bldP spid="75" grpId="2" animBg="1"/>
      <p:bldP spid="75" grpId="3" animBg="1"/>
      <p:bldP spid="75" grpId="4" animBg="1"/>
      <p:bldP spid="76" grpId="0" animBg="1"/>
      <p:bldP spid="76" grpId="1" animBg="1"/>
      <p:bldP spid="76" grpId="2" animBg="1"/>
      <p:bldP spid="76" grpId="3" animBg="1"/>
      <p:bldP spid="76" grpId="4" animBg="1"/>
      <p:bldP spid="77" grpId="0" animBg="1"/>
      <p:bldP spid="77" grpId="1" animBg="1"/>
      <p:bldP spid="77" grpId="2" animBg="1"/>
      <p:bldP spid="77" grpId="3" animBg="1"/>
      <p:bldP spid="77" grpId="4" animBg="1"/>
      <p:bldP spid="78" grpId="0" animBg="1"/>
      <p:bldP spid="78" grpId="1" animBg="1"/>
      <p:bldP spid="78" grpId="2" animBg="1"/>
      <p:bldP spid="78" grpId="3" animBg="1"/>
      <p:bldP spid="78" grpId="4" animBg="1"/>
      <p:bldP spid="79" grpId="0" animBg="1"/>
      <p:bldP spid="79" grpId="1" animBg="1"/>
      <p:bldP spid="79" grpId="2" animBg="1"/>
      <p:bldP spid="79" grpId="3" animBg="1"/>
      <p:bldP spid="79" grpId="4" animBg="1"/>
      <p:bldP spid="80" grpId="0" animBg="1"/>
      <p:bldP spid="80" grpId="1" animBg="1"/>
      <p:bldP spid="80" grpId="2" animBg="1"/>
      <p:bldP spid="80" grpId="3" animBg="1"/>
      <p:bldP spid="80" grpId="4" animBg="1"/>
      <p:bldP spid="81" grpId="0" animBg="1"/>
      <p:bldP spid="81" grpId="1" animBg="1"/>
      <p:bldP spid="81" grpId="2" animBg="1"/>
      <p:bldP spid="81" grpId="3" animBg="1"/>
      <p:bldP spid="81" grpId="4" animBg="1"/>
      <p:bldP spid="82" grpId="0" animBg="1"/>
      <p:bldP spid="82" grpId="1" animBg="1"/>
      <p:bldP spid="82" grpId="2" animBg="1"/>
      <p:bldP spid="82" grpId="3" animBg="1"/>
      <p:bldP spid="82" grpId="4" animBg="1"/>
      <p:bldP spid="83" grpId="0" animBg="1"/>
      <p:bldP spid="83" grpId="1" animBg="1"/>
      <p:bldP spid="83" grpId="2" animBg="1"/>
      <p:bldP spid="83" grpId="3" animBg="1"/>
      <p:bldP spid="83" grpId="4" animBg="1"/>
      <p:bldP spid="84" grpId="0" animBg="1"/>
      <p:bldP spid="84" grpId="1" animBg="1"/>
      <p:bldP spid="84" grpId="2" animBg="1"/>
      <p:bldP spid="84" grpId="3" animBg="1"/>
      <p:bldP spid="84" grpId="4" animBg="1"/>
      <p:bldP spid="85" grpId="0" animBg="1"/>
      <p:bldP spid="85" grpId="1" animBg="1"/>
      <p:bldP spid="85" grpId="2" animBg="1"/>
      <p:bldP spid="85" grpId="3" animBg="1"/>
      <p:bldP spid="85" grpId="4" animBg="1"/>
      <p:bldP spid="86" grpId="0" animBg="1"/>
      <p:bldP spid="86" grpId="1" animBg="1"/>
      <p:bldP spid="86" grpId="2" animBg="1"/>
      <p:bldP spid="86" grpId="3" animBg="1"/>
      <p:bldP spid="86" grpId="4" animBg="1"/>
      <p:bldP spid="87" grpId="0" animBg="1"/>
      <p:bldP spid="87" grpId="1" animBg="1"/>
      <p:bldP spid="87" grpId="2" animBg="1"/>
      <p:bldP spid="87" grpId="3" animBg="1"/>
      <p:bldP spid="87" grpId="4" animBg="1"/>
      <p:bldP spid="88" grpId="0" animBg="1"/>
      <p:bldP spid="88" grpId="1" animBg="1"/>
      <p:bldP spid="88" grpId="2" animBg="1"/>
      <p:bldP spid="88" grpId="3" animBg="1"/>
      <p:bldP spid="88" grpId="4" animBg="1"/>
      <p:bldP spid="89" grpId="0" animBg="1"/>
      <p:bldP spid="89" grpId="1" animBg="1"/>
      <p:bldP spid="89" grpId="2" animBg="1"/>
      <p:bldP spid="89" grpId="3" animBg="1"/>
      <p:bldP spid="89" grpId="4" animBg="1"/>
      <p:bldP spid="90" grpId="0" animBg="1"/>
      <p:bldP spid="90" grpId="1" animBg="1"/>
      <p:bldP spid="90" grpId="2" animBg="1"/>
      <p:bldP spid="90" grpId="3" animBg="1"/>
      <p:bldP spid="90" grpId="4" animBg="1"/>
      <p:bldP spid="91" grpId="0" animBg="1"/>
      <p:bldP spid="91" grpId="1" animBg="1"/>
      <p:bldP spid="91" grpId="2" animBg="1"/>
      <p:bldP spid="91" grpId="3" animBg="1"/>
      <p:bldP spid="91" grpId="4" animBg="1"/>
      <p:bldP spid="92" grpId="0" animBg="1"/>
      <p:bldP spid="92" grpId="1" animBg="1"/>
      <p:bldP spid="92" grpId="2" animBg="1"/>
      <p:bldP spid="92" grpId="3" animBg="1"/>
      <p:bldP spid="92" grpId="4" animBg="1"/>
      <p:bldP spid="94" grpId="0" animBg="1"/>
      <p:bldP spid="94" grpId="1" animBg="1"/>
      <p:bldP spid="94" grpId="2" animBg="1"/>
      <p:bldP spid="94" grpId="3" animBg="1"/>
      <p:bldP spid="94" grpId="4" animBg="1"/>
      <p:bldP spid="95" grpId="0" animBg="1"/>
      <p:bldP spid="95" grpId="1" animBg="1"/>
      <p:bldP spid="95" grpId="2" animBg="1"/>
      <p:bldP spid="95" grpId="3" animBg="1"/>
      <p:bldP spid="95" grpId="4" animBg="1"/>
      <p:bldP spid="96" grpId="0" animBg="1"/>
      <p:bldP spid="96" grpId="1" animBg="1"/>
      <p:bldP spid="96" grpId="2" animBg="1"/>
      <p:bldP spid="96" grpId="3" animBg="1"/>
      <p:bldP spid="96" grpId="4" animBg="1"/>
      <p:bldP spid="97" grpId="0" animBg="1"/>
      <p:bldP spid="97" grpId="1" animBg="1"/>
      <p:bldP spid="97" grpId="2" animBg="1"/>
      <p:bldP spid="97" grpId="3" animBg="1"/>
      <p:bldP spid="97" grpId="4" animBg="1"/>
      <p:bldP spid="98" grpId="0" animBg="1"/>
      <p:bldP spid="98" grpId="1" animBg="1"/>
      <p:bldP spid="98" grpId="2" animBg="1"/>
      <p:bldP spid="98" grpId="3" animBg="1"/>
      <p:bldP spid="98" grpId="4" animBg="1"/>
      <p:bldP spid="99" grpId="0" animBg="1"/>
      <p:bldP spid="99" grpId="1" animBg="1"/>
      <p:bldP spid="99" grpId="2" animBg="1"/>
      <p:bldP spid="99" grpId="3" animBg="1"/>
      <p:bldP spid="99" grpId="4" animBg="1"/>
      <p:bldP spid="100" grpId="0" animBg="1"/>
      <p:bldP spid="100" grpId="1" animBg="1"/>
      <p:bldP spid="100" grpId="2" animBg="1"/>
      <p:bldP spid="100" grpId="3" animBg="1"/>
      <p:bldP spid="100" grpId="4" animBg="1"/>
      <p:bldP spid="101" grpId="0" animBg="1"/>
      <p:bldP spid="101" grpId="1" animBg="1"/>
      <p:bldP spid="101" grpId="2" animBg="1"/>
      <p:bldP spid="101" grpId="3" animBg="1"/>
      <p:bldP spid="101" grpId="4" animBg="1"/>
      <p:bldP spid="102" grpId="0" animBg="1"/>
      <p:bldP spid="102" grpId="1" animBg="1"/>
      <p:bldP spid="102" grpId="2" animBg="1"/>
      <p:bldP spid="102" grpId="3" animBg="1"/>
      <p:bldP spid="102" grpId="4" animBg="1"/>
      <p:bldP spid="103" grpId="0" animBg="1"/>
      <p:bldP spid="103" grpId="1" animBg="1"/>
      <p:bldP spid="103" grpId="2" animBg="1"/>
      <p:bldP spid="103" grpId="3" animBg="1"/>
      <p:bldP spid="103" grpId="4" animBg="1"/>
      <p:bldP spid="104" grpId="0" animBg="1"/>
      <p:bldP spid="104" grpId="1" animBg="1"/>
      <p:bldP spid="104" grpId="2" animBg="1"/>
      <p:bldP spid="104" grpId="3" animBg="1"/>
      <p:bldP spid="104" grpId="4" animBg="1"/>
      <p:bldP spid="3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3 Imagen" descr="cadre-triple-justpeachy_2063760-XL.png"/>
          <p:cNvPicPr>
            <a:picLocks noChangeAspect="1"/>
          </p:cNvPicPr>
          <p:nvPr/>
        </p:nvPicPr>
        <p:blipFill>
          <a:blip r:embed="rId2">
            <a:duotone>
              <a:prstClr val="black"/>
              <a:schemeClr val="accent1">
                <a:tint val="45000"/>
                <a:satMod val="400000"/>
              </a:schemeClr>
            </a:duotone>
            <a:lum bright="10000" contrast="40000"/>
          </a:blip>
          <a:stretch>
            <a:fillRect/>
          </a:stretch>
        </p:blipFill>
        <p:spPr>
          <a:xfrm>
            <a:off x="0" y="785800"/>
            <a:ext cx="9144000" cy="4357700"/>
          </a:xfrm>
          <a:prstGeom prst="rect">
            <a:avLst/>
          </a:prstGeom>
        </p:spPr>
      </p:pic>
      <p:pic>
        <p:nvPicPr>
          <p:cNvPr id="5" name="4 Imagen" descr="Siberian-Husky-psd31036.png"/>
          <p:cNvPicPr>
            <a:picLocks noChangeAspect="1"/>
          </p:cNvPicPr>
          <p:nvPr/>
        </p:nvPicPr>
        <p:blipFill>
          <a:blip r:embed="rId3"/>
          <a:stretch>
            <a:fillRect/>
          </a:stretch>
        </p:blipFill>
        <p:spPr>
          <a:xfrm>
            <a:off x="3357554" y="1928808"/>
            <a:ext cx="3810000" cy="2676525"/>
          </a:xfrm>
          <a:prstGeom prst="rect">
            <a:avLst/>
          </a:prstGeom>
        </p:spPr>
      </p:pic>
      <p:sp>
        <p:nvSpPr>
          <p:cNvPr id="68609" name="Rectangle 1"/>
          <p:cNvSpPr>
            <a:spLocks noChangeArrowheads="1"/>
          </p:cNvSpPr>
          <p:nvPr/>
        </p:nvSpPr>
        <p:spPr bwMode="auto">
          <a:xfrm>
            <a:off x="2571736" y="0"/>
            <a:ext cx="4000528"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800" b="1" i="0" u="none" strike="noStrike" normalizeH="0" baseline="0"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Broadway" pitchFamily="82" charset="0"/>
                <a:ea typeface="Times New Roman" pitchFamily="18" charset="0"/>
                <a:cs typeface="Times New Roman" pitchFamily="18" charset="0"/>
              </a:rPr>
              <a:t>Características del </a:t>
            </a:r>
            <a:r>
              <a:rPr kumimoji="0" lang="es-ES" sz="2800" b="1" i="0" u="none" strike="noStrike" normalizeH="0" baseline="0" dirty="0" err="1"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Broadway" pitchFamily="82" charset="0"/>
                <a:ea typeface="Times New Roman" pitchFamily="18" charset="0"/>
                <a:cs typeface="Times New Roman" pitchFamily="18" charset="0"/>
              </a:rPr>
              <a:t>Husky</a:t>
            </a:r>
            <a:r>
              <a:rPr kumimoji="0" lang="es-ES" sz="2800" b="1" i="0" u="none" strike="noStrike" normalizeH="0" baseline="0"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Broadway" pitchFamily="82" charset="0"/>
                <a:ea typeface="Times New Roman" pitchFamily="18" charset="0"/>
                <a:cs typeface="Times New Roman" pitchFamily="18" charset="0"/>
              </a:rPr>
              <a:t> Siberiano</a:t>
            </a:r>
            <a:endParaRPr kumimoji="0" lang="es-ES" sz="2800" b="1" i="0" u="none" strike="noStrike" normalizeH="0" baseline="0"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Broadway" pitchFamily="82" charset="0"/>
            </a:endParaRPr>
          </a:p>
        </p:txBody>
      </p:sp>
      <p:sp>
        <p:nvSpPr>
          <p:cNvPr id="6" name="5 CuadroTexto"/>
          <p:cNvSpPr txBox="1"/>
          <p:nvPr/>
        </p:nvSpPr>
        <p:spPr>
          <a:xfrm>
            <a:off x="357158" y="1428742"/>
            <a:ext cx="2214578" cy="3139321"/>
          </a:xfrm>
          <a:prstGeom prst="rect">
            <a:avLst/>
          </a:prstGeom>
          <a:noFill/>
        </p:spPr>
        <p:txBody>
          <a:bodyPr wrap="square" rtlCol="0">
            <a:spAutoFit/>
          </a:bodyPr>
          <a:lstStyle/>
          <a:p>
            <a:pPr lvl="0"/>
            <a:r>
              <a:rPr lang="es-ES" b="1" dirty="0" smtClean="0">
                <a:effectLst>
                  <a:outerShdw blurRad="38100" dist="38100" dir="2700000" algn="tl">
                    <a:srgbClr val="000000">
                      <a:alpha val="43137"/>
                    </a:srgbClr>
                  </a:outerShdw>
                </a:effectLst>
                <a:latin typeface="Agency FB" pitchFamily="34" charset="0"/>
              </a:rPr>
              <a:t>Altura a la cruz:</a:t>
            </a:r>
            <a:r>
              <a:rPr lang="es-ES" dirty="0" smtClean="0">
                <a:effectLst>
                  <a:outerShdw blurRad="38100" dist="38100" dir="2700000" algn="tl">
                    <a:srgbClr val="000000">
                      <a:alpha val="43137"/>
                    </a:srgbClr>
                  </a:outerShdw>
                </a:effectLst>
                <a:latin typeface="Agency FB" pitchFamily="34" charset="0"/>
              </a:rPr>
              <a:t> de 53,5 a 60 cm para el macho y de 50,5 a 56 cm para la hembra</a:t>
            </a:r>
          </a:p>
          <a:p>
            <a:pPr lvl="0"/>
            <a:r>
              <a:rPr lang="es-ES" b="1" dirty="0" smtClean="0">
                <a:effectLst>
                  <a:outerShdw blurRad="38100" dist="38100" dir="2700000" algn="tl">
                    <a:srgbClr val="000000">
                      <a:alpha val="43137"/>
                    </a:srgbClr>
                  </a:outerShdw>
                </a:effectLst>
                <a:latin typeface="Agency FB" pitchFamily="34" charset="0"/>
              </a:rPr>
              <a:t>Peso:</a:t>
            </a:r>
            <a:r>
              <a:rPr lang="es-ES" dirty="0" smtClean="0">
                <a:effectLst>
                  <a:outerShdw blurRad="38100" dist="38100" dir="2700000" algn="tl">
                    <a:srgbClr val="000000">
                      <a:alpha val="43137"/>
                    </a:srgbClr>
                  </a:outerShdw>
                </a:effectLst>
                <a:latin typeface="Agency FB" pitchFamily="34" charset="0"/>
              </a:rPr>
              <a:t> de 20,5 a 28 kg para el macho y de 15,5 a 23 kg para la hembra</a:t>
            </a:r>
          </a:p>
          <a:p>
            <a:pPr lvl="0"/>
            <a:r>
              <a:rPr lang="es-ES" b="1" dirty="0" smtClean="0">
                <a:effectLst>
                  <a:outerShdw blurRad="38100" dist="38100" dir="2700000" algn="tl">
                    <a:srgbClr val="000000">
                      <a:alpha val="43137"/>
                    </a:srgbClr>
                  </a:outerShdw>
                </a:effectLst>
                <a:latin typeface="Agency FB" pitchFamily="34" charset="0"/>
              </a:rPr>
              <a:t>Capa:</a:t>
            </a:r>
            <a:r>
              <a:rPr lang="es-ES" dirty="0" smtClean="0">
                <a:effectLst>
                  <a:outerShdw blurRad="38100" dist="38100" dir="2700000" algn="tl">
                    <a:srgbClr val="000000">
                      <a:alpha val="43137"/>
                    </a:srgbClr>
                  </a:outerShdw>
                </a:effectLst>
                <a:latin typeface="Agency FB" pitchFamily="34" charset="0"/>
              </a:rPr>
              <a:t> admitidos todos los colores</a:t>
            </a:r>
          </a:p>
          <a:p>
            <a:pPr lvl="0"/>
            <a:r>
              <a:rPr lang="es-ES" b="1" dirty="0" smtClean="0">
                <a:effectLst>
                  <a:outerShdw blurRad="38100" dist="38100" dir="2700000" algn="tl">
                    <a:srgbClr val="000000">
                      <a:alpha val="43137"/>
                    </a:srgbClr>
                  </a:outerShdw>
                </a:effectLst>
                <a:latin typeface="Agency FB" pitchFamily="34" charset="0"/>
              </a:rPr>
              <a:t>Promedio de vida:</a:t>
            </a:r>
            <a:r>
              <a:rPr lang="es-ES" dirty="0" smtClean="0">
                <a:effectLst>
                  <a:outerShdw blurRad="38100" dist="38100" dir="2700000" algn="tl">
                    <a:srgbClr val="000000">
                      <a:alpha val="43137"/>
                    </a:srgbClr>
                  </a:outerShdw>
                </a:effectLst>
                <a:latin typeface="Agency FB" pitchFamily="34" charset="0"/>
              </a:rPr>
              <a:t> doce años</a:t>
            </a:r>
          </a:p>
        </p:txBody>
      </p:sp>
      <p:sp>
        <p:nvSpPr>
          <p:cNvPr id="7" name="6 CuadroTexto"/>
          <p:cNvSpPr txBox="1"/>
          <p:nvPr/>
        </p:nvSpPr>
        <p:spPr>
          <a:xfrm>
            <a:off x="6429388" y="1928808"/>
            <a:ext cx="2286016" cy="2308324"/>
          </a:xfrm>
          <a:prstGeom prst="rect">
            <a:avLst/>
          </a:prstGeom>
          <a:noFill/>
        </p:spPr>
        <p:txBody>
          <a:bodyPr wrap="square" rtlCol="0">
            <a:spAutoFit/>
          </a:bodyPr>
          <a:lstStyle/>
          <a:p>
            <a:pPr lvl="0"/>
            <a:r>
              <a:rPr lang="es-ES" b="1" dirty="0" smtClean="0">
                <a:effectLst>
                  <a:outerShdw blurRad="38100" dist="38100" dir="2700000" algn="tl">
                    <a:srgbClr val="000000">
                      <a:alpha val="43137"/>
                    </a:srgbClr>
                  </a:outerShdw>
                </a:effectLst>
                <a:latin typeface="Agency FB" pitchFamily="34" charset="0"/>
              </a:rPr>
              <a:t>Carácter</a:t>
            </a:r>
            <a:r>
              <a:rPr lang="es-ES" dirty="0" smtClean="0">
                <a:effectLst>
                  <a:outerShdw blurRad="38100" dist="38100" dir="2700000" algn="tl">
                    <a:srgbClr val="000000">
                      <a:alpha val="43137"/>
                    </a:srgbClr>
                  </a:outerShdw>
                </a:effectLst>
                <a:latin typeface="Agency FB" pitchFamily="34" charset="0"/>
              </a:rPr>
              <a:t>: independiente y </a:t>
            </a:r>
            <a:r>
              <a:rPr lang="es-ES" dirty="0" err="1" smtClean="0">
                <a:effectLst>
                  <a:outerShdw blurRad="38100" dist="38100" dir="2700000" algn="tl">
                    <a:srgbClr val="000000">
                      <a:alpha val="43137"/>
                    </a:srgbClr>
                  </a:outerShdw>
                </a:effectLst>
                <a:latin typeface="Agency FB" pitchFamily="34" charset="0"/>
              </a:rPr>
              <a:t>escapadizo</a:t>
            </a:r>
            <a:r>
              <a:rPr lang="es-ES" dirty="0" smtClean="0">
                <a:effectLst>
                  <a:outerShdw blurRad="38100" dist="38100" dir="2700000" algn="tl">
                    <a:srgbClr val="000000">
                      <a:alpha val="43137"/>
                    </a:srgbClr>
                  </a:outerShdw>
                </a:effectLst>
                <a:latin typeface="Agency FB" pitchFamily="34" charset="0"/>
              </a:rPr>
              <a:t> , pero también muy amistoso y afectuoso</a:t>
            </a:r>
          </a:p>
          <a:p>
            <a:pPr lvl="0"/>
            <a:r>
              <a:rPr lang="es-ES" b="1" dirty="0" smtClean="0">
                <a:effectLst>
                  <a:outerShdw blurRad="38100" dist="38100" dir="2700000" algn="tl">
                    <a:srgbClr val="000000">
                      <a:alpha val="43137"/>
                    </a:srgbClr>
                  </a:outerShdw>
                </a:effectLst>
                <a:latin typeface="Agency FB" pitchFamily="34" charset="0"/>
              </a:rPr>
              <a:t>Relación con los niños</a:t>
            </a:r>
            <a:r>
              <a:rPr lang="es-ES" dirty="0" smtClean="0">
                <a:effectLst>
                  <a:outerShdw blurRad="38100" dist="38100" dir="2700000" algn="tl">
                    <a:srgbClr val="000000">
                      <a:alpha val="43137"/>
                    </a:srgbClr>
                  </a:outerShdw>
                </a:effectLst>
                <a:latin typeface="Agency FB" pitchFamily="34" charset="0"/>
              </a:rPr>
              <a:t>: muy buena .</a:t>
            </a:r>
          </a:p>
          <a:p>
            <a:pPr lvl="0"/>
            <a:r>
              <a:rPr lang="es-ES" b="1" dirty="0" smtClean="0">
                <a:effectLst>
                  <a:outerShdw blurRad="38100" dist="38100" dir="2700000" algn="tl">
                    <a:srgbClr val="000000">
                      <a:alpha val="43137"/>
                    </a:srgbClr>
                  </a:outerShdw>
                </a:effectLst>
                <a:latin typeface="Agency FB" pitchFamily="34" charset="0"/>
              </a:rPr>
              <a:t>Relación con otros perros</a:t>
            </a:r>
            <a:r>
              <a:rPr lang="es-ES" dirty="0" smtClean="0">
                <a:effectLst>
                  <a:outerShdw blurRad="38100" dist="38100" dir="2700000" algn="tl">
                    <a:srgbClr val="000000">
                      <a:alpha val="43137"/>
                    </a:srgbClr>
                  </a:outerShdw>
                </a:effectLst>
                <a:latin typeface="Agency FB" pitchFamily="34" charset="0"/>
              </a:rPr>
              <a:t>: buena</a:t>
            </a:r>
          </a:p>
          <a:p>
            <a:endParaRPr lang="es-ES"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a9b368cd1b66e6657f01b1cd93fa9bd.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Anillo"/>
          <p:cNvSpPr/>
          <p:nvPr/>
        </p:nvSpPr>
        <p:spPr>
          <a:xfrm>
            <a:off x="1643042" y="0"/>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643042" y="4500576"/>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643042" y="285734"/>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643042" y="4214824"/>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643042" y="642924"/>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643042" y="3929072"/>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643042" y="928676"/>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643042" y="3643320"/>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643042" y="1285866"/>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643042" y="3286130"/>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643042" y="1571618"/>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643042" y="3000378"/>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643042" y="1928808"/>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1643042" y="2643188"/>
            <a:ext cx="5929354" cy="642924"/>
          </a:xfrm>
          <a:prstGeom prst="donut">
            <a:avLst/>
          </a:prstGeom>
          <a:gradFill flip="none" rotWithShape="1">
            <a:gsLst>
              <a:gs pos="0">
                <a:schemeClr val="bg1"/>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ppt_x"/>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3000" fill="hold"/>
                                        <p:tgtEl>
                                          <p:spTgt spid="4"/>
                                        </p:tgtEl>
                                        <p:attrNameLst>
                                          <p:attrName>ppt_x</p:attrName>
                                        </p:attrNameLst>
                                      </p:cBhvr>
                                      <p:tavLst>
                                        <p:tav tm="0">
                                          <p:val>
                                            <p:strVal val="#ppt_x"/>
                                          </p:val>
                                        </p:tav>
                                        <p:tav tm="100000">
                                          <p:val>
                                            <p:strVal val="#ppt_x"/>
                                          </p:val>
                                        </p:tav>
                                      </p:tavLst>
                                    </p:anim>
                                    <p:anim calcmode="lin" valueType="num">
                                      <p:cBhvr additive="base">
                                        <p:cTn id="39" dur="3000" fill="hold"/>
                                        <p:tgtEl>
                                          <p:spTgt spid="4"/>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ppt_x"/>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ppt_x"/>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ppt_x"/>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19" presetClass="entr" presetSubtype="10" fill="hold" grpId="2"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3000" fill="hold"/>
                                        <p:tgtEl>
                                          <p:spTgt spid="3"/>
                                        </p:tgtEl>
                                        <p:attrNameLst>
                                          <p:attrName>ppt_w</p:attrName>
                                        </p:attrNameLst>
                                      </p:cBhvr>
                                      <p:tavLst>
                                        <p:tav tm="0" fmla="#ppt_w*sin(2.5*pi*$)">
                                          <p:val>
                                            <p:fltVal val="0"/>
                                          </p:val>
                                        </p:tav>
                                        <p:tav tm="100000">
                                          <p:val>
                                            <p:fltVal val="1"/>
                                          </p:val>
                                        </p:tav>
                                      </p:tavLst>
                                    </p:anim>
                                    <p:anim calcmode="lin" valueType="num">
                                      <p:cBhvr>
                                        <p:cTn id="67" dur="3000" fill="hold"/>
                                        <p:tgtEl>
                                          <p:spTgt spid="3"/>
                                        </p:tgtEl>
                                        <p:attrNameLst>
                                          <p:attrName>ppt_h</p:attrName>
                                        </p:attrNameLst>
                                      </p:cBhvr>
                                      <p:tavLst>
                                        <p:tav tm="0">
                                          <p:val>
                                            <p:strVal val="#ppt_h"/>
                                          </p:val>
                                        </p:tav>
                                        <p:tav tm="100000">
                                          <p:val>
                                            <p:strVal val="#ppt_h"/>
                                          </p:val>
                                        </p:tav>
                                      </p:tavLst>
                                    </p:anim>
                                  </p:childTnLst>
                                </p:cTn>
                              </p:par>
                              <p:par>
                                <p:cTn id="68" presetID="19" presetClass="entr" presetSubtype="5" fill="hold" grpId="2"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p:val>
                                            <p:strVal val="#ppt_w"/>
                                          </p:val>
                                        </p:tav>
                                        <p:tav tm="100000">
                                          <p:val>
                                            <p:strVal val="#ppt_w"/>
                                          </p:val>
                                        </p:tav>
                                      </p:tavLst>
                                    </p:anim>
                                    <p:anim calcmode="lin" valueType="num">
                                      <p:cBhvr>
                                        <p:cTn id="71" dur="3000" fill="hold"/>
                                        <p:tgtEl>
                                          <p:spTgt spid="7"/>
                                        </p:tgtEl>
                                        <p:attrNameLst>
                                          <p:attrName>ppt_h</p:attrName>
                                        </p:attrNameLst>
                                      </p:cBhvr>
                                      <p:tavLst>
                                        <p:tav tm="0" fmla="#ppt_h*sin(2.5*pi*$)">
                                          <p:val>
                                            <p:fltVal val="0"/>
                                          </p:val>
                                        </p:tav>
                                        <p:tav tm="100000">
                                          <p:val>
                                            <p:fltVal val="1"/>
                                          </p:val>
                                        </p:tav>
                                      </p:tavLst>
                                    </p:anim>
                                  </p:childTnLst>
                                </p:cTn>
                              </p:par>
                              <p:par>
                                <p:cTn id="72" presetID="19" presetClass="entr" presetSubtype="10" fill="hold" grpId="2"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3000" fill="hold"/>
                                        <p:tgtEl>
                                          <p:spTgt spid="9"/>
                                        </p:tgtEl>
                                        <p:attrNameLst>
                                          <p:attrName>ppt_w</p:attrName>
                                        </p:attrNameLst>
                                      </p:cBhvr>
                                      <p:tavLst>
                                        <p:tav tm="0" fmla="#ppt_w*sin(2.5*pi*$)">
                                          <p:val>
                                            <p:fltVal val="0"/>
                                          </p:val>
                                        </p:tav>
                                        <p:tav tm="100000">
                                          <p:val>
                                            <p:fltVal val="1"/>
                                          </p:val>
                                        </p:tav>
                                      </p:tavLst>
                                    </p:anim>
                                    <p:anim calcmode="lin" valueType="num">
                                      <p:cBhvr>
                                        <p:cTn id="75" dur="3000" fill="hold"/>
                                        <p:tgtEl>
                                          <p:spTgt spid="9"/>
                                        </p:tgtEl>
                                        <p:attrNameLst>
                                          <p:attrName>ppt_h</p:attrName>
                                        </p:attrNameLst>
                                      </p:cBhvr>
                                      <p:tavLst>
                                        <p:tav tm="0">
                                          <p:val>
                                            <p:strVal val="#ppt_h"/>
                                          </p:val>
                                        </p:tav>
                                        <p:tav tm="100000">
                                          <p:val>
                                            <p:strVal val="#ppt_h"/>
                                          </p:val>
                                        </p:tav>
                                      </p:tavLst>
                                    </p:anim>
                                  </p:childTnLst>
                                </p:cTn>
                              </p:par>
                              <p:par>
                                <p:cTn id="76" presetID="19" presetClass="entr" presetSubtype="5" fill="hold" grpId="2"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3000" fill="hold"/>
                                        <p:tgtEl>
                                          <p:spTgt spid="11"/>
                                        </p:tgtEl>
                                        <p:attrNameLst>
                                          <p:attrName>ppt_w</p:attrName>
                                        </p:attrNameLst>
                                      </p:cBhvr>
                                      <p:tavLst>
                                        <p:tav tm="0">
                                          <p:val>
                                            <p:strVal val="#ppt_w"/>
                                          </p:val>
                                        </p:tav>
                                        <p:tav tm="100000">
                                          <p:val>
                                            <p:strVal val="#ppt_w"/>
                                          </p:val>
                                        </p:tav>
                                      </p:tavLst>
                                    </p:anim>
                                    <p:anim calcmode="lin" valueType="num">
                                      <p:cBhvr>
                                        <p:cTn id="79" dur="3000" fill="hold"/>
                                        <p:tgtEl>
                                          <p:spTgt spid="11"/>
                                        </p:tgtEl>
                                        <p:attrNameLst>
                                          <p:attrName>ppt_h</p:attrName>
                                        </p:attrNameLst>
                                      </p:cBhvr>
                                      <p:tavLst>
                                        <p:tav tm="0" fmla="#ppt_h*sin(2.5*pi*$)">
                                          <p:val>
                                            <p:fltVal val="0"/>
                                          </p:val>
                                        </p:tav>
                                        <p:tav tm="100000">
                                          <p:val>
                                            <p:fltVal val="1"/>
                                          </p:val>
                                        </p:tav>
                                      </p:tavLst>
                                    </p:anim>
                                  </p:childTnLst>
                                </p:cTn>
                              </p:par>
                              <p:par>
                                <p:cTn id="80" presetID="19" presetClass="entr" presetSubtype="10" fill="hold" grpId="2"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3000" fill="hold"/>
                                        <p:tgtEl>
                                          <p:spTgt spid="13"/>
                                        </p:tgtEl>
                                        <p:attrNameLst>
                                          <p:attrName>ppt_w</p:attrName>
                                        </p:attrNameLst>
                                      </p:cBhvr>
                                      <p:tavLst>
                                        <p:tav tm="0" fmla="#ppt_w*sin(2.5*pi*$)">
                                          <p:val>
                                            <p:fltVal val="0"/>
                                          </p:val>
                                        </p:tav>
                                        <p:tav tm="100000">
                                          <p:val>
                                            <p:fltVal val="1"/>
                                          </p:val>
                                        </p:tav>
                                      </p:tavLst>
                                    </p:anim>
                                    <p:anim calcmode="lin" valueType="num">
                                      <p:cBhvr>
                                        <p:cTn id="83" dur="3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5" fill="hold" grpId="2"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p:cTn id="86" dur="3000" fill="hold"/>
                                        <p:tgtEl>
                                          <p:spTgt spid="15"/>
                                        </p:tgtEl>
                                        <p:attrNameLst>
                                          <p:attrName>ppt_w</p:attrName>
                                        </p:attrNameLst>
                                      </p:cBhvr>
                                      <p:tavLst>
                                        <p:tav tm="0">
                                          <p:val>
                                            <p:strVal val="#ppt_w"/>
                                          </p:val>
                                        </p:tav>
                                        <p:tav tm="100000">
                                          <p:val>
                                            <p:strVal val="#ppt_w"/>
                                          </p:val>
                                        </p:tav>
                                      </p:tavLst>
                                    </p:anim>
                                    <p:anim calcmode="lin" valueType="num">
                                      <p:cBhvr>
                                        <p:cTn id="87" dur="3000" fill="hold"/>
                                        <p:tgtEl>
                                          <p:spTgt spid="15"/>
                                        </p:tgtEl>
                                        <p:attrNameLst>
                                          <p:attrName>ppt_h</p:attrName>
                                        </p:attrNameLst>
                                      </p:cBhvr>
                                      <p:tavLst>
                                        <p:tav tm="0" fmla="#ppt_h*sin(2.5*pi*$)">
                                          <p:val>
                                            <p:fltVal val="0"/>
                                          </p:val>
                                        </p:tav>
                                        <p:tav tm="100000">
                                          <p:val>
                                            <p:fltVal val="1"/>
                                          </p:val>
                                        </p:tav>
                                      </p:tavLst>
                                    </p:anim>
                                  </p:childTnLst>
                                </p:cTn>
                              </p:par>
                              <p:par>
                                <p:cTn id="88" presetID="19" presetClass="entr" presetSubtype="10" fill="hold" grpId="2"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p:cTn id="90" dur="3000" fill="hold"/>
                                        <p:tgtEl>
                                          <p:spTgt spid="17"/>
                                        </p:tgtEl>
                                        <p:attrNameLst>
                                          <p:attrName>ppt_w</p:attrName>
                                        </p:attrNameLst>
                                      </p:cBhvr>
                                      <p:tavLst>
                                        <p:tav tm="0" fmla="#ppt_w*sin(2.5*pi*$)">
                                          <p:val>
                                            <p:fltVal val="0"/>
                                          </p:val>
                                        </p:tav>
                                        <p:tav tm="100000">
                                          <p:val>
                                            <p:fltVal val="1"/>
                                          </p:val>
                                        </p:tav>
                                      </p:tavLst>
                                    </p:anim>
                                    <p:anim calcmode="lin" valueType="num">
                                      <p:cBhvr>
                                        <p:cTn id="91" dur="3000" fill="hold"/>
                                        <p:tgtEl>
                                          <p:spTgt spid="17"/>
                                        </p:tgtEl>
                                        <p:attrNameLst>
                                          <p:attrName>ppt_h</p:attrName>
                                        </p:attrNameLst>
                                      </p:cBhvr>
                                      <p:tavLst>
                                        <p:tav tm="0">
                                          <p:val>
                                            <p:strVal val="#ppt_h"/>
                                          </p:val>
                                        </p:tav>
                                        <p:tav tm="100000">
                                          <p:val>
                                            <p:strVal val="#ppt_h"/>
                                          </p:val>
                                        </p:tav>
                                      </p:tavLst>
                                    </p:anim>
                                  </p:childTnLst>
                                </p:cTn>
                              </p:par>
                              <p:par>
                                <p:cTn id="92" presetID="19" presetClass="entr" presetSubtype="5" fill="hold" grpId="2"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p:cTn id="94" dur="3000" fill="hold"/>
                                        <p:tgtEl>
                                          <p:spTgt spid="4"/>
                                        </p:tgtEl>
                                        <p:attrNameLst>
                                          <p:attrName>ppt_w</p:attrName>
                                        </p:attrNameLst>
                                      </p:cBhvr>
                                      <p:tavLst>
                                        <p:tav tm="0">
                                          <p:val>
                                            <p:strVal val="#ppt_w"/>
                                          </p:val>
                                        </p:tav>
                                        <p:tav tm="100000">
                                          <p:val>
                                            <p:strVal val="#ppt_w"/>
                                          </p:val>
                                        </p:tav>
                                      </p:tavLst>
                                    </p:anim>
                                    <p:anim calcmode="lin" valueType="num">
                                      <p:cBhvr>
                                        <p:cTn id="95" dur="3000" fill="hold"/>
                                        <p:tgtEl>
                                          <p:spTgt spid="4"/>
                                        </p:tgtEl>
                                        <p:attrNameLst>
                                          <p:attrName>ppt_h</p:attrName>
                                        </p:attrNameLst>
                                      </p:cBhvr>
                                      <p:tavLst>
                                        <p:tav tm="0" fmla="#ppt_h*sin(2.5*pi*$)">
                                          <p:val>
                                            <p:fltVal val="0"/>
                                          </p:val>
                                        </p:tav>
                                        <p:tav tm="100000">
                                          <p:val>
                                            <p:fltVal val="1"/>
                                          </p:val>
                                        </p:tav>
                                      </p:tavLst>
                                    </p:anim>
                                  </p:childTnLst>
                                </p:cTn>
                              </p:par>
                              <p:par>
                                <p:cTn id="96" presetID="19" presetClass="entr" presetSubtype="10" fill="hold" grpId="2"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p:cTn id="98" dur="3000" fill="hold"/>
                                        <p:tgtEl>
                                          <p:spTgt spid="8"/>
                                        </p:tgtEl>
                                        <p:attrNameLst>
                                          <p:attrName>ppt_w</p:attrName>
                                        </p:attrNameLst>
                                      </p:cBhvr>
                                      <p:tavLst>
                                        <p:tav tm="0" fmla="#ppt_w*sin(2.5*pi*$)">
                                          <p:val>
                                            <p:fltVal val="0"/>
                                          </p:val>
                                        </p:tav>
                                        <p:tav tm="100000">
                                          <p:val>
                                            <p:fltVal val="1"/>
                                          </p:val>
                                        </p:tav>
                                      </p:tavLst>
                                    </p:anim>
                                    <p:anim calcmode="lin" valueType="num">
                                      <p:cBhvr>
                                        <p:cTn id="99" dur="3000" fill="hold"/>
                                        <p:tgtEl>
                                          <p:spTgt spid="8"/>
                                        </p:tgtEl>
                                        <p:attrNameLst>
                                          <p:attrName>ppt_h</p:attrName>
                                        </p:attrNameLst>
                                      </p:cBhvr>
                                      <p:tavLst>
                                        <p:tav tm="0">
                                          <p:val>
                                            <p:strVal val="#ppt_h"/>
                                          </p:val>
                                        </p:tav>
                                        <p:tav tm="100000">
                                          <p:val>
                                            <p:strVal val="#ppt_h"/>
                                          </p:val>
                                        </p:tav>
                                      </p:tavLst>
                                    </p:anim>
                                  </p:childTnLst>
                                </p:cTn>
                              </p:par>
                              <p:par>
                                <p:cTn id="100" presetID="19" presetClass="entr" presetSubtype="5"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p:val>
                                            <p:strVal val="#ppt_w"/>
                                          </p:val>
                                        </p:tav>
                                        <p:tav tm="100000">
                                          <p:val>
                                            <p:strVal val="#ppt_w"/>
                                          </p:val>
                                        </p:tav>
                                      </p:tavLst>
                                    </p:anim>
                                    <p:anim calcmode="lin" valueType="num">
                                      <p:cBhvr>
                                        <p:cTn id="103" dur="3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10" fill="hold" grpId="2"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p:cTn id="106" dur="3000" fill="hold"/>
                                        <p:tgtEl>
                                          <p:spTgt spid="12"/>
                                        </p:tgtEl>
                                        <p:attrNameLst>
                                          <p:attrName>ppt_w</p:attrName>
                                        </p:attrNameLst>
                                      </p:cBhvr>
                                      <p:tavLst>
                                        <p:tav tm="0" fmla="#ppt_w*sin(2.5*pi*$)">
                                          <p:val>
                                            <p:fltVal val="0"/>
                                          </p:val>
                                        </p:tav>
                                        <p:tav tm="100000">
                                          <p:val>
                                            <p:fltVal val="1"/>
                                          </p:val>
                                        </p:tav>
                                      </p:tavLst>
                                    </p:anim>
                                    <p:anim calcmode="lin" valueType="num">
                                      <p:cBhvr>
                                        <p:cTn id="107" dur="3000" fill="hold"/>
                                        <p:tgtEl>
                                          <p:spTgt spid="12"/>
                                        </p:tgtEl>
                                        <p:attrNameLst>
                                          <p:attrName>ppt_h</p:attrName>
                                        </p:attrNameLst>
                                      </p:cBhvr>
                                      <p:tavLst>
                                        <p:tav tm="0">
                                          <p:val>
                                            <p:strVal val="#ppt_h"/>
                                          </p:val>
                                        </p:tav>
                                        <p:tav tm="100000">
                                          <p:val>
                                            <p:strVal val="#ppt_h"/>
                                          </p:val>
                                        </p:tav>
                                      </p:tavLst>
                                    </p:anim>
                                  </p:childTnLst>
                                </p:cTn>
                              </p:par>
                              <p:par>
                                <p:cTn id="108" presetID="19" presetClass="entr" presetSubtype="5" fill="hold" grpId="2"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3000" fill="hold"/>
                                        <p:tgtEl>
                                          <p:spTgt spid="14"/>
                                        </p:tgtEl>
                                        <p:attrNameLst>
                                          <p:attrName>ppt_w</p:attrName>
                                        </p:attrNameLst>
                                      </p:cBhvr>
                                      <p:tavLst>
                                        <p:tav tm="0">
                                          <p:val>
                                            <p:strVal val="#ppt_w"/>
                                          </p:val>
                                        </p:tav>
                                        <p:tav tm="100000">
                                          <p:val>
                                            <p:strVal val="#ppt_w"/>
                                          </p:val>
                                        </p:tav>
                                      </p:tavLst>
                                    </p:anim>
                                    <p:anim calcmode="lin" valueType="num">
                                      <p:cBhvr>
                                        <p:cTn id="111" dur="3000" fill="hold"/>
                                        <p:tgtEl>
                                          <p:spTgt spid="14"/>
                                        </p:tgtEl>
                                        <p:attrNameLst>
                                          <p:attrName>ppt_h</p:attrName>
                                        </p:attrNameLst>
                                      </p:cBhvr>
                                      <p:tavLst>
                                        <p:tav tm="0" fmla="#ppt_h*sin(2.5*pi*$)">
                                          <p:val>
                                            <p:fltVal val="0"/>
                                          </p:val>
                                        </p:tav>
                                        <p:tav tm="100000">
                                          <p:val>
                                            <p:fltVal val="1"/>
                                          </p:val>
                                        </p:tav>
                                      </p:tavLst>
                                    </p:anim>
                                  </p:childTnLst>
                                </p:cTn>
                              </p:par>
                              <p:par>
                                <p:cTn id="112" presetID="19" presetClass="entr" presetSubtype="10" fill="hold" grpId="2"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p:cTn id="114" dur="3000" fill="hold"/>
                                        <p:tgtEl>
                                          <p:spTgt spid="16"/>
                                        </p:tgtEl>
                                        <p:attrNameLst>
                                          <p:attrName>ppt_w</p:attrName>
                                        </p:attrNameLst>
                                      </p:cBhvr>
                                      <p:tavLst>
                                        <p:tav tm="0" fmla="#ppt_w*sin(2.5*pi*$)">
                                          <p:val>
                                            <p:fltVal val="0"/>
                                          </p:val>
                                        </p:tav>
                                        <p:tav tm="100000">
                                          <p:val>
                                            <p:fltVal val="1"/>
                                          </p:val>
                                        </p:tav>
                                      </p:tavLst>
                                    </p:anim>
                                    <p:anim calcmode="lin" valueType="num">
                                      <p:cBhvr>
                                        <p:cTn id="115" dur="3000" fill="hold"/>
                                        <p:tgtEl>
                                          <p:spTgt spid="16"/>
                                        </p:tgtEl>
                                        <p:attrNameLst>
                                          <p:attrName>ppt_h</p:attrName>
                                        </p:attrNameLst>
                                      </p:cBhvr>
                                      <p:tavLst>
                                        <p:tav tm="0">
                                          <p:val>
                                            <p:strVal val="#ppt_h"/>
                                          </p:val>
                                        </p:tav>
                                        <p:tav tm="100000">
                                          <p:val>
                                            <p:strVal val="#ppt_h"/>
                                          </p:val>
                                        </p:tav>
                                      </p:tavLst>
                                    </p:anim>
                                  </p:childTnLst>
                                </p:cTn>
                              </p:par>
                              <p:par>
                                <p:cTn id="116" presetID="19" presetClass="entr" presetSubtype="5" fill="hold" grpId="2"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p:cTn id="118" dur="3000" fill="hold"/>
                                        <p:tgtEl>
                                          <p:spTgt spid="18"/>
                                        </p:tgtEl>
                                        <p:attrNameLst>
                                          <p:attrName>ppt_w</p:attrName>
                                        </p:attrNameLst>
                                      </p:cBhvr>
                                      <p:tavLst>
                                        <p:tav tm="0">
                                          <p:val>
                                            <p:strVal val="#ppt_w"/>
                                          </p:val>
                                        </p:tav>
                                        <p:tav tm="100000">
                                          <p:val>
                                            <p:strVal val="#ppt_w"/>
                                          </p:val>
                                        </p:tav>
                                      </p:tavLst>
                                    </p:anim>
                                    <p:anim calcmode="lin" valueType="num">
                                      <p:cBhvr>
                                        <p:cTn id="119" dur="3000" fill="hold"/>
                                        <p:tgtEl>
                                          <p:spTgt spid="18"/>
                                        </p:tgtEl>
                                        <p:attrNameLst>
                                          <p:attrName>ppt_h</p:attrName>
                                        </p:attrNameLst>
                                      </p:cBhvr>
                                      <p:tavLst>
                                        <p:tav tm="0" fmla="#ppt_h*sin(2.5*pi*$)">
                                          <p:val>
                                            <p:fltVal val="0"/>
                                          </p:val>
                                        </p:tav>
                                        <p:tav tm="100000">
                                          <p:val>
                                            <p:fltVal val="1"/>
                                          </p:val>
                                        </p:tav>
                                      </p:tavLst>
                                    </p:anim>
                                  </p:childTnLst>
                                </p:cTn>
                              </p:par>
                            </p:childTnLst>
                          </p:cTn>
                        </p:par>
                        <p:par>
                          <p:cTn id="120" fill="hold">
                            <p:stCondLst>
                              <p:cond delay="3000"/>
                            </p:stCondLst>
                            <p:childTnLst>
                              <p:par>
                                <p:cTn id="121" presetID="2" presetClass="exit" presetSubtype="4" fill="hold" grpId="3" nodeType="afterEffect">
                                  <p:stCondLst>
                                    <p:cond delay="0"/>
                                  </p:stCondLst>
                                  <p:childTnLst>
                                    <p:anim calcmode="lin" valueType="num">
                                      <p:cBhvr additive="base">
                                        <p:cTn id="122" dur="3000"/>
                                        <p:tgtEl>
                                          <p:spTgt spid="3"/>
                                        </p:tgtEl>
                                        <p:attrNameLst>
                                          <p:attrName>ppt_x</p:attrName>
                                        </p:attrNameLst>
                                      </p:cBhvr>
                                      <p:tavLst>
                                        <p:tav tm="0">
                                          <p:val>
                                            <p:strVal val="ppt_x"/>
                                          </p:val>
                                        </p:tav>
                                        <p:tav tm="100000">
                                          <p:val>
                                            <p:strVal val="ppt_x"/>
                                          </p:val>
                                        </p:tav>
                                      </p:tavLst>
                                    </p:anim>
                                    <p:anim calcmode="lin" valueType="num">
                                      <p:cBhvr additive="base">
                                        <p:cTn id="123" dur="3000"/>
                                        <p:tgtEl>
                                          <p:spTgt spid="3"/>
                                        </p:tgtEl>
                                        <p:attrNameLst>
                                          <p:attrName>ppt_y</p:attrName>
                                        </p:attrNameLst>
                                      </p:cBhvr>
                                      <p:tavLst>
                                        <p:tav tm="0">
                                          <p:val>
                                            <p:strVal val="ppt_y"/>
                                          </p:val>
                                        </p:tav>
                                        <p:tav tm="100000">
                                          <p:val>
                                            <p:strVal val="1+ppt_h/2"/>
                                          </p:val>
                                        </p:tav>
                                      </p:tavLst>
                                    </p:anim>
                                    <p:set>
                                      <p:cBhvr>
                                        <p:cTn id="124" dur="1" fill="hold">
                                          <p:stCondLst>
                                            <p:cond delay="2999"/>
                                          </p:stCondLst>
                                        </p:cTn>
                                        <p:tgtEl>
                                          <p:spTgt spid="3"/>
                                        </p:tgtEl>
                                        <p:attrNameLst>
                                          <p:attrName>style.visibility</p:attrName>
                                        </p:attrNameLst>
                                      </p:cBhvr>
                                      <p:to>
                                        <p:strVal val="hidden"/>
                                      </p:to>
                                    </p:set>
                                  </p:childTnLst>
                                </p:cTn>
                              </p:par>
                              <p:par>
                                <p:cTn id="125" presetID="2" presetClass="exit" presetSubtype="4"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ppt_x"/>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4" fill="hold" grpId="3"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1+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4" fill="hold" grpId="3"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ppt_x"/>
                                          </p:val>
                                        </p:tav>
                                      </p:tavLst>
                                    </p:anim>
                                    <p:anim calcmode="lin" valueType="num">
                                      <p:cBhvr additive="base">
                                        <p:cTn id="135" dur="3000"/>
                                        <p:tgtEl>
                                          <p:spTgt spid="11"/>
                                        </p:tgtEl>
                                        <p:attrNameLst>
                                          <p:attrName>ppt_y</p:attrName>
                                        </p:attrNameLst>
                                      </p:cBhvr>
                                      <p:tavLst>
                                        <p:tav tm="0">
                                          <p:val>
                                            <p:strVal val="ppt_y"/>
                                          </p:val>
                                        </p:tav>
                                        <p:tav tm="100000">
                                          <p:val>
                                            <p:strVal val="1+ppt_h/2"/>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4"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ppt_x"/>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4" fill="hold" grpId="3"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ppt_x"/>
                                          </p:val>
                                        </p:tav>
                                      </p:tavLst>
                                    </p:anim>
                                    <p:anim calcmode="lin" valueType="num">
                                      <p:cBhvr additive="base">
                                        <p:cTn id="143" dur="3000"/>
                                        <p:tgtEl>
                                          <p:spTgt spid="15"/>
                                        </p:tgtEl>
                                        <p:attrNameLst>
                                          <p:attrName>ppt_y</p:attrName>
                                        </p:attrNameLst>
                                      </p:cBhvr>
                                      <p:tavLst>
                                        <p:tav tm="0">
                                          <p:val>
                                            <p:strVal val="ppt_y"/>
                                          </p:val>
                                        </p:tav>
                                        <p:tav tm="100000">
                                          <p:val>
                                            <p:strVal val="1+ppt_h/2"/>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4" fill="hold" grpId="3"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ppt_x"/>
                                          </p:val>
                                        </p:tav>
                                      </p:tavLst>
                                    </p:anim>
                                    <p:anim calcmode="lin" valueType="num">
                                      <p:cBhvr additive="base">
                                        <p:cTn id="147" dur="3000"/>
                                        <p:tgtEl>
                                          <p:spTgt spid="17"/>
                                        </p:tgtEl>
                                        <p:attrNameLst>
                                          <p:attrName>ppt_y</p:attrName>
                                        </p:attrNameLst>
                                      </p:cBhvr>
                                      <p:tavLst>
                                        <p:tav tm="0">
                                          <p:val>
                                            <p:strVal val="ppt_y"/>
                                          </p:val>
                                        </p:tav>
                                        <p:tav tm="100000">
                                          <p:val>
                                            <p:strVal val="1+ppt_h/2"/>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1" fill="hold" grpId="3" nodeType="withEffect">
                                  <p:stCondLst>
                                    <p:cond delay="0"/>
                                  </p:stCondLst>
                                  <p:childTnLst>
                                    <p:anim calcmode="lin" valueType="num">
                                      <p:cBhvr additive="base">
                                        <p:cTn id="150" dur="3000"/>
                                        <p:tgtEl>
                                          <p:spTgt spid="4"/>
                                        </p:tgtEl>
                                        <p:attrNameLst>
                                          <p:attrName>ppt_x</p:attrName>
                                        </p:attrNameLst>
                                      </p:cBhvr>
                                      <p:tavLst>
                                        <p:tav tm="0">
                                          <p:val>
                                            <p:strVal val="ppt_x"/>
                                          </p:val>
                                        </p:tav>
                                        <p:tav tm="100000">
                                          <p:val>
                                            <p:strVal val="ppt_x"/>
                                          </p:val>
                                        </p:tav>
                                      </p:tavLst>
                                    </p:anim>
                                    <p:anim calcmode="lin" valueType="num">
                                      <p:cBhvr additive="base">
                                        <p:cTn id="151" dur="3000"/>
                                        <p:tgtEl>
                                          <p:spTgt spid="4"/>
                                        </p:tgtEl>
                                        <p:attrNameLst>
                                          <p:attrName>ppt_y</p:attrName>
                                        </p:attrNameLst>
                                      </p:cBhvr>
                                      <p:tavLst>
                                        <p:tav tm="0">
                                          <p:val>
                                            <p:strVal val="ppt_y"/>
                                          </p:val>
                                        </p:tav>
                                        <p:tav tm="100000">
                                          <p:val>
                                            <p:strVal val="0-ppt_h/2"/>
                                          </p:val>
                                        </p:tav>
                                      </p:tavLst>
                                    </p:anim>
                                    <p:set>
                                      <p:cBhvr>
                                        <p:cTn id="152" dur="1" fill="hold">
                                          <p:stCondLst>
                                            <p:cond delay="2999"/>
                                          </p:stCondLst>
                                        </p:cTn>
                                        <p:tgtEl>
                                          <p:spTgt spid="4"/>
                                        </p:tgtEl>
                                        <p:attrNameLst>
                                          <p:attrName>style.visibility</p:attrName>
                                        </p:attrNameLst>
                                      </p:cBhvr>
                                      <p:to>
                                        <p:strVal val="hidden"/>
                                      </p:to>
                                    </p:set>
                                  </p:childTnLst>
                                </p:cTn>
                              </p:par>
                              <p:par>
                                <p:cTn id="153" presetID="2" presetClass="exit" presetSubtype="1" fill="hold" grpId="3"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ppt_x"/>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1" fill="hold" grpId="3"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ppt_x"/>
                                          </p:val>
                                        </p:tav>
                                      </p:tavLst>
                                    </p:anim>
                                    <p:anim calcmode="lin" valueType="num">
                                      <p:cBhvr additive="base">
                                        <p:cTn id="159" dur="3000"/>
                                        <p:tgtEl>
                                          <p:spTgt spid="10"/>
                                        </p:tgtEl>
                                        <p:attrNameLst>
                                          <p:attrName>ppt_y</p:attrName>
                                        </p:attrNameLst>
                                      </p:cBhvr>
                                      <p:tavLst>
                                        <p:tav tm="0">
                                          <p:val>
                                            <p:strVal val="ppt_y"/>
                                          </p:val>
                                        </p:tav>
                                        <p:tav tm="100000">
                                          <p:val>
                                            <p:strVal val="0-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1" fill="hold" grpId="3"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ppt_x"/>
                                          </p:val>
                                        </p:tav>
                                      </p:tavLst>
                                    </p:anim>
                                    <p:anim calcmode="lin" valueType="num">
                                      <p:cBhvr additive="base">
                                        <p:cTn id="163" dur="3000"/>
                                        <p:tgtEl>
                                          <p:spTgt spid="12"/>
                                        </p:tgtEl>
                                        <p:attrNameLst>
                                          <p:attrName>ppt_y</p:attrName>
                                        </p:attrNameLst>
                                      </p:cBhvr>
                                      <p:tavLst>
                                        <p:tav tm="0">
                                          <p:val>
                                            <p:strVal val="ppt_y"/>
                                          </p:val>
                                        </p:tav>
                                        <p:tav tm="100000">
                                          <p:val>
                                            <p:strVal val="0-ppt_h/2"/>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1" fill="hold" grpId="3" nodeType="withEffect">
                                  <p:stCondLst>
                                    <p:cond delay="0"/>
                                  </p:stCondLst>
                                  <p:childTnLst>
                                    <p:anim calcmode="lin" valueType="num">
                                      <p:cBhvr additive="base">
                                        <p:cTn id="166" dur="3000"/>
                                        <p:tgtEl>
                                          <p:spTgt spid="14"/>
                                        </p:tgtEl>
                                        <p:attrNameLst>
                                          <p:attrName>ppt_x</p:attrName>
                                        </p:attrNameLst>
                                      </p:cBhvr>
                                      <p:tavLst>
                                        <p:tav tm="0">
                                          <p:val>
                                            <p:strVal val="ppt_x"/>
                                          </p:val>
                                        </p:tav>
                                        <p:tav tm="100000">
                                          <p:val>
                                            <p:strVal val="ppt_x"/>
                                          </p:val>
                                        </p:tav>
                                      </p:tavLst>
                                    </p:anim>
                                    <p:anim calcmode="lin" valueType="num">
                                      <p:cBhvr additive="base">
                                        <p:cTn id="167" dur="3000"/>
                                        <p:tgtEl>
                                          <p:spTgt spid="14"/>
                                        </p:tgtEl>
                                        <p:attrNameLst>
                                          <p:attrName>ppt_y</p:attrName>
                                        </p:attrNameLst>
                                      </p:cBhvr>
                                      <p:tavLst>
                                        <p:tav tm="0">
                                          <p:val>
                                            <p:strVal val="ppt_y"/>
                                          </p:val>
                                        </p:tav>
                                        <p:tav tm="100000">
                                          <p:val>
                                            <p:strVal val="0-ppt_h/2"/>
                                          </p:val>
                                        </p:tav>
                                      </p:tavLst>
                                    </p:anim>
                                    <p:set>
                                      <p:cBhvr>
                                        <p:cTn id="168" dur="1" fill="hold">
                                          <p:stCondLst>
                                            <p:cond delay="2999"/>
                                          </p:stCondLst>
                                        </p:cTn>
                                        <p:tgtEl>
                                          <p:spTgt spid="14"/>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16"/>
                                        </p:tgtEl>
                                        <p:attrNameLst>
                                          <p:attrName>ppt_x</p:attrName>
                                        </p:attrNameLst>
                                      </p:cBhvr>
                                      <p:tavLst>
                                        <p:tav tm="0">
                                          <p:val>
                                            <p:strVal val="ppt_x"/>
                                          </p:val>
                                        </p:tav>
                                        <p:tav tm="100000">
                                          <p:val>
                                            <p:strVal val="ppt_x"/>
                                          </p:val>
                                        </p:tav>
                                      </p:tavLst>
                                    </p:anim>
                                    <p:anim calcmode="lin" valueType="num">
                                      <p:cBhvr additive="base">
                                        <p:cTn id="171" dur="3000"/>
                                        <p:tgtEl>
                                          <p:spTgt spid="16"/>
                                        </p:tgtEl>
                                        <p:attrNameLst>
                                          <p:attrName>ppt_y</p:attrName>
                                        </p:attrNameLst>
                                      </p:cBhvr>
                                      <p:tavLst>
                                        <p:tav tm="0">
                                          <p:val>
                                            <p:strVal val="ppt_y"/>
                                          </p:val>
                                        </p:tav>
                                        <p:tav tm="100000">
                                          <p:val>
                                            <p:strVal val="0-ppt_h/2"/>
                                          </p:val>
                                        </p:tav>
                                      </p:tavLst>
                                    </p:anim>
                                    <p:set>
                                      <p:cBhvr>
                                        <p:cTn id="172" dur="1" fill="hold">
                                          <p:stCondLst>
                                            <p:cond delay="2999"/>
                                          </p:stCondLst>
                                        </p:cTn>
                                        <p:tgtEl>
                                          <p:spTgt spid="16"/>
                                        </p:tgtEl>
                                        <p:attrNameLst>
                                          <p:attrName>style.visibility</p:attrName>
                                        </p:attrNameLst>
                                      </p:cBhvr>
                                      <p:to>
                                        <p:strVal val="hidden"/>
                                      </p:to>
                                    </p:set>
                                  </p:childTnLst>
                                </p:cTn>
                              </p:par>
                              <p:par>
                                <p:cTn id="173" presetID="2" presetClass="exit" presetSubtype="1" fill="hold" grpId="3" nodeType="withEffect">
                                  <p:stCondLst>
                                    <p:cond delay="0"/>
                                  </p:stCondLst>
                                  <p:childTnLst>
                                    <p:anim calcmode="lin" valueType="num">
                                      <p:cBhvr additive="base">
                                        <p:cTn id="174" dur="3000"/>
                                        <p:tgtEl>
                                          <p:spTgt spid="18"/>
                                        </p:tgtEl>
                                        <p:attrNameLst>
                                          <p:attrName>ppt_x</p:attrName>
                                        </p:attrNameLst>
                                      </p:cBhvr>
                                      <p:tavLst>
                                        <p:tav tm="0">
                                          <p:val>
                                            <p:strVal val="ppt_x"/>
                                          </p:val>
                                        </p:tav>
                                        <p:tav tm="100000">
                                          <p:val>
                                            <p:strVal val="ppt_x"/>
                                          </p:val>
                                        </p:tav>
                                      </p:tavLst>
                                    </p:anim>
                                    <p:anim calcmode="lin" valueType="num">
                                      <p:cBhvr additive="base">
                                        <p:cTn id="175" dur="3000"/>
                                        <p:tgtEl>
                                          <p:spTgt spid="18"/>
                                        </p:tgtEl>
                                        <p:attrNameLst>
                                          <p:attrName>ppt_y</p:attrName>
                                        </p:attrNameLst>
                                      </p:cBhvr>
                                      <p:tavLst>
                                        <p:tav tm="0">
                                          <p:val>
                                            <p:strVal val="ppt_y"/>
                                          </p:val>
                                        </p:tav>
                                        <p:tav tm="100000">
                                          <p:val>
                                            <p:strVal val="0-ppt_h/2"/>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grpId="4" nodeType="withEffect">
                                  <p:stCondLst>
                                    <p:cond delay="0"/>
                                  </p:stCondLst>
                                  <p:childTnLst>
                                    <p:anim calcmode="lin" valueType="num">
                                      <p:cBhvr>
                                        <p:cTn id="178" dur="3000"/>
                                        <p:tgtEl>
                                          <p:spTgt spid="3"/>
                                        </p:tgtEl>
                                        <p:attrNameLst>
                                          <p:attrName>ppt_h</p:attrName>
                                        </p:attrNameLst>
                                      </p:cBhvr>
                                      <p:tavLst>
                                        <p:tav tm="0">
                                          <p:val>
                                            <p:strVal val="ppt_h"/>
                                          </p:val>
                                        </p:tav>
                                        <p:tav tm="100000">
                                          <p:val>
                                            <p:strVal val="ppt_h"/>
                                          </p:val>
                                        </p:tav>
                                      </p:tavLst>
                                    </p:anim>
                                    <p:anim calcmode="lin" valueType="num">
                                      <p:cBhvr>
                                        <p:cTn id="17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3"/>
                                        </p:tgtEl>
                                        <p:attrNameLst>
                                          <p:attrName>style.visibility</p:attrName>
                                        </p:attrNameLst>
                                      </p:cBhvr>
                                      <p:to>
                                        <p:strVal val="hidden"/>
                                      </p:to>
                                    </p:set>
                                  </p:childTnLst>
                                </p:cTn>
                              </p:par>
                              <p:par>
                                <p:cTn id="181" presetID="19" presetClass="exit" presetSubtype="5" fill="hold" grpId="4" nodeType="withEffect">
                                  <p:stCondLst>
                                    <p:cond delay="0"/>
                                  </p:stCondLst>
                                  <p:childTnLst>
                                    <p:anim calcmode="lin" valueType="num">
                                      <p:cBhvr>
                                        <p:cTn id="182" dur="3000"/>
                                        <p:tgtEl>
                                          <p:spTgt spid="7"/>
                                        </p:tgtEl>
                                        <p:attrNameLst>
                                          <p:attrName>ppt_w</p:attrName>
                                        </p:attrNameLst>
                                      </p:cBhvr>
                                      <p:tavLst>
                                        <p:tav tm="0">
                                          <p:val>
                                            <p:strVal val="ppt_w"/>
                                          </p:val>
                                        </p:tav>
                                        <p:tav tm="100000">
                                          <p:val>
                                            <p:strVal val="ppt_w"/>
                                          </p:val>
                                        </p:tav>
                                      </p:tavLst>
                                    </p:anim>
                                    <p:anim calcmode="lin" valueType="num">
                                      <p:cBhvr>
                                        <p:cTn id="18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7"/>
                                        </p:tgtEl>
                                        <p:attrNameLst>
                                          <p:attrName>style.visibility</p:attrName>
                                        </p:attrNameLst>
                                      </p:cBhvr>
                                      <p:to>
                                        <p:strVal val="hidden"/>
                                      </p:to>
                                    </p:set>
                                  </p:childTnLst>
                                </p:cTn>
                              </p:par>
                              <p:par>
                                <p:cTn id="185" presetID="19" presetClass="exit" presetSubtype="10" fill="hold" grpId="4" nodeType="withEffect">
                                  <p:stCondLst>
                                    <p:cond delay="0"/>
                                  </p:stCondLst>
                                  <p:childTnLst>
                                    <p:anim calcmode="lin" valueType="num">
                                      <p:cBhvr>
                                        <p:cTn id="186" dur="3000"/>
                                        <p:tgtEl>
                                          <p:spTgt spid="9"/>
                                        </p:tgtEl>
                                        <p:attrNameLst>
                                          <p:attrName>ppt_h</p:attrName>
                                        </p:attrNameLst>
                                      </p:cBhvr>
                                      <p:tavLst>
                                        <p:tav tm="0">
                                          <p:val>
                                            <p:strVal val="ppt_h"/>
                                          </p:val>
                                        </p:tav>
                                        <p:tav tm="100000">
                                          <p:val>
                                            <p:strVal val="ppt_h"/>
                                          </p:val>
                                        </p:tav>
                                      </p:tavLst>
                                    </p:anim>
                                    <p:anim calcmode="lin" valueType="num">
                                      <p:cBhvr>
                                        <p:cTn id="18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2999"/>
                                          </p:stCondLst>
                                        </p:cTn>
                                        <p:tgtEl>
                                          <p:spTgt spid="9"/>
                                        </p:tgtEl>
                                        <p:attrNameLst>
                                          <p:attrName>style.visibility</p:attrName>
                                        </p:attrNameLst>
                                      </p:cBhvr>
                                      <p:to>
                                        <p:strVal val="hidden"/>
                                      </p:to>
                                    </p:set>
                                  </p:childTnLst>
                                </p:cTn>
                              </p:par>
                              <p:par>
                                <p:cTn id="189" presetID="19" presetClass="exit" presetSubtype="5" fill="hold" grpId="4" nodeType="withEffect">
                                  <p:stCondLst>
                                    <p:cond delay="0"/>
                                  </p:stCondLst>
                                  <p:childTnLst>
                                    <p:anim calcmode="lin" valueType="num">
                                      <p:cBhvr>
                                        <p:cTn id="190" dur="3000"/>
                                        <p:tgtEl>
                                          <p:spTgt spid="11"/>
                                        </p:tgtEl>
                                        <p:attrNameLst>
                                          <p:attrName>ppt_w</p:attrName>
                                        </p:attrNameLst>
                                      </p:cBhvr>
                                      <p:tavLst>
                                        <p:tav tm="0">
                                          <p:val>
                                            <p:strVal val="ppt_w"/>
                                          </p:val>
                                        </p:tav>
                                        <p:tav tm="100000">
                                          <p:val>
                                            <p:strVal val="ppt_w"/>
                                          </p:val>
                                        </p:tav>
                                      </p:tavLst>
                                    </p:anim>
                                    <p:anim calcmode="lin" valueType="num">
                                      <p:cBhvr>
                                        <p:cTn id="19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11"/>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3000"/>
                                        <p:tgtEl>
                                          <p:spTgt spid="13"/>
                                        </p:tgtEl>
                                        <p:attrNameLst>
                                          <p:attrName>ppt_h</p:attrName>
                                        </p:attrNameLst>
                                      </p:cBhvr>
                                      <p:tavLst>
                                        <p:tav tm="0">
                                          <p:val>
                                            <p:strVal val="ppt_h"/>
                                          </p:val>
                                        </p:tav>
                                        <p:tav tm="100000">
                                          <p:val>
                                            <p:strVal val="ppt_h"/>
                                          </p:val>
                                        </p:tav>
                                      </p:tavLst>
                                    </p:anim>
                                    <p:anim calcmode="lin" valueType="num">
                                      <p:cBhvr>
                                        <p:cTn id="195"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13"/>
                                        </p:tgtEl>
                                        <p:attrNameLst>
                                          <p:attrName>style.visibility</p:attrName>
                                        </p:attrNameLst>
                                      </p:cBhvr>
                                      <p:to>
                                        <p:strVal val="hidden"/>
                                      </p:to>
                                    </p:set>
                                  </p:childTnLst>
                                </p:cTn>
                              </p:par>
                              <p:par>
                                <p:cTn id="197" presetID="19" presetClass="exit" presetSubtype="5" fill="hold" grpId="4" nodeType="withEffect">
                                  <p:stCondLst>
                                    <p:cond delay="0"/>
                                  </p:stCondLst>
                                  <p:childTnLst>
                                    <p:anim calcmode="lin" valueType="num">
                                      <p:cBhvr>
                                        <p:cTn id="198" dur="3000"/>
                                        <p:tgtEl>
                                          <p:spTgt spid="15"/>
                                        </p:tgtEl>
                                        <p:attrNameLst>
                                          <p:attrName>ppt_w</p:attrName>
                                        </p:attrNameLst>
                                      </p:cBhvr>
                                      <p:tavLst>
                                        <p:tav tm="0">
                                          <p:val>
                                            <p:strVal val="ppt_w"/>
                                          </p:val>
                                        </p:tav>
                                        <p:tav tm="100000">
                                          <p:val>
                                            <p:strVal val="ppt_w"/>
                                          </p:val>
                                        </p:tav>
                                      </p:tavLst>
                                    </p:anim>
                                    <p:anim calcmode="lin" valueType="num">
                                      <p:cBhvr>
                                        <p:cTn id="19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1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3000"/>
                                        <p:tgtEl>
                                          <p:spTgt spid="17"/>
                                        </p:tgtEl>
                                        <p:attrNameLst>
                                          <p:attrName>ppt_h</p:attrName>
                                        </p:attrNameLst>
                                      </p:cBhvr>
                                      <p:tavLst>
                                        <p:tav tm="0">
                                          <p:val>
                                            <p:strVal val="ppt_h"/>
                                          </p:val>
                                        </p:tav>
                                        <p:tav tm="100000">
                                          <p:val>
                                            <p:strVal val="ppt_h"/>
                                          </p:val>
                                        </p:tav>
                                      </p:tavLst>
                                    </p:anim>
                                    <p:anim calcmode="lin" valueType="num">
                                      <p:cBhvr>
                                        <p:cTn id="20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17"/>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3000"/>
                                        <p:tgtEl>
                                          <p:spTgt spid="4"/>
                                        </p:tgtEl>
                                        <p:attrNameLst>
                                          <p:attrName>ppt_h</p:attrName>
                                        </p:attrNameLst>
                                      </p:cBhvr>
                                      <p:tavLst>
                                        <p:tav tm="0">
                                          <p:val>
                                            <p:strVal val="ppt_h"/>
                                          </p:val>
                                        </p:tav>
                                        <p:tav tm="100000">
                                          <p:val>
                                            <p:strVal val="ppt_h"/>
                                          </p:val>
                                        </p:tav>
                                      </p:tavLst>
                                    </p:anim>
                                    <p:anim calcmode="lin" valueType="num">
                                      <p:cBhvr>
                                        <p:cTn id="20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4"/>
                                        </p:tgtEl>
                                        <p:attrNameLst>
                                          <p:attrName>style.visibility</p:attrName>
                                        </p:attrNameLst>
                                      </p:cBhvr>
                                      <p:to>
                                        <p:strVal val="hidden"/>
                                      </p:to>
                                    </p:set>
                                  </p:childTnLst>
                                </p:cTn>
                              </p:par>
                              <p:par>
                                <p:cTn id="209" presetID="19" presetClass="exit" presetSubtype="5" fill="hold" grpId="4" nodeType="withEffect">
                                  <p:stCondLst>
                                    <p:cond delay="0"/>
                                  </p:stCondLst>
                                  <p:childTnLst>
                                    <p:anim calcmode="lin" valueType="num">
                                      <p:cBhvr>
                                        <p:cTn id="210" dur="3000"/>
                                        <p:tgtEl>
                                          <p:spTgt spid="8"/>
                                        </p:tgtEl>
                                        <p:attrNameLst>
                                          <p:attrName>ppt_w</p:attrName>
                                        </p:attrNameLst>
                                      </p:cBhvr>
                                      <p:tavLst>
                                        <p:tav tm="0">
                                          <p:val>
                                            <p:strVal val="ppt_w"/>
                                          </p:val>
                                        </p:tav>
                                        <p:tav tm="100000">
                                          <p:val>
                                            <p:strVal val="ppt_w"/>
                                          </p:val>
                                        </p:tav>
                                      </p:tavLst>
                                    </p:anim>
                                    <p:anim calcmode="lin" valueType="num">
                                      <p:cBhvr>
                                        <p:cTn id="2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3000"/>
                                        <p:tgtEl>
                                          <p:spTgt spid="10"/>
                                        </p:tgtEl>
                                        <p:attrNameLst>
                                          <p:attrName>ppt_h</p:attrName>
                                        </p:attrNameLst>
                                      </p:cBhvr>
                                      <p:tavLst>
                                        <p:tav tm="0">
                                          <p:val>
                                            <p:strVal val="ppt_h"/>
                                          </p:val>
                                        </p:tav>
                                        <p:tav tm="100000">
                                          <p:val>
                                            <p:strVal val="ppt_h"/>
                                          </p:val>
                                        </p:tav>
                                      </p:tavLst>
                                    </p:anim>
                                    <p:anim calcmode="lin" valueType="num">
                                      <p:cBhvr>
                                        <p:cTn id="2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10"/>
                                        </p:tgtEl>
                                        <p:attrNameLst>
                                          <p:attrName>style.visibility</p:attrName>
                                        </p:attrNameLst>
                                      </p:cBhvr>
                                      <p:to>
                                        <p:strVal val="hidden"/>
                                      </p:to>
                                    </p:set>
                                  </p:childTnLst>
                                </p:cTn>
                              </p:par>
                              <p:par>
                                <p:cTn id="217" presetID="19" presetClass="exit" presetSubtype="5" fill="hold" grpId="4" nodeType="withEffect">
                                  <p:stCondLst>
                                    <p:cond delay="0"/>
                                  </p:stCondLst>
                                  <p:childTnLst>
                                    <p:anim calcmode="lin" valueType="num">
                                      <p:cBhvr>
                                        <p:cTn id="218" dur="3000"/>
                                        <p:tgtEl>
                                          <p:spTgt spid="12"/>
                                        </p:tgtEl>
                                        <p:attrNameLst>
                                          <p:attrName>ppt_w</p:attrName>
                                        </p:attrNameLst>
                                      </p:cBhvr>
                                      <p:tavLst>
                                        <p:tav tm="0">
                                          <p:val>
                                            <p:strVal val="ppt_w"/>
                                          </p:val>
                                        </p:tav>
                                        <p:tav tm="100000">
                                          <p:val>
                                            <p:strVal val="ppt_w"/>
                                          </p:val>
                                        </p:tav>
                                      </p:tavLst>
                                    </p:anim>
                                    <p:anim calcmode="lin" valueType="num">
                                      <p:cBhvr>
                                        <p:cTn id="21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12"/>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3000"/>
                                        <p:tgtEl>
                                          <p:spTgt spid="14"/>
                                        </p:tgtEl>
                                        <p:attrNameLst>
                                          <p:attrName>ppt_h</p:attrName>
                                        </p:attrNameLst>
                                      </p:cBhvr>
                                      <p:tavLst>
                                        <p:tav tm="0">
                                          <p:val>
                                            <p:strVal val="ppt_h"/>
                                          </p:val>
                                        </p:tav>
                                        <p:tav tm="100000">
                                          <p:val>
                                            <p:strVal val="ppt_h"/>
                                          </p:val>
                                        </p:tav>
                                      </p:tavLst>
                                    </p:anim>
                                    <p:anim calcmode="lin" valueType="num">
                                      <p:cBhvr>
                                        <p:cTn id="22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4"/>
                                        </p:tgtEl>
                                        <p:attrNameLst>
                                          <p:attrName>style.visibility</p:attrName>
                                        </p:attrNameLst>
                                      </p:cBhvr>
                                      <p:to>
                                        <p:strVal val="hidden"/>
                                      </p:to>
                                    </p:set>
                                  </p:childTnLst>
                                </p:cTn>
                              </p:par>
                              <p:par>
                                <p:cTn id="225" presetID="19" presetClass="exit" presetSubtype="5" fill="hold" grpId="4" nodeType="withEffect">
                                  <p:stCondLst>
                                    <p:cond delay="0"/>
                                  </p:stCondLst>
                                  <p:childTnLst>
                                    <p:anim calcmode="lin" valueType="num">
                                      <p:cBhvr>
                                        <p:cTn id="226" dur="3000"/>
                                        <p:tgtEl>
                                          <p:spTgt spid="16"/>
                                        </p:tgtEl>
                                        <p:attrNameLst>
                                          <p:attrName>ppt_w</p:attrName>
                                        </p:attrNameLst>
                                      </p:cBhvr>
                                      <p:tavLst>
                                        <p:tav tm="0">
                                          <p:val>
                                            <p:strVal val="ppt_w"/>
                                          </p:val>
                                        </p:tav>
                                        <p:tav tm="100000">
                                          <p:val>
                                            <p:strVal val="ppt_w"/>
                                          </p:val>
                                        </p:tav>
                                      </p:tavLst>
                                    </p:anim>
                                    <p:anim calcmode="lin" valueType="num">
                                      <p:cBhvr>
                                        <p:cTn id="22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16"/>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18"/>
                                        </p:tgtEl>
                                        <p:attrNameLst>
                                          <p:attrName>ppt_h</p:attrName>
                                        </p:attrNameLst>
                                      </p:cBhvr>
                                      <p:tavLst>
                                        <p:tav tm="0">
                                          <p:val>
                                            <p:strVal val="ppt_h"/>
                                          </p:val>
                                        </p:tav>
                                        <p:tav tm="100000">
                                          <p:val>
                                            <p:strVal val="ppt_h"/>
                                          </p:val>
                                        </p:tav>
                                      </p:tavLst>
                                    </p:anim>
                                    <p:anim calcmode="lin" valueType="num">
                                      <p:cBhvr>
                                        <p:cTn id="231"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8"/>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 calcmode="lin" valueType="num">
                                      <p:cBhvr>
                                        <p:cTn id="235" dur="3000" fill="hold"/>
                                        <p:tgtEl>
                                          <p:spTgt spid="2"/>
                                        </p:tgtEl>
                                        <p:attrNameLst>
                                          <p:attrName>ppt_w</p:attrName>
                                        </p:attrNameLst>
                                      </p:cBhvr>
                                      <p:tavLst>
                                        <p:tav tm="0">
                                          <p:val>
                                            <p:strVal val="4/3*#ppt_w"/>
                                          </p:val>
                                        </p:tav>
                                        <p:tav tm="100000">
                                          <p:val>
                                            <p:strVal val="#ppt_w"/>
                                          </p:val>
                                        </p:tav>
                                      </p:tavLst>
                                    </p:anim>
                                    <p:anim calcmode="lin" valueType="num">
                                      <p:cBhvr>
                                        <p:cTn id="236" dur="3000" fill="hold"/>
                                        <p:tgtEl>
                                          <p:spTgt spid="2"/>
                                        </p:tgtEl>
                                        <p:attrNameLst>
                                          <p:attrName>ppt_h</p:attrName>
                                        </p:attrNameLst>
                                      </p:cBhvr>
                                      <p:tavLst>
                                        <p:tav tm="0">
                                          <p:val>
                                            <p:strVal val="4/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Effect transition="in" filter="barn(outHorizontal)">
                                      <p:cBhvr>
                                        <p:cTn id="2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3" grpId="3" animBg="1"/>
      <p:bldP spid="3" grpId="4" animBg="1"/>
      <p:bldP spid="4" grpId="0" animBg="1"/>
      <p:bldP spid="4" grpId="2" animBg="1"/>
      <p:bldP spid="4" grpId="3" animBg="1"/>
      <p:bldP spid="4" grpId="4" animBg="1"/>
      <p:bldP spid="7" grpId="0" animBg="1"/>
      <p:bldP spid="7" grpId="2" animBg="1"/>
      <p:bldP spid="7" grpId="3" animBg="1"/>
      <p:bldP spid="7" grpId="4" animBg="1"/>
      <p:bldP spid="8" grpId="0" animBg="1"/>
      <p:bldP spid="8" grpId="2" animBg="1"/>
      <p:bldP spid="8" grpId="3" animBg="1"/>
      <p:bldP spid="8" grpId="4" animBg="1"/>
      <p:bldP spid="9" grpId="0" animBg="1"/>
      <p:bldP spid="9" grpId="2" animBg="1"/>
      <p:bldP spid="9" grpId="3" animBg="1"/>
      <p:bldP spid="9" grpId="4" animBg="1"/>
      <p:bldP spid="10" grpId="0" animBg="1"/>
      <p:bldP spid="10" grpId="2" animBg="1"/>
      <p:bldP spid="10" grpId="3" animBg="1"/>
      <p:bldP spid="10" grpId="4" animBg="1"/>
      <p:bldP spid="11" grpId="0" animBg="1"/>
      <p:bldP spid="11" grpId="2" animBg="1"/>
      <p:bldP spid="11" grpId="3" animBg="1"/>
      <p:bldP spid="11" grpId="4" animBg="1"/>
      <p:bldP spid="12" grpId="0" animBg="1"/>
      <p:bldP spid="12" grpId="2" animBg="1"/>
      <p:bldP spid="12" grpId="3" animBg="1"/>
      <p:bldP spid="12" grpId="4" animBg="1"/>
      <p:bldP spid="13" grpId="0" animBg="1"/>
      <p:bldP spid="13" grpId="2" animBg="1"/>
      <p:bldP spid="13" grpId="3" animBg="1"/>
      <p:bldP spid="13" grpId="4" animBg="1"/>
      <p:bldP spid="14" grpId="0" animBg="1"/>
      <p:bldP spid="14" grpId="2" animBg="1"/>
      <p:bldP spid="14" grpId="3" animBg="1"/>
      <p:bldP spid="14" grpId="4" animBg="1"/>
      <p:bldP spid="15" grpId="0" animBg="1"/>
      <p:bldP spid="15" grpId="2" animBg="1"/>
      <p:bldP spid="15" grpId="3" animBg="1"/>
      <p:bldP spid="15" grpId="4" animBg="1"/>
      <p:bldP spid="16" grpId="0" animBg="1"/>
      <p:bldP spid="16" grpId="2" animBg="1"/>
      <p:bldP spid="16" grpId="3" animBg="1"/>
      <p:bldP spid="16" grpId="4" animBg="1"/>
      <p:bldP spid="17" grpId="0" animBg="1"/>
      <p:bldP spid="17" grpId="2" animBg="1"/>
      <p:bldP spid="17" grpId="3" animBg="1"/>
      <p:bldP spid="17" grpId="4" animBg="1"/>
      <p:bldP spid="18" grpId="0" animBg="1"/>
      <p:bldP spid="18" grpId="2" animBg="1"/>
      <p:bldP spid="18" grpId="3" animBg="1"/>
      <p:bldP spid="18" grpId="4"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a769bc066572c8b2e476d674f3b308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3714744" y="0"/>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0800000">
            <a:off x="4572000" y="0"/>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3714744" y="1285866"/>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4572000" y="1285866"/>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714744" y="2571750"/>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4572000" y="2571750"/>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714744" y="3857634"/>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4572000" y="3857634"/>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1857356" y="0"/>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2714612" y="0"/>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857356" y="1285866"/>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2714612" y="1285866"/>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1857356" y="2571750"/>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0800000">
            <a:off x="2714612" y="2571750"/>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1857356" y="3857634"/>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a:off x="2714612" y="3857634"/>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5500694" y="0"/>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6357950" y="0"/>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5500694" y="1285866"/>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6357950" y="1285866"/>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5500694" y="2571750"/>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6357950" y="2571750"/>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a:off x="5500694" y="3857634"/>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6357950" y="3857634"/>
            <a:ext cx="857256" cy="1285866"/>
          </a:xfrm>
          <a:prstGeom prst="moon">
            <a:avLst/>
          </a:prstGeom>
          <a:gradFill flip="none" rotWithShape="1">
            <a:gsLst>
              <a:gs pos="0">
                <a:srgbClr val="663300"/>
              </a:gs>
              <a:gs pos="64999">
                <a:srgbClr val="F0EBD5"/>
              </a:gs>
              <a:gs pos="100000">
                <a:srgbClr val="D1C39F"/>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14332"/>
            <a:ext cx="9715568" cy="6643734"/>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iterate type="lt">
                                    <p:tmPct val="0"/>
                                  </p:iterate>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iterate type="lt">
                                    <p:tmPct val="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iterate type="lt">
                                    <p:tmPct val="0"/>
                                  </p:iterate>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iterate type="lt">
                                    <p:tmPct val="0"/>
                                  </p:iterate>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iterate type="lt">
                                    <p:tmPct val="0"/>
                                  </p:iterate>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iterate type="lt">
                                    <p:tmPct val="0"/>
                                  </p:iterate>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iterate type="lt">
                                    <p:tmPct val="0"/>
                                  </p:iterate>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iterate type="lt">
                                    <p:tmPct val="0"/>
                                  </p:iterate>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iterate type="lt">
                                    <p:tmPct val="0"/>
                                  </p:iterate>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iterate type="lt">
                                    <p:tmPct val="0"/>
                                  </p:iterate>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iterate type="lt">
                                    <p:tmPct val="0"/>
                                  </p:iterate>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iterate type="lt">
                                    <p:tmPct val="0"/>
                                  </p:iterate>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iterate type="lt">
                                    <p:tmPct val="0"/>
                                  </p:iterate>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iterate type="lt">
                                    <p:tmPct val="0"/>
                                  </p:iterate>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iterate type="lt">
                                    <p:tmPct val="0"/>
                                  </p:iterate>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iterate type="lt">
                                    <p:tmPct val="0"/>
                                  </p:iterate>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iterate type="lt">
                                    <p:tmPct val="0"/>
                                  </p:iterate>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iterate type="lt">
                                    <p:tmPct val="0"/>
                                  </p:iterate>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iterate type="lt">
                                    <p:tmPct val="0"/>
                                  </p:iterate>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iterate type="lt">
                                    <p:tmPct val="0"/>
                                  </p:iterate>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19" presetClass="entr" presetSubtype="5" fill="hold" grpId="1" nodeType="withEffect">
                                  <p:stCondLst>
                                    <p:cond delay="0"/>
                                  </p:stCondLst>
                                  <p:iterate type="lt">
                                    <p:tmPct val="0"/>
                                  </p:iterate>
                                  <p:childTnLst>
                                    <p:set>
                                      <p:cBhvr>
                                        <p:cTn id="105" dur="1" fill="hold">
                                          <p:stCondLst>
                                            <p:cond delay="0"/>
                                          </p:stCondLst>
                                        </p:cTn>
                                        <p:tgtEl>
                                          <p:spTgt spid="3"/>
                                        </p:tgtEl>
                                        <p:attrNameLst>
                                          <p:attrName>style.visibility</p:attrName>
                                        </p:attrNameLst>
                                      </p:cBhvr>
                                      <p:to>
                                        <p:strVal val="visible"/>
                                      </p:to>
                                    </p:set>
                                    <p:anim calcmode="lin" valueType="num">
                                      <p:cBhvr>
                                        <p:cTn id="106" dur="3000" fill="hold"/>
                                        <p:tgtEl>
                                          <p:spTgt spid="3"/>
                                        </p:tgtEl>
                                        <p:attrNameLst>
                                          <p:attrName>ppt_w</p:attrName>
                                        </p:attrNameLst>
                                      </p:cBhvr>
                                      <p:tavLst>
                                        <p:tav tm="0">
                                          <p:val>
                                            <p:strVal val="#ppt_w"/>
                                          </p:val>
                                        </p:tav>
                                        <p:tav tm="100000">
                                          <p:val>
                                            <p:strVal val="#ppt_w"/>
                                          </p:val>
                                        </p:tav>
                                      </p:tavLst>
                                    </p:anim>
                                    <p:anim calcmode="lin" valueType="num">
                                      <p:cBhvr>
                                        <p:cTn id="107" dur="3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iterate type="lt">
                                    <p:tmPct val="0"/>
                                  </p:iterate>
                                  <p:childTnLst>
                                    <p:set>
                                      <p:cBhvr>
                                        <p:cTn id="109" dur="1" fill="hold">
                                          <p:stCondLst>
                                            <p:cond delay="0"/>
                                          </p:stCondLst>
                                        </p:cTn>
                                        <p:tgtEl>
                                          <p:spTgt spid="4"/>
                                        </p:tgtEl>
                                        <p:attrNameLst>
                                          <p:attrName>style.visibility</p:attrName>
                                        </p:attrNameLst>
                                      </p:cBhvr>
                                      <p:to>
                                        <p:strVal val="visible"/>
                                      </p:to>
                                    </p:set>
                                    <p:anim calcmode="lin" valueType="num">
                                      <p:cBhvr>
                                        <p:cTn id="110" dur="3000" fill="hold"/>
                                        <p:tgtEl>
                                          <p:spTgt spid="4"/>
                                        </p:tgtEl>
                                        <p:attrNameLst>
                                          <p:attrName>ppt_w</p:attrName>
                                        </p:attrNameLst>
                                      </p:cBhvr>
                                      <p:tavLst>
                                        <p:tav tm="0">
                                          <p:val>
                                            <p:strVal val="#ppt_w"/>
                                          </p:val>
                                        </p:tav>
                                        <p:tav tm="100000">
                                          <p:val>
                                            <p:strVal val="#ppt_w"/>
                                          </p:val>
                                        </p:tav>
                                      </p:tavLst>
                                    </p:anim>
                                    <p:anim calcmode="lin" valueType="num">
                                      <p:cBhvr>
                                        <p:cTn id="111" dur="3000" fill="hold"/>
                                        <p:tgtEl>
                                          <p:spTgt spid="4"/>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iterate type="lt">
                                    <p:tmPct val="0"/>
                                  </p:iterate>
                                  <p:childTnLst>
                                    <p:set>
                                      <p:cBhvr>
                                        <p:cTn id="113" dur="1" fill="hold">
                                          <p:stCondLst>
                                            <p:cond delay="0"/>
                                          </p:stCondLst>
                                        </p:cTn>
                                        <p:tgtEl>
                                          <p:spTgt spid="5"/>
                                        </p:tgtEl>
                                        <p:attrNameLst>
                                          <p:attrName>style.visibility</p:attrName>
                                        </p:attrNameLst>
                                      </p:cBhvr>
                                      <p:to>
                                        <p:strVal val="visible"/>
                                      </p:to>
                                    </p:set>
                                    <p:anim calcmode="lin" valueType="num">
                                      <p:cBhvr>
                                        <p:cTn id="114" dur="3000" fill="hold"/>
                                        <p:tgtEl>
                                          <p:spTgt spid="5"/>
                                        </p:tgtEl>
                                        <p:attrNameLst>
                                          <p:attrName>ppt_w</p:attrName>
                                        </p:attrNameLst>
                                      </p:cBhvr>
                                      <p:tavLst>
                                        <p:tav tm="0">
                                          <p:val>
                                            <p:strVal val="#ppt_w"/>
                                          </p:val>
                                        </p:tav>
                                        <p:tav tm="100000">
                                          <p:val>
                                            <p:strVal val="#ppt_w"/>
                                          </p:val>
                                        </p:tav>
                                      </p:tavLst>
                                    </p:anim>
                                    <p:anim calcmode="lin" valueType="num">
                                      <p:cBhvr>
                                        <p:cTn id="115" dur="3000" fill="hold"/>
                                        <p:tgtEl>
                                          <p:spTgt spid="5"/>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iterate type="lt">
                                    <p:tmPct val="0"/>
                                  </p:iterate>
                                  <p:childTnLst>
                                    <p:set>
                                      <p:cBhvr>
                                        <p:cTn id="117" dur="1" fill="hold">
                                          <p:stCondLst>
                                            <p:cond delay="0"/>
                                          </p:stCondLst>
                                        </p:cTn>
                                        <p:tgtEl>
                                          <p:spTgt spid="6"/>
                                        </p:tgtEl>
                                        <p:attrNameLst>
                                          <p:attrName>style.visibility</p:attrName>
                                        </p:attrNameLst>
                                      </p:cBhvr>
                                      <p:to>
                                        <p:strVal val="visible"/>
                                      </p:to>
                                    </p:set>
                                    <p:anim calcmode="lin" valueType="num">
                                      <p:cBhvr>
                                        <p:cTn id="118" dur="3000" fill="hold"/>
                                        <p:tgtEl>
                                          <p:spTgt spid="6"/>
                                        </p:tgtEl>
                                        <p:attrNameLst>
                                          <p:attrName>ppt_w</p:attrName>
                                        </p:attrNameLst>
                                      </p:cBhvr>
                                      <p:tavLst>
                                        <p:tav tm="0">
                                          <p:val>
                                            <p:strVal val="#ppt_w"/>
                                          </p:val>
                                        </p:tav>
                                        <p:tav tm="100000">
                                          <p:val>
                                            <p:strVal val="#ppt_w"/>
                                          </p:val>
                                        </p:tav>
                                      </p:tavLst>
                                    </p:anim>
                                    <p:anim calcmode="lin" valueType="num">
                                      <p:cBhvr>
                                        <p:cTn id="119" dur="3000" fill="hold"/>
                                        <p:tgtEl>
                                          <p:spTgt spid="6"/>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iterate type="lt">
                                    <p:tmPct val="0"/>
                                  </p:iterate>
                                  <p:childTnLst>
                                    <p:set>
                                      <p:cBhvr>
                                        <p:cTn id="121" dur="1" fill="hold">
                                          <p:stCondLst>
                                            <p:cond delay="0"/>
                                          </p:stCondLst>
                                        </p:cTn>
                                        <p:tgtEl>
                                          <p:spTgt spid="7"/>
                                        </p:tgtEl>
                                        <p:attrNameLst>
                                          <p:attrName>style.visibility</p:attrName>
                                        </p:attrNameLst>
                                      </p:cBhvr>
                                      <p:to>
                                        <p:strVal val="visible"/>
                                      </p:to>
                                    </p:set>
                                    <p:anim calcmode="lin" valueType="num">
                                      <p:cBhvr>
                                        <p:cTn id="122" dur="3000" fill="hold"/>
                                        <p:tgtEl>
                                          <p:spTgt spid="7"/>
                                        </p:tgtEl>
                                        <p:attrNameLst>
                                          <p:attrName>ppt_w</p:attrName>
                                        </p:attrNameLst>
                                      </p:cBhvr>
                                      <p:tavLst>
                                        <p:tav tm="0">
                                          <p:val>
                                            <p:strVal val="#ppt_w"/>
                                          </p:val>
                                        </p:tav>
                                        <p:tav tm="100000">
                                          <p:val>
                                            <p:strVal val="#ppt_w"/>
                                          </p:val>
                                        </p:tav>
                                      </p:tavLst>
                                    </p:anim>
                                    <p:anim calcmode="lin" valueType="num">
                                      <p:cBhvr>
                                        <p:cTn id="123" dur="3000" fill="hold"/>
                                        <p:tgtEl>
                                          <p:spTgt spid="7"/>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iterate type="lt">
                                    <p:tmPct val="0"/>
                                  </p:iterate>
                                  <p:childTnLst>
                                    <p:set>
                                      <p:cBhvr>
                                        <p:cTn id="125" dur="1" fill="hold">
                                          <p:stCondLst>
                                            <p:cond delay="0"/>
                                          </p:stCondLst>
                                        </p:cTn>
                                        <p:tgtEl>
                                          <p:spTgt spid="8"/>
                                        </p:tgtEl>
                                        <p:attrNameLst>
                                          <p:attrName>style.visibility</p:attrName>
                                        </p:attrNameLst>
                                      </p:cBhvr>
                                      <p:to>
                                        <p:strVal val="visible"/>
                                      </p:to>
                                    </p:set>
                                    <p:anim calcmode="lin" valueType="num">
                                      <p:cBhvr>
                                        <p:cTn id="126" dur="3000" fill="hold"/>
                                        <p:tgtEl>
                                          <p:spTgt spid="8"/>
                                        </p:tgtEl>
                                        <p:attrNameLst>
                                          <p:attrName>ppt_w</p:attrName>
                                        </p:attrNameLst>
                                      </p:cBhvr>
                                      <p:tavLst>
                                        <p:tav tm="0">
                                          <p:val>
                                            <p:strVal val="#ppt_w"/>
                                          </p:val>
                                        </p:tav>
                                        <p:tav tm="100000">
                                          <p:val>
                                            <p:strVal val="#ppt_w"/>
                                          </p:val>
                                        </p:tav>
                                      </p:tavLst>
                                    </p:anim>
                                    <p:anim calcmode="lin" valueType="num">
                                      <p:cBhvr>
                                        <p:cTn id="127" dur="3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iterate type="lt">
                                    <p:tmPct val="0"/>
                                  </p:iterate>
                                  <p:childTnLst>
                                    <p:set>
                                      <p:cBhvr>
                                        <p:cTn id="129" dur="1" fill="hold">
                                          <p:stCondLst>
                                            <p:cond delay="0"/>
                                          </p:stCondLst>
                                        </p:cTn>
                                        <p:tgtEl>
                                          <p:spTgt spid="9"/>
                                        </p:tgtEl>
                                        <p:attrNameLst>
                                          <p:attrName>style.visibility</p:attrName>
                                        </p:attrNameLst>
                                      </p:cBhvr>
                                      <p:to>
                                        <p:strVal val="visible"/>
                                      </p:to>
                                    </p:set>
                                    <p:anim calcmode="lin" valueType="num">
                                      <p:cBhvr>
                                        <p:cTn id="130" dur="3000" fill="hold"/>
                                        <p:tgtEl>
                                          <p:spTgt spid="9"/>
                                        </p:tgtEl>
                                        <p:attrNameLst>
                                          <p:attrName>ppt_w</p:attrName>
                                        </p:attrNameLst>
                                      </p:cBhvr>
                                      <p:tavLst>
                                        <p:tav tm="0">
                                          <p:val>
                                            <p:strVal val="#ppt_w"/>
                                          </p:val>
                                        </p:tav>
                                        <p:tav tm="100000">
                                          <p:val>
                                            <p:strVal val="#ppt_w"/>
                                          </p:val>
                                        </p:tav>
                                      </p:tavLst>
                                    </p:anim>
                                    <p:anim calcmode="lin" valueType="num">
                                      <p:cBhvr>
                                        <p:cTn id="131" dur="3000" fill="hold"/>
                                        <p:tgtEl>
                                          <p:spTgt spid="9"/>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iterate type="lt">
                                    <p:tmPct val="0"/>
                                  </p:iterate>
                                  <p:childTnLst>
                                    <p:set>
                                      <p:cBhvr>
                                        <p:cTn id="133" dur="1" fill="hold">
                                          <p:stCondLst>
                                            <p:cond delay="0"/>
                                          </p:stCondLst>
                                        </p:cTn>
                                        <p:tgtEl>
                                          <p:spTgt spid="10"/>
                                        </p:tgtEl>
                                        <p:attrNameLst>
                                          <p:attrName>style.visibility</p:attrName>
                                        </p:attrNameLst>
                                      </p:cBhvr>
                                      <p:to>
                                        <p:strVal val="visible"/>
                                      </p:to>
                                    </p:set>
                                    <p:anim calcmode="lin" valueType="num">
                                      <p:cBhvr>
                                        <p:cTn id="134" dur="3000" fill="hold"/>
                                        <p:tgtEl>
                                          <p:spTgt spid="10"/>
                                        </p:tgtEl>
                                        <p:attrNameLst>
                                          <p:attrName>ppt_w</p:attrName>
                                        </p:attrNameLst>
                                      </p:cBhvr>
                                      <p:tavLst>
                                        <p:tav tm="0">
                                          <p:val>
                                            <p:strVal val="#ppt_w"/>
                                          </p:val>
                                        </p:tav>
                                        <p:tav tm="100000">
                                          <p:val>
                                            <p:strVal val="#ppt_w"/>
                                          </p:val>
                                        </p:tav>
                                      </p:tavLst>
                                    </p:anim>
                                    <p:anim calcmode="lin" valueType="num">
                                      <p:cBhvr>
                                        <p:cTn id="135" dur="3000" fill="hold"/>
                                        <p:tgtEl>
                                          <p:spTgt spid="10"/>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iterate type="lt">
                                    <p:tmPct val="0"/>
                                  </p:iterate>
                                  <p:childTnLst>
                                    <p:set>
                                      <p:cBhvr>
                                        <p:cTn id="137" dur="1" fill="hold">
                                          <p:stCondLst>
                                            <p:cond delay="0"/>
                                          </p:stCondLst>
                                        </p:cTn>
                                        <p:tgtEl>
                                          <p:spTgt spid="11"/>
                                        </p:tgtEl>
                                        <p:attrNameLst>
                                          <p:attrName>style.visibility</p:attrName>
                                        </p:attrNameLst>
                                      </p:cBhvr>
                                      <p:to>
                                        <p:strVal val="visible"/>
                                      </p:to>
                                    </p:set>
                                    <p:anim calcmode="lin" valueType="num">
                                      <p:cBhvr>
                                        <p:cTn id="138" dur="3000" fill="hold"/>
                                        <p:tgtEl>
                                          <p:spTgt spid="11"/>
                                        </p:tgtEl>
                                        <p:attrNameLst>
                                          <p:attrName>ppt_w</p:attrName>
                                        </p:attrNameLst>
                                      </p:cBhvr>
                                      <p:tavLst>
                                        <p:tav tm="0">
                                          <p:val>
                                            <p:strVal val="#ppt_w"/>
                                          </p:val>
                                        </p:tav>
                                        <p:tav tm="100000">
                                          <p:val>
                                            <p:strVal val="#ppt_w"/>
                                          </p:val>
                                        </p:tav>
                                      </p:tavLst>
                                    </p:anim>
                                    <p:anim calcmode="lin" valueType="num">
                                      <p:cBhvr>
                                        <p:cTn id="139" dur="3000" fill="hold"/>
                                        <p:tgtEl>
                                          <p:spTgt spid="11"/>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iterate type="lt">
                                    <p:tmPct val="0"/>
                                  </p:iterate>
                                  <p:childTnLst>
                                    <p:set>
                                      <p:cBhvr>
                                        <p:cTn id="141" dur="1" fill="hold">
                                          <p:stCondLst>
                                            <p:cond delay="0"/>
                                          </p:stCondLst>
                                        </p:cTn>
                                        <p:tgtEl>
                                          <p:spTgt spid="12"/>
                                        </p:tgtEl>
                                        <p:attrNameLst>
                                          <p:attrName>style.visibility</p:attrName>
                                        </p:attrNameLst>
                                      </p:cBhvr>
                                      <p:to>
                                        <p:strVal val="visible"/>
                                      </p:to>
                                    </p:set>
                                    <p:anim calcmode="lin" valueType="num">
                                      <p:cBhvr>
                                        <p:cTn id="142" dur="3000" fill="hold"/>
                                        <p:tgtEl>
                                          <p:spTgt spid="12"/>
                                        </p:tgtEl>
                                        <p:attrNameLst>
                                          <p:attrName>ppt_w</p:attrName>
                                        </p:attrNameLst>
                                      </p:cBhvr>
                                      <p:tavLst>
                                        <p:tav tm="0">
                                          <p:val>
                                            <p:strVal val="#ppt_w"/>
                                          </p:val>
                                        </p:tav>
                                        <p:tav tm="100000">
                                          <p:val>
                                            <p:strVal val="#ppt_w"/>
                                          </p:val>
                                        </p:tav>
                                      </p:tavLst>
                                    </p:anim>
                                    <p:anim calcmode="lin" valueType="num">
                                      <p:cBhvr>
                                        <p:cTn id="143" dur="3000" fill="hold"/>
                                        <p:tgtEl>
                                          <p:spTgt spid="12"/>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iterate type="lt">
                                    <p:tmPct val="0"/>
                                  </p:iterate>
                                  <p:childTnLst>
                                    <p:set>
                                      <p:cBhvr>
                                        <p:cTn id="145" dur="1" fill="hold">
                                          <p:stCondLst>
                                            <p:cond delay="0"/>
                                          </p:stCondLst>
                                        </p:cTn>
                                        <p:tgtEl>
                                          <p:spTgt spid="13"/>
                                        </p:tgtEl>
                                        <p:attrNameLst>
                                          <p:attrName>style.visibility</p:attrName>
                                        </p:attrNameLst>
                                      </p:cBhvr>
                                      <p:to>
                                        <p:strVal val="visible"/>
                                      </p:to>
                                    </p:set>
                                    <p:anim calcmode="lin" valueType="num">
                                      <p:cBhvr>
                                        <p:cTn id="146" dur="3000" fill="hold"/>
                                        <p:tgtEl>
                                          <p:spTgt spid="13"/>
                                        </p:tgtEl>
                                        <p:attrNameLst>
                                          <p:attrName>ppt_w</p:attrName>
                                        </p:attrNameLst>
                                      </p:cBhvr>
                                      <p:tavLst>
                                        <p:tav tm="0">
                                          <p:val>
                                            <p:strVal val="#ppt_w"/>
                                          </p:val>
                                        </p:tav>
                                        <p:tav tm="100000">
                                          <p:val>
                                            <p:strVal val="#ppt_w"/>
                                          </p:val>
                                        </p:tav>
                                      </p:tavLst>
                                    </p:anim>
                                    <p:anim calcmode="lin" valueType="num">
                                      <p:cBhvr>
                                        <p:cTn id="147" dur="3000" fill="hold"/>
                                        <p:tgtEl>
                                          <p:spTgt spid="13"/>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iterate type="lt">
                                    <p:tmPct val="0"/>
                                  </p:iterate>
                                  <p:childTnLst>
                                    <p:set>
                                      <p:cBhvr>
                                        <p:cTn id="149" dur="1" fill="hold">
                                          <p:stCondLst>
                                            <p:cond delay="0"/>
                                          </p:stCondLst>
                                        </p:cTn>
                                        <p:tgtEl>
                                          <p:spTgt spid="14"/>
                                        </p:tgtEl>
                                        <p:attrNameLst>
                                          <p:attrName>style.visibility</p:attrName>
                                        </p:attrNameLst>
                                      </p:cBhvr>
                                      <p:to>
                                        <p:strVal val="visible"/>
                                      </p:to>
                                    </p:set>
                                    <p:anim calcmode="lin" valueType="num">
                                      <p:cBhvr>
                                        <p:cTn id="150" dur="3000" fill="hold"/>
                                        <p:tgtEl>
                                          <p:spTgt spid="14"/>
                                        </p:tgtEl>
                                        <p:attrNameLst>
                                          <p:attrName>ppt_w</p:attrName>
                                        </p:attrNameLst>
                                      </p:cBhvr>
                                      <p:tavLst>
                                        <p:tav tm="0">
                                          <p:val>
                                            <p:strVal val="#ppt_w"/>
                                          </p:val>
                                        </p:tav>
                                        <p:tav tm="100000">
                                          <p:val>
                                            <p:strVal val="#ppt_w"/>
                                          </p:val>
                                        </p:tav>
                                      </p:tavLst>
                                    </p:anim>
                                    <p:anim calcmode="lin" valueType="num">
                                      <p:cBhvr>
                                        <p:cTn id="151" dur="3000" fill="hold"/>
                                        <p:tgtEl>
                                          <p:spTgt spid="14"/>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iterate type="lt">
                                    <p:tmPct val="0"/>
                                  </p:iterate>
                                  <p:childTnLst>
                                    <p:set>
                                      <p:cBhvr>
                                        <p:cTn id="153" dur="1" fill="hold">
                                          <p:stCondLst>
                                            <p:cond delay="0"/>
                                          </p:stCondLst>
                                        </p:cTn>
                                        <p:tgtEl>
                                          <p:spTgt spid="15"/>
                                        </p:tgtEl>
                                        <p:attrNameLst>
                                          <p:attrName>style.visibility</p:attrName>
                                        </p:attrNameLst>
                                      </p:cBhvr>
                                      <p:to>
                                        <p:strVal val="visible"/>
                                      </p:to>
                                    </p:set>
                                    <p:anim calcmode="lin" valueType="num">
                                      <p:cBhvr>
                                        <p:cTn id="154" dur="3000" fill="hold"/>
                                        <p:tgtEl>
                                          <p:spTgt spid="15"/>
                                        </p:tgtEl>
                                        <p:attrNameLst>
                                          <p:attrName>ppt_w</p:attrName>
                                        </p:attrNameLst>
                                      </p:cBhvr>
                                      <p:tavLst>
                                        <p:tav tm="0">
                                          <p:val>
                                            <p:strVal val="#ppt_w"/>
                                          </p:val>
                                        </p:tav>
                                        <p:tav tm="100000">
                                          <p:val>
                                            <p:strVal val="#ppt_w"/>
                                          </p:val>
                                        </p:tav>
                                      </p:tavLst>
                                    </p:anim>
                                    <p:anim calcmode="lin" valueType="num">
                                      <p:cBhvr>
                                        <p:cTn id="155" dur="3000" fill="hold"/>
                                        <p:tgtEl>
                                          <p:spTgt spid="15"/>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iterate type="lt">
                                    <p:tmPct val="0"/>
                                  </p:iterate>
                                  <p:childTnLst>
                                    <p:set>
                                      <p:cBhvr>
                                        <p:cTn id="157" dur="1" fill="hold">
                                          <p:stCondLst>
                                            <p:cond delay="0"/>
                                          </p:stCondLst>
                                        </p:cTn>
                                        <p:tgtEl>
                                          <p:spTgt spid="16"/>
                                        </p:tgtEl>
                                        <p:attrNameLst>
                                          <p:attrName>style.visibility</p:attrName>
                                        </p:attrNameLst>
                                      </p:cBhvr>
                                      <p:to>
                                        <p:strVal val="visible"/>
                                      </p:to>
                                    </p:set>
                                    <p:anim calcmode="lin" valueType="num">
                                      <p:cBhvr>
                                        <p:cTn id="158" dur="3000" fill="hold"/>
                                        <p:tgtEl>
                                          <p:spTgt spid="16"/>
                                        </p:tgtEl>
                                        <p:attrNameLst>
                                          <p:attrName>ppt_w</p:attrName>
                                        </p:attrNameLst>
                                      </p:cBhvr>
                                      <p:tavLst>
                                        <p:tav tm="0">
                                          <p:val>
                                            <p:strVal val="#ppt_w"/>
                                          </p:val>
                                        </p:tav>
                                        <p:tav tm="100000">
                                          <p:val>
                                            <p:strVal val="#ppt_w"/>
                                          </p:val>
                                        </p:tav>
                                      </p:tavLst>
                                    </p:anim>
                                    <p:anim calcmode="lin" valueType="num">
                                      <p:cBhvr>
                                        <p:cTn id="159" dur="3000" fill="hold"/>
                                        <p:tgtEl>
                                          <p:spTgt spid="16"/>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iterate type="lt">
                                    <p:tmPct val="0"/>
                                  </p:iterate>
                                  <p:childTnLst>
                                    <p:set>
                                      <p:cBhvr>
                                        <p:cTn id="161" dur="1" fill="hold">
                                          <p:stCondLst>
                                            <p:cond delay="0"/>
                                          </p:stCondLst>
                                        </p:cTn>
                                        <p:tgtEl>
                                          <p:spTgt spid="17"/>
                                        </p:tgtEl>
                                        <p:attrNameLst>
                                          <p:attrName>style.visibility</p:attrName>
                                        </p:attrNameLst>
                                      </p:cBhvr>
                                      <p:to>
                                        <p:strVal val="visible"/>
                                      </p:to>
                                    </p:set>
                                    <p:anim calcmode="lin" valueType="num">
                                      <p:cBhvr>
                                        <p:cTn id="162" dur="3000" fill="hold"/>
                                        <p:tgtEl>
                                          <p:spTgt spid="17"/>
                                        </p:tgtEl>
                                        <p:attrNameLst>
                                          <p:attrName>ppt_w</p:attrName>
                                        </p:attrNameLst>
                                      </p:cBhvr>
                                      <p:tavLst>
                                        <p:tav tm="0">
                                          <p:val>
                                            <p:strVal val="#ppt_w"/>
                                          </p:val>
                                        </p:tav>
                                        <p:tav tm="100000">
                                          <p:val>
                                            <p:strVal val="#ppt_w"/>
                                          </p:val>
                                        </p:tav>
                                      </p:tavLst>
                                    </p:anim>
                                    <p:anim calcmode="lin" valueType="num">
                                      <p:cBhvr>
                                        <p:cTn id="163" dur="3000" fill="hold"/>
                                        <p:tgtEl>
                                          <p:spTgt spid="17"/>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iterate type="lt">
                                    <p:tmPct val="0"/>
                                  </p:iterate>
                                  <p:childTnLst>
                                    <p:set>
                                      <p:cBhvr>
                                        <p:cTn id="165" dur="1" fill="hold">
                                          <p:stCondLst>
                                            <p:cond delay="0"/>
                                          </p:stCondLst>
                                        </p:cTn>
                                        <p:tgtEl>
                                          <p:spTgt spid="18"/>
                                        </p:tgtEl>
                                        <p:attrNameLst>
                                          <p:attrName>style.visibility</p:attrName>
                                        </p:attrNameLst>
                                      </p:cBhvr>
                                      <p:to>
                                        <p:strVal val="visible"/>
                                      </p:to>
                                    </p:set>
                                    <p:anim calcmode="lin" valueType="num">
                                      <p:cBhvr>
                                        <p:cTn id="166" dur="3000" fill="hold"/>
                                        <p:tgtEl>
                                          <p:spTgt spid="18"/>
                                        </p:tgtEl>
                                        <p:attrNameLst>
                                          <p:attrName>ppt_w</p:attrName>
                                        </p:attrNameLst>
                                      </p:cBhvr>
                                      <p:tavLst>
                                        <p:tav tm="0">
                                          <p:val>
                                            <p:strVal val="#ppt_w"/>
                                          </p:val>
                                        </p:tav>
                                        <p:tav tm="100000">
                                          <p:val>
                                            <p:strVal val="#ppt_w"/>
                                          </p:val>
                                        </p:tav>
                                      </p:tavLst>
                                    </p:anim>
                                    <p:anim calcmode="lin" valueType="num">
                                      <p:cBhvr>
                                        <p:cTn id="167" dur="3000" fill="hold"/>
                                        <p:tgtEl>
                                          <p:spTgt spid="18"/>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iterate type="lt">
                                    <p:tmPct val="0"/>
                                  </p:iterate>
                                  <p:childTnLst>
                                    <p:set>
                                      <p:cBhvr>
                                        <p:cTn id="169" dur="1" fill="hold">
                                          <p:stCondLst>
                                            <p:cond delay="0"/>
                                          </p:stCondLst>
                                        </p:cTn>
                                        <p:tgtEl>
                                          <p:spTgt spid="19"/>
                                        </p:tgtEl>
                                        <p:attrNameLst>
                                          <p:attrName>style.visibility</p:attrName>
                                        </p:attrNameLst>
                                      </p:cBhvr>
                                      <p:to>
                                        <p:strVal val="visible"/>
                                      </p:to>
                                    </p:set>
                                    <p:anim calcmode="lin" valueType="num">
                                      <p:cBhvr>
                                        <p:cTn id="170" dur="3000" fill="hold"/>
                                        <p:tgtEl>
                                          <p:spTgt spid="19"/>
                                        </p:tgtEl>
                                        <p:attrNameLst>
                                          <p:attrName>ppt_w</p:attrName>
                                        </p:attrNameLst>
                                      </p:cBhvr>
                                      <p:tavLst>
                                        <p:tav tm="0">
                                          <p:val>
                                            <p:strVal val="#ppt_w"/>
                                          </p:val>
                                        </p:tav>
                                        <p:tav tm="100000">
                                          <p:val>
                                            <p:strVal val="#ppt_w"/>
                                          </p:val>
                                        </p:tav>
                                      </p:tavLst>
                                    </p:anim>
                                    <p:anim calcmode="lin" valueType="num">
                                      <p:cBhvr>
                                        <p:cTn id="171" dur="3000" fill="hold"/>
                                        <p:tgtEl>
                                          <p:spTgt spid="19"/>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iterate type="lt">
                                    <p:tmPct val="0"/>
                                  </p:iterate>
                                  <p:childTnLst>
                                    <p:set>
                                      <p:cBhvr>
                                        <p:cTn id="173" dur="1" fill="hold">
                                          <p:stCondLst>
                                            <p:cond delay="0"/>
                                          </p:stCondLst>
                                        </p:cTn>
                                        <p:tgtEl>
                                          <p:spTgt spid="20"/>
                                        </p:tgtEl>
                                        <p:attrNameLst>
                                          <p:attrName>style.visibility</p:attrName>
                                        </p:attrNameLst>
                                      </p:cBhvr>
                                      <p:to>
                                        <p:strVal val="visible"/>
                                      </p:to>
                                    </p:set>
                                    <p:anim calcmode="lin" valueType="num">
                                      <p:cBhvr>
                                        <p:cTn id="174" dur="3000" fill="hold"/>
                                        <p:tgtEl>
                                          <p:spTgt spid="20"/>
                                        </p:tgtEl>
                                        <p:attrNameLst>
                                          <p:attrName>ppt_w</p:attrName>
                                        </p:attrNameLst>
                                      </p:cBhvr>
                                      <p:tavLst>
                                        <p:tav tm="0">
                                          <p:val>
                                            <p:strVal val="#ppt_w"/>
                                          </p:val>
                                        </p:tav>
                                        <p:tav tm="100000">
                                          <p:val>
                                            <p:strVal val="#ppt_w"/>
                                          </p:val>
                                        </p:tav>
                                      </p:tavLst>
                                    </p:anim>
                                    <p:anim calcmode="lin" valueType="num">
                                      <p:cBhvr>
                                        <p:cTn id="175" dur="3000" fill="hold"/>
                                        <p:tgtEl>
                                          <p:spTgt spid="20"/>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iterate type="lt">
                                    <p:tmPct val="0"/>
                                  </p:iterate>
                                  <p:childTnLst>
                                    <p:set>
                                      <p:cBhvr>
                                        <p:cTn id="177" dur="1" fill="hold">
                                          <p:stCondLst>
                                            <p:cond delay="0"/>
                                          </p:stCondLst>
                                        </p:cTn>
                                        <p:tgtEl>
                                          <p:spTgt spid="21"/>
                                        </p:tgtEl>
                                        <p:attrNameLst>
                                          <p:attrName>style.visibility</p:attrName>
                                        </p:attrNameLst>
                                      </p:cBhvr>
                                      <p:to>
                                        <p:strVal val="visible"/>
                                      </p:to>
                                    </p:set>
                                    <p:anim calcmode="lin" valueType="num">
                                      <p:cBhvr>
                                        <p:cTn id="178" dur="3000" fill="hold"/>
                                        <p:tgtEl>
                                          <p:spTgt spid="21"/>
                                        </p:tgtEl>
                                        <p:attrNameLst>
                                          <p:attrName>ppt_w</p:attrName>
                                        </p:attrNameLst>
                                      </p:cBhvr>
                                      <p:tavLst>
                                        <p:tav tm="0">
                                          <p:val>
                                            <p:strVal val="#ppt_w"/>
                                          </p:val>
                                        </p:tav>
                                        <p:tav tm="100000">
                                          <p:val>
                                            <p:strVal val="#ppt_w"/>
                                          </p:val>
                                        </p:tav>
                                      </p:tavLst>
                                    </p:anim>
                                    <p:anim calcmode="lin" valueType="num">
                                      <p:cBhvr>
                                        <p:cTn id="179" dur="3000" fill="hold"/>
                                        <p:tgtEl>
                                          <p:spTgt spid="21"/>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iterate type="lt">
                                    <p:tmPct val="0"/>
                                  </p:iterate>
                                  <p:childTnLst>
                                    <p:set>
                                      <p:cBhvr>
                                        <p:cTn id="181" dur="1" fill="hold">
                                          <p:stCondLst>
                                            <p:cond delay="0"/>
                                          </p:stCondLst>
                                        </p:cTn>
                                        <p:tgtEl>
                                          <p:spTgt spid="22"/>
                                        </p:tgtEl>
                                        <p:attrNameLst>
                                          <p:attrName>style.visibility</p:attrName>
                                        </p:attrNameLst>
                                      </p:cBhvr>
                                      <p:to>
                                        <p:strVal val="visible"/>
                                      </p:to>
                                    </p:set>
                                    <p:anim calcmode="lin" valueType="num">
                                      <p:cBhvr>
                                        <p:cTn id="182" dur="3000" fill="hold"/>
                                        <p:tgtEl>
                                          <p:spTgt spid="22"/>
                                        </p:tgtEl>
                                        <p:attrNameLst>
                                          <p:attrName>ppt_w</p:attrName>
                                        </p:attrNameLst>
                                      </p:cBhvr>
                                      <p:tavLst>
                                        <p:tav tm="0">
                                          <p:val>
                                            <p:strVal val="#ppt_w"/>
                                          </p:val>
                                        </p:tav>
                                        <p:tav tm="100000">
                                          <p:val>
                                            <p:strVal val="#ppt_w"/>
                                          </p:val>
                                        </p:tav>
                                      </p:tavLst>
                                    </p:anim>
                                    <p:anim calcmode="lin" valueType="num">
                                      <p:cBhvr>
                                        <p:cTn id="183" dur="3000" fill="hold"/>
                                        <p:tgtEl>
                                          <p:spTgt spid="22"/>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iterate type="lt">
                                    <p:tmPct val="0"/>
                                  </p:iterate>
                                  <p:childTnLst>
                                    <p:set>
                                      <p:cBhvr>
                                        <p:cTn id="185" dur="1" fill="hold">
                                          <p:stCondLst>
                                            <p:cond delay="0"/>
                                          </p:stCondLst>
                                        </p:cTn>
                                        <p:tgtEl>
                                          <p:spTgt spid="23"/>
                                        </p:tgtEl>
                                        <p:attrNameLst>
                                          <p:attrName>style.visibility</p:attrName>
                                        </p:attrNameLst>
                                      </p:cBhvr>
                                      <p:to>
                                        <p:strVal val="visible"/>
                                      </p:to>
                                    </p:set>
                                    <p:anim calcmode="lin" valueType="num">
                                      <p:cBhvr>
                                        <p:cTn id="186" dur="3000" fill="hold"/>
                                        <p:tgtEl>
                                          <p:spTgt spid="23"/>
                                        </p:tgtEl>
                                        <p:attrNameLst>
                                          <p:attrName>ppt_w</p:attrName>
                                        </p:attrNameLst>
                                      </p:cBhvr>
                                      <p:tavLst>
                                        <p:tav tm="0">
                                          <p:val>
                                            <p:strVal val="#ppt_w"/>
                                          </p:val>
                                        </p:tav>
                                        <p:tav tm="100000">
                                          <p:val>
                                            <p:strVal val="#ppt_w"/>
                                          </p:val>
                                        </p:tav>
                                      </p:tavLst>
                                    </p:anim>
                                    <p:anim calcmode="lin" valueType="num">
                                      <p:cBhvr>
                                        <p:cTn id="187" dur="3000" fill="hold"/>
                                        <p:tgtEl>
                                          <p:spTgt spid="23"/>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iterate type="lt">
                                    <p:tmPct val="0"/>
                                  </p:iterate>
                                  <p:childTnLst>
                                    <p:set>
                                      <p:cBhvr>
                                        <p:cTn id="189" dur="1" fill="hold">
                                          <p:stCondLst>
                                            <p:cond delay="0"/>
                                          </p:stCondLst>
                                        </p:cTn>
                                        <p:tgtEl>
                                          <p:spTgt spid="24"/>
                                        </p:tgtEl>
                                        <p:attrNameLst>
                                          <p:attrName>style.visibility</p:attrName>
                                        </p:attrNameLst>
                                      </p:cBhvr>
                                      <p:to>
                                        <p:strVal val="visible"/>
                                      </p:to>
                                    </p:set>
                                    <p:anim calcmode="lin" valueType="num">
                                      <p:cBhvr>
                                        <p:cTn id="190" dur="3000" fill="hold"/>
                                        <p:tgtEl>
                                          <p:spTgt spid="24"/>
                                        </p:tgtEl>
                                        <p:attrNameLst>
                                          <p:attrName>ppt_w</p:attrName>
                                        </p:attrNameLst>
                                      </p:cBhvr>
                                      <p:tavLst>
                                        <p:tav tm="0">
                                          <p:val>
                                            <p:strVal val="#ppt_w"/>
                                          </p:val>
                                        </p:tav>
                                        <p:tav tm="100000">
                                          <p:val>
                                            <p:strVal val="#ppt_w"/>
                                          </p:val>
                                        </p:tav>
                                      </p:tavLst>
                                    </p:anim>
                                    <p:anim calcmode="lin" valueType="num">
                                      <p:cBhvr>
                                        <p:cTn id="191" dur="3000" fill="hold"/>
                                        <p:tgtEl>
                                          <p:spTgt spid="24"/>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iterate type="lt">
                                    <p:tmPct val="0"/>
                                  </p:iterate>
                                  <p:childTnLst>
                                    <p:set>
                                      <p:cBhvr>
                                        <p:cTn id="193" dur="1" fill="hold">
                                          <p:stCondLst>
                                            <p:cond delay="0"/>
                                          </p:stCondLst>
                                        </p:cTn>
                                        <p:tgtEl>
                                          <p:spTgt spid="25"/>
                                        </p:tgtEl>
                                        <p:attrNameLst>
                                          <p:attrName>style.visibility</p:attrName>
                                        </p:attrNameLst>
                                      </p:cBhvr>
                                      <p:to>
                                        <p:strVal val="visible"/>
                                      </p:to>
                                    </p:set>
                                    <p:anim calcmode="lin" valueType="num">
                                      <p:cBhvr>
                                        <p:cTn id="194" dur="3000" fill="hold"/>
                                        <p:tgtEl>
                                          <p:spTgt spid="25"/>
                                        </p:tgtEl>
                                        <p:attrNameLst>
                                          <p:attrName>ppt_w</p:attrName>
                                        </p:attrNameLst>
                                      </p:cBhvr>
                                      <p:tavLst>
                                        <p:tav tm="0">
                                          <p:val>
                                            <p:strVal val="#ppt_w"/>
                                          </p:val>
                                        </p:tav>
                                        <p:tav tm="100000">
                                          <p:val>
                                            <p:strVal val="#ppt_w"/>
                                          </p:val>
                                        </p:tav>
                                      </p:tavLst>
                                    </p:anim>
                                    <p:anim calcmode="lin" valueType="num">
                                      <p:cBhvr>
                                        <p:cTn id="195" dur="3000" fill="hold"/>
                                        <p:tgtEl>
                                          <p:spTgt spid="25"/>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iterate type="lt">
                                    <p:tmPct val="0"/>
                                  </p:iterate>
                                  <p:childTnLst>
                                    <p:set>
                                      <p:cBhvr>
                                        <p:cTn id="197" dur="1" fill="hold">
                                          <p:stCondLst>
                                            <p:cond delay="0"/>
                                          </p:stCondLst>
                                        </p:cTn>
                                        <p:tgtEl>
                                          <p:spTgt spid="26"/>
                                        </p:tgtEl>
                                        <p:attrNameLst>
                                          <p:attrName>style.visibility</p:attrName>
                                        </p:attrNameLst>
                                      </p:cBhvr>
                                      <p:to>
                                        <p:strVal val="visible"/>
                                      </p:to>
                                    </p:set>
                                    <p:anim calcmode="lin" valueType="num">
                                      <p:cBhvr>
                                        <p:cTn id="198" dur="3000" fill="hold"/>
                                        <p:tgtEl>
                                          <p:spTgt spid="26"/>
                                        </p:tgtEl>
                                        <p:attrNameLst>
                                          <p:attrName>ppt_w</p:attrName>
                                        </p:attrNameLst>
                                      </p:cBhvr>
                                      <p:tavLst>
                                        <p:tav tm="0">
                                          <p:val>
                                            <p:strVal val="#ppt_w"/>
                                          </p:val>
                                        </p:tav>
                                        <p:tav tm="100000">
                                          <p:val>
                                            <p:strVal val="#ppt_w"/>
                                          </p:val>
                                        </p:tav>
                                      </p:tavLst>
                                    </p:anim>
                                    <p:anim calcmode="lin" valueType="num">
                                      <p:cBhvr>
                                        <p:cTn id="199" dur="3000" fill="hold"/>
                                        <p:tgtEl>
                                          <p:spTgt spid="26"/>
                                        </p:tgtEl>
                                        <p:attrNameLst>
                                          <p:attrName>ppt_h</p:attrName>
                                        </p:attrNameLst>
                                      </p:cBhvr>
                                      <p:tavLst>
                                        <p:tav tm="0" fmla="#ppt_h*sin(2.5*pi*$)">
                                          <p:val>
                                            <p:fltVal val="0"/>
                                          </p:val>
                                        </p:tav>
                                        <p:tav tm="100000">
                                          <p:val>
                                            <p:fltVal val="1"/>
                                          </p:val>
                                        </p:tav>
                                      </p:tavLst>
                                    </p:anim>
                                  </p:childTnLst>
                                </p:cTn>
                              </p:par>
                              <p:par>
                                <p:cTn id="200" presetID="5" presetClass="entr" presetSubtype="10" fill="hold" grpId="2" nodeType="withEffect">
                                  <p:stCondLst>
                                    <p:cond delay="0"/>
                                  </p:stCondLst>
                                  <p:iterate type="lt">
                                    <p:tmPct val="0"/>
                                  </p:iterate>
                                  <p:childTnLst>
                                    <p:set>
                                      <p:cBhvr>
                                        <p:cTn id="201" dur="1" fill="hold">
                                          <p:stCondLst>
                                            <p:cond delay="0"/>
                                          </p:stCondLst>
                                        </p:cTn>
                                        <p:tgtEl>
                                          <p:spTgt spid="3"/>
                                        </p:tgtEl>
                                        <p:attrNameLst>
                                          <p:attrName>style.visibility</p:attrName>
                                        </p:attrNameLst>
                                      </p:cBhvr>
                                      <p:to>
                                        <p:strVal val="visible"/>
                                      </p:to>
                                    </p:set>
                                    <p:animEffect transition="in" filter="checkerboard(across)">
                                      <p:cBhvr>
                                        <p:cTn id="202" dur="3000"/>
                                        <p:tgtEl>
                                          <p:spTgt spid="3"/>
                                        </p:tgtEl>
                                      </p:cBhvr>
                                    </p:animEffect>
                                  </p:childTnLst>
                                </p:cTn>
                              </p:par>
                              <p:par>
                                <p:cTn id="203" presetID="5" presetClass="entr" presetSubtype="10" fill="hold" grpId="2" nodeType="withEffect">
                                  <p:stCondLst>
                                    <p:cond delay="0"/>
                                  </p:stCondLst>
                                  <p:iterate type="lt">
                                    <p:tmPct val="0"/>
                                  </p:iterate>
                                  <p:childTnLst>
                                    <p:set>
                                      <p:cBhvr>
                                        <p:cTn id="204" dur="1" fill="hold">
                                          <p:stCondLst>
                                            <p:cond delay="0"/>
                                          </p:stCondLst>
                                        </p:cTn>
                                        <p:tgtEl>
                                          <p:spTgt spid="4"/>
                                        </p:tgtEl>
                                        <p:attrNameLst>
                                          <p:attrName>style.visibility</p:attrName>
                                        </p:attrNameLst>
                                      </p:cBhvr>
                                      <p:to>
                                        <p:strVal val="visible"/>
                                      </p:to>
                                    </p:set>
                                    <p:animEffect transition="in" filter="checkerboard(across)">
                                      <p:cBhvr>
                                        <p:cTn id="205" dur="3000"/>
                                        <p:tgtEl>
                                          <p:spTgt spid="4"/>
                                        </p:tgtEl>
                                      </p:cBhvr>
                                    </p:animEffect>
                                  </p:childTnLst>
                                </p:cTn>
                              </p:par>
                              <p:par>
                                <p:cTn id="206" presetID="5" presetClass="entr" presetSubtype="10" fill="hold" grpId="2" nodeType="withEffect">
                                  <p:stCondLst>
                                    <p:cond delay="0"/>
                                  </p:stCondLst>
                                  <p:iterate type="lt">
                                    <p:tmPct val="0"/>
                                  </p:iterate>
                                  <p:childTnLst>
                                    <p:set>
                                      <p:cBhvr>
                                        <p:cTn id="207" dur="1" fill="hold">
                                          <p:stCondLst>
                                            <p:cond delay="0"/>
                                          </p:stCondLst>
                                        </p:cTn>
                                        <p:tgtEl>
                                          <p:spTgt spid="5"/>
                                        </p:tgtEl>
                                        <p:attrNameLst>
                                          <p:attrName>style.visibility</p:attrName>
                                        </p:attrNameLst>
                                      </p:cBhvr>
                                      <p:to>
                                        <p:strVal val="visible"/>
                                      </p:to>
                                    </p:set>
                                    <p:animEffect transition="in" filter="checkerboard(across)">
                                      <p:cBhvr>
                                        <p:cTn id="208" dur="3000"/>
                                        <p:tgtEl>
                                          <p:spTgt spid="5"/>
                                        </p:tgtEl>
                                      </p:cBhvr>
                                    </p:animEffect>
                                  </p:childTnLst>
                                </p:cTn>
                              </p:par>
                              <p:par>
                                <p:cTn id="209" presetID="5" presetClass="entr" presetSubtype="10" fill="hold" grpId="2" nodeType="withEffect">
                                  <p:stCondLst>
                                    <p:cond delay="0"/>
                                  </p:stCondLst>
                                  <p:iterate type="lt">
                                    <p:tmPct val="0"/>
                                  </p:iterate>
                                  <p:childTnLst>
                                    <p:set>
                                      <p:cBhvr>
                                        <p:cTn id="210" dur="1" fill="hold">
                                          <p:stCondLst>
                                            <p:cond delay="0"/>
                                          </p:stCondLst>
                                        </p:cTn>
                                        <p:tgtEl>
                                          <p:spTgt spid="6"/>
                                        </p:tgtEl>
                                        <p:attrNameLst>
                                          <p:attrName>style.visibility</p:attrName>
                                        </p:attrNameLst>
                                      </p:cBhvr>
                                      <p:to>
                                        <p:strVal val="visible"/>
                                      </p:to>
                                    </p:set>
                                    <p:animEffect transition="in" filter="checkerboard(across)">
                                      <p:cBhvr>
                                        <p:cTn id="211" dur="3000"/>
                                        <p:tgtEl>
                                          <p:spTgt spid="6"/>
                                        </p:tgtEl>
                                      </p:cBhvr>
                                    </p:animEffect>
                                  </p:childTnLst>
                                </p:cTn>
                              </p:par>
                              <p:par>
                                <p:cTn id="212" presetID="5" presetClass="entr" presetSubtype="10" fill="hold" grpId="2" nodeType="withEffect">
                                  <p:stCondLst>
                                    <p:cond delay="0"/>
                                  </p:stCondLst>
                                  <p:iterate type="lt">
                                    <p:tmPct val="0"/>
                                  </p:iterate>
                                  <p:childTnLst>
                                    <p:set>
                                      <p:cBhvr>
                                        <p:cTn id="213" dur="1" fill="hold">
                                          <p:stCondLst>
                                            <p:cond delay="0"/>
                                          </p:stCondLst>
                                        </p:cTn>
                                        <p:tgtEl>
                                          <p:spTgt spid="7"/>
                                        </p:tgtEl>
                                        <p:attrNameLst>
                                          <p:attrName>style.visibility</p:attrName>
                                        </p:attrNameLst>
                                      </p:cBhvr>
                                      <p:to>
                                        <p:strVal val="visible"/>
                                      </p:to>
                                    </p:set>
                                    <p:animEffect transition="in" filter="checkerboard(across)">
                                      <p:cBhvr>
                                        <p:cTn id="214" dur="3000"/>
                                        <p:tgtEl>
                                          <p:spTgt spid="7"/>
                                        </p:tgtEl>
                                      </p:cBhvr>
                                    </p:animEffect>
                                  </p:childTnLst>
                                </p:cTn>
                              </p:par>
                              <p:par>
                                <p:cTn id="215" presetID="5" presetClass="entr" presetSubtype="10" fill="hold" grpId="2" nodeType="withEffect">
                                  <p:stCondLst>
                                    <p:cond delay="0"/>
                                  </p:stCondLst>
                                  <p:iterate type="lt">
                                    <p:tmPct val="0"/>
                                  </p:iterate>
                                  <p:childTnLst>
                                    <p:set>
                                      <p:cBhvr>
                                        <p:cTn id="216" dur="1" fill="hold">
                                          <p:stCondLst>
                                            <p:cond delay="0"/>
                                          </p:stCondLst>
                                        </p:cTn>
                                        <p:tgtEl>
                                          <p:spTgt spid="8"/>
                                        </p:tgtEl>
                                        <p:attrNameLst>
                                          <p:attrName>style.visibility</p:attrName>
                                        </p:attrNameLst>
                                      </p:cBhvr>
                                      <p:to>
                                        <p:strVal val="visible"/>
                                      </p:to>
                                    </p:set>
                                    <p:animEffect transition="in" filter="checkerboard(across)">
                                      <p:cBhvr>
                                        <p:cTn id="217" dur="3000"/>
                                        <p:tgtEl>
                                          <p:spTgt spid="8"/>
                                        </p:tgtEl>
                                      </p:cBhvr>
                                    </p:animEffect>
                                  </p:childTnLst>
                                </p:cTn>
                              </p:par>
                              <p:par>
                                <p:cTn id="218" presetID="5" presetClass="entr" presetSubtype="10" fill="hold" grpId="2" nodeType="withEffect">
                                  <p:stCondLst>
                                    <p:cond delay="0"/>
                                  </p:stCondLst>
                                  <p:iterate type="lt">
                                    <p:tmPct val="0"/>
                                  </p:iterate>
                                  <p:childTnLst>
                                    <p:set>
                                      <p:cBhvr>
                                        <p:cTn id="219" dur="1" fill="hold">
                                          <p:stCondLst>
                                            <p:cond delay="0"/>
                                          </p:stCondLst>
                                        </p:cTn>
                                        <p:tgtEl>
                                          <p:spTgt spid="9"/>
                                        </p:tgtEl>
                                        <p:attrNameLst>
                                          <p:attrName>style.visibility</p:attrName>
                                        </p:attrNameLst>
                                      </p:cBhvr>
                                      <p:to>
                                        <p:strVal val="visible"/>
                                      </p:to>
                                    </p:set>
                                    <p:animEffect transition="in" filter="checkerboard(across)">
                                      <p:cBhvr>
                                        <p:cTn id="220" dur="3000"/>
                                        <p:tgtEl>
                                          <p:spTgt spid="9"/>
                                        </p:tgtEl>
                                      </p:cBhvr>
                                    </p:animEffect>
                                  </p:childTnLst>
                                </p:cTn>
                              </p:par>
                              <p:par>
                                <p:cTn id="221" presetID="5" presetClass="entr" presetSubtype="10" fill="hold" grpId="2" nodeType="withEffect">
                                  <p:stCondLst>
                                    <p:cond delay="0"/>
                                  </p:stCondLst>
                                  <p:iterate type="lt">
                                    <p:tmPct val="0"/>
                                  </p:iterate>
                                  <p:childTnLst>
                                    <p:set>
                                      <p:cBhvr>
                                        <p:cTn id="222" dur="1" fill="hold">
                                          <p:stCondLst>
                                            <p:cond delay="0"/>
                                          </p:stCondLst>
                                        </p:cTn>
                                        <p:tgtEl>
                                          <p:spTgt spid="10"/>
                                        </p:tgtEl>
                                        <p:attrNameLst>
                                          <p:attrName>style.visibility</p:attrName>
                                        </p:attrNameLst>
                                      </p:cBhvr>
                                      <p:to>
                                        <p:strVal val="visible"/>
                                      </p:to>
                                    </p:set>
                                    <p:animEffect transition="in" filter="checkerboard(across)">
                                      <p:cBhvr>
                                        <p:cTn id="223" dur="3000"/>
                                        <p:tgtEl>
                                          <p:spTgt spid="10"/>
                                        </p:tgtEl>
                                      </p:cBhvr>
                                    </p:animEffect>
                                  </p:childTnLst>
                                </p:cTn>
                              </p:par>
                              <p:par>
                                <p:cTn id="224" presetID="5" presetClass="entr" presetSubtype="10" fill="hold" grpId="2" nodeType="withEffect">
                                  <p:stCondLst>
                                    <p:cond delay="0"/>
                                  </p:stCondLst>
                                  <p:iterate type="lt">
                                    <p:tmPct val="0"/>
                                  </p:iterate>
                                  <p:childTnLst>
                                    <p:set>
                                      <p:cBhvr>
                                        <p:cTn id="225" dur="1" fill="hold">
                                          <p:stCondLst>
                                            <p:cond delay="0"/>
                                          </p:stCondLst>
                                        </p:cTn>
                                        <p:tgtEl>
                                          <p:spTgt spid="11"/>
                                        </p:tgtEl>
                                        <p:attrNameLst>
                                          <p:attrName>style.visibility</p:attrName>
                                        </p:attrNameLst>
                                      </p:cBhvr>
                                      <p:to>
                                        <p:strVal val="visible"/>
                                      </p:to>
                                    </p:set>
                                    <p:animEffect transition="in" filter="checkerboard(across)">
                                      <p:cBhvr>
                                        <p:cTn id="226" dur="3000"/>
                                        <p:tgtEl>
                                          <p:spTgt spid="11"/>
                                        </p:tgtEl>
                                      </p:cBhvr>
                                    </p:animEffect>
                                  </p:childTnLst>
                                </p:cTn>
                              </p:par>
                              <p:par>
                                <p:cTn id="227" presetID="5" presetClass="entr" presetSubtype="10" fill="hold" grpId="2" nodeType="withEffect">
                                  <p:stCondLst>
                                    <p:cond delay="0"/>
                                  </p:stCondLst>
                                  <p:iterate type="lt">
                                    <p:tmPct val="0"/>
                                  </p:iterate>
                                  <p:childTnLst>
                                    <p:set>
                                      <p:cBhvr>
                                        <p:cTn id="228" dur="1" fill="hold">
                                          <p:stCondLst>
                                            <p:cond delay="0"/>
                                          </p:stCondLst>
                                        </p:cTn>
                                        <p:tgtEl>
                                          <p:spTgt spid="12"/>
                                        </p:tgtEl>
                                        <p:attrNameLst>
                                          <p:attrName>style.visibility</p:attrName>
                                        </p:attrNameLst>
                                      </p:cBhvr>
                                      <p:to>
                                        <p:strVal val="visible"/>
                                      </p:to>
                                    </p:set>
                                    <p:animEffect transition="in" filter="checkerboard(across)">
                                      <p:cBhvr>
                                        <p:cTn id="229" dur="3000"/>
                                        <p:tgtEl>
                                          <p:spTgt spid="12"/>
                                        </p:tgtEl>
                                      </p:cBhvr>
                                    </p:animEffect>
                                  </p:childTnLst>
                                </p:cTn>
                              </p:par>
                              <p:par>
                                <p:cTn id="230" presetID="5" presetClass="entr" presetSubtype="10" fill="hold" grpId="2" nodeType="withEffect">
                                  <p:stCondLst>
                                    <p:cond delay="0"/>
                                  </p:stCondLst>
                                  <p:iterate type="lt">
                                    <p:tmPct val="0"/>
                                  </p:iterate>
                                  <p:childTnLst>
                                    <p:set>
                                      <p:cBhvr>
                                        <p:cTn id="231" dur="1" fill="hold">
                                          <p:stCondLst>
                                            <p:cond delay="0"/>
                                          </p:stCondLst>
                                        </p:cTn>
                                        <p:tgtEl>
                                          <p:spTgt spid="13"/>
                                        </p:tgtEl>
                                        <p:attrNameLst>
                                          <p:attrName>style.visibility</p:attrName>
                                        </p:attrNameLst>
                                      </p:cBhvr>
                                      <p:to>
                                        <p:strVal val="visible"/>
                                      </p:to>
                                    </p:set>
                                    <p:animEffect transition="in" filter="checkerboard(across)">
                                      <p:cBhvr>
                                        <p:cTn id="232" dur="3000"/>
                                        <p:tgtEl>
                                          <p:spTgt spid="13"/>
                                        </p:tgtEl>
                                      </p:cBhvr>
                                    </p:animEffect>
                                  </p:childTnLst>
                                </p:cTn>
                              </p:par>
                              <p:par>
                                <p:cTn id="233" presetID="5" presetClass="entr" presetSubtype="10" fill="hold" grpId="2" nodeType="withEffect">
                                  <p:stCondLst>
                                    <p:cond delay="0"/>
                                  </p:stCondLst>
                                  <p:iterate type="lt">
                                    <p:tmPct val="0"/>
                                  </p:iterate>
                                  <p:childTnLst>
                                    <p:set>
                                      <p:cBhvr>
                                        <p:cTn id="234" dur="1" fill="hold">
                                          <p:stCondLst>
                                            <p:cond delay="0"/>
                                          </p:stCondLst>
                                        </p:cTn>
                                        <p:tgtEl>
                                          <p:spTgt spid="14"/>
                                        </p:tgtEl>
                                        <p:attrNameLst>
                                          <p:attrName>style.visibility</p:attrName>
                                        </p:attrNameLst>
                                      </p:cBhvr>
                                      <p:to>
                                        <p:strVal val="visible"/>
                                      </p:to>
                                    </p:set>
                                    <p:animEffect transition="in" filter="checkerboard(across)">
                                      <p:cBhvr>
                                        <p:cTn id="235" dur="3000"/>
                                        <p:tgtEl>
                                          <p:spTgt spid="14"/>
                                        </p:tgtEl>
                                      </p:cBhvr>
                                    </p:animEffect>
                                  </p:childTnLst>
                                </p:cTn>
                              </p:par>
                              <p:par>
                                <p:cTn id="236" presetID="5" presetClass="entr" presetSubtype="10" fill="hold" grpId="2" nodeType="withEffect">
                                  <p:stCondLst>
                                    <p:cond delay="0"/>
                                  </p:stCondLst>
                                  <p:iterate type="lt">
                                    <p:tmPct val="0"/>
                                  </p:iterate>
                                  <p:childTnLst>
                                    <p:set>
                                      <p:cBhvr>
                                        <p:cTn id="237" dur="1" fill="hold">
                                          <p:stCondLst>
                                            <p:cond delay="0"/>
                                          </p:stCondLst>
                                        </p:cTn>
                                        <p:tgtEl>
                                          <p:spTgt spid="15"/>
                                        </p:tgtEl>
                                        <p:attrNameLst>
                                          <p:attrName>style.visibility</p:attrName>
                                        </p:attrNameLst>
                                      </p:cBhvr>
                                      <p:to>
                                        <p:strVal val="visible"/>
                                      </p:to>
                                    </p:set>
                                    <p:animEffect transition="in" filter="checkerboard(across)">
                                      <p:cBhvr>
                                        <p:cTn id="238" dur="3000"/>
                                        <p:tgtEl>
                                          <p:spTgt spid="15"/>
                                        </p:tgtEl>
                                      </p:cBhvr>
                                    </p:animEffect>
                                  </p:childTnLst>
                                </p:cTn>
                              </p:par>
                              <p:par>
                                <p:cTn id="239" presetID="5" presetClass="entr" presetSubtype="10" fill="hold" grpId="2" nodeType="withEffect">
                                  <p:stCondLst>
                                    <p:cond delay="0"/>
                                  </p:stCondLst>
                                  <p:iterate type="lt">
                                    <p:tmPct val="0"/>
                                  </p:iterate>
                                  <p:childTnLst>
                                    <p:set>
                                      <p:cBhvr>
                                        <p:cTn id="240" dur="1" fill="hold">
                                          <p:stCondLst>
                                            <p:cond delay="0"/>
                                          </p:stCondLst>
                                        </p:cTn>
                                        <p:tgtEl>
                                          <p:spTgt spid="16"/>
                                        </p:tgtEl>
                                        <p:attrNameLst>
                                          <p:attrName>style.visibility</p:attrName>
                                        </p:attrNameLst>
                                      </p:cBhvr>
                                      <p:to>
                                        <p:strVal val="visible"/>
                                      </p:to>
                                    </p:set>
                                    <p:animEffect transition="in" filter="checkerboard(across)">
                                      <p:cBhvr>
                                        <p:cTn id="241" dur="3000"/>
                                        <p:tgtEl>
                                          <p:spTgt spid="16"/>
                                        </p:tgtEl>
                                      </p:cBhvr>
                                    </p:animEffect>
                                  </p:childTnLst>
                                </p:cTn>
                              </p:par>
                              <p:par>
                                <p:cTn id="242" presetID="5" presetClass="entr" presetSubtype="10" fill="hold" grpId="2" nodeType="withEffect">
                                  <p:stCondLst>
                                    <p:cond delay="0"/>
                                  </p:stCondLst>
                                  <p:iterate type="lt">
                                    <p:tmPct val="0"/>
                                  </p:iterate>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iterate type="lt">
                                    <p:tmPct val="0"/>
                                  </p:iterate>
                                  <p:childTnLst>
                                    <p:set>
                                      <p:cBhvr>
                                        <p:cTn id="246" dur="1" fill="hold">
                                          <p:stCondLst>
                                            <p:cond delay="0"/>
                                          </p:stCondLst>
                                        </p:cTn>
                                        <p:tgtEl>
                                          <p:spTgt spid="18"/>
                                        </p:tgtEl>
                                        <p:attrNameLst>
                                          <p:attrName>style.visibility</p:attrName>
                                        </p:attrNameLst>
                                      </p:cBhvr>
                                      <p:to>
                                        <p:strVal val="visible"/>
                                      </p:to>
                                    </p:set>
                                    <p:animEffect transition="in" filter="checkerboard(across)">
                                      <p:cBhvr>
                                        <p:cTn id="247" dur="3000"/>
                                        <p:tgtEl>
                                          <p:spTgt spid="18"/>
                                        </p:tgtEl>
                                      </p:cBhvr>
                                    </p:animEffect>
                                  </p:childTnLst>
                                </p:cTn>
                              </p:par>
                              <p:par>
                                <p:cTn id="248" presetID="5" presetClass="entr" presetSubtype="10" fill="hold" grpId="2" nodeType="withEffect">
                                  <p:stCondLst>
                                    <p:cond delay="0"/>
                                  </p:stCondLst>
                                  <p:iterate type="lt">
                                    <p:tmPct val="0"/>
                                  </p:iterate>
                                  <p:childTnLst>
                                    <p:set>
                                      <p:cBhvr>
                                        <p:cTn id="249" dur="1" fill="hold">
                                          <p:stCondLst>
                                            <p:cond delay="0"/>
                                          </p:stCondLst>
                                        </p:cTn>
                                        <p:tgtEl>
                                          <p:spTgt spid="19"/>
                                        </p:tgtEl>
                                        <p:attrNameLst>
                                          <p:attrName>style.visibility</p:attrName>
                                        </p:attrNameLst>
                                      </p:cBhvr>
                                      <p:to>
                                        <p:strVal val="visible"/>
                                      </p:to>
                                    </p:set>
                                    <p:animEffect transition="in" filter="checkerboard(across)">
                                      <p:cBhvr>
                                        <p:cTn id="250" dur="3000"/>
                                        <p:tgtEl>
                                          <p:spTgt spid="19"/>
                                        </p:tgtEl>
                                      </p:cBhvr>
                                    </p:animEffect>
                                  </p:childTnLst>
                                </p:cTn>
                              </p:par>
                              <p:par>
                                <p:cTn id="251" presetID="5" presetClass="entr" presetSubtype="10" fill="hold" grpId="2" nodeType="withEffect">
                                  <p:stCondLst>
                                    <p:cond delay="0"/>
                                  </p:stCondLst>
                                  <p:iterate type="lt">
                                    <p:tmPct val="0"/>
                                  </p:iterate>
                                  <p:childTnLst>
                                    <p:set>
                                      <p:cBhvr>
                                        <p:cTn id="252" dur="1" fill="hold">
                                          <p:stCondLst>
                                            <p:cond delay="0"/>
                                          </p:stCondLst>
                                        </p:cTn>
                                        <p:tgtEl>
                                          <p:spTgt spid="20"/>
                                        </p:tgtEl>
                                        <p:attrNameLst>
                                          <p:attrName>style.visibility</p:attrName>
                                        </p:attrNameLst>
                                      </p:cBhvr>
                                      <p:to>
                                        <p:strVal val="visible"/>
                                      </p:to>
                                    </p:set>
                                    <p:animEffect transition="in" filter="checkerboard(across)">
                                      <p:cBhvr>
                                        <p:cTn id="253" dur="3000"/>
                                        <p:tgtEl>
                                          <p:spTgt spid="20"/>
                                        </p:tgtEl>
                                      </p:cBhvr>
                                    </p:animEffect>
                                  </p:childTnLst>
                                </p:cTn>
                              </p:par>
                              <p:par>
                                <p:cTn id="254" presetID="5" presetClass="entr" presetSubtype="10" fill="hold" grpId="2" nodeType="withEffect">
                                  <p:stCondLst>
                                    <p:cond delay="0"/>
                                  </p:stCondLst>
                                  <p:iterate type="lt">
                                    <p:tmPct val="0"/>
                                  </p:iterate>
                                  <p:childTnLst>
                                    <p:set>
                                      <p:cBhvr>
                                        <p:cTn id="255" dur="1" fill="hold">
                                          <p:stCondLst>
                                            <p:cond delay="0"/>
                                          </p:stCondLst>
                                        </p:cTn>
                                        <p:tgtEl>
                                          <p:spTgt spid="21"/>
                                        </p:tgtEl>
                                        <p:attrNameLst>
                                          <p:attrName>style.visibility</p:attrName>
                                        </p:attrNameLst>
                                      </p:cBhvr>
                                      <p:to>
                                        <p:strVal val="visible"/>
                                      </p:to>
                                    </p:set>
                                    <p:animEffect transition="in" filter="checkerboard(across)">
                                      <p:cBhvr>
                                        <p:cTn id="256" dur="3000"/>
                                        <p:tgtEl>
                                          <p:spTgt spid="21"/>
                                        </p:tgtEl>
                                      </p:cBhvr>
                                    </p:animEffect>
                                  </p:childTnLst>
                                </p:cTn>
                              </p:par>
                              <p:par>
                                <p:cTn id="257" presetID="5" presetClass="entr" presetSubtype="10" fill="hold" grpId="2" nodeType="withEffect">
                                  <p:stCondLst>
                                    <p:cond delay="0"/>
                                  </p:stCondLst>
                                  <p:iterate type="lt">
                                    <p:tmPct val="0"/>
                                  </p:iterate>
                                  <p:childTnLst>
                                    <p:set>
                                      <p:cBhvr>
                                        <p:cTn id="258" dur="1" fill="hold">
                                          <p:stCondLst>
                                            <p:cond delay="0"/>
                                          </p:stCondLst>
                                        </p:cTn>
                                        <p:tgtEl>
                                          <p:spTgt spid="22"/>
                                        </p:tgtEl>
                                        <p:attrNameLst>
                                          <p:attrName>style.visibility</p:attrName>
                                        </p:attrNameLst>
                                      </p:cBhvr>
                                      <p:to>
                                        <p:strVal val="visible"/>
                                      </p:to>
                                    </p:set>
                                    <p:animEffect transition="in" filter="checkerboard(across)">
                                      <p:cBhvr>
                                        <p:cTn id="259" dur="3000"/>
                                        <p:tgtEl>
                                          <p:spTgt spid="22"/>
                                        </p:tgtEl>
                                      </p:cBhvr>
                                    </p:animEffect>
                                  </p:childTnLst>
                                </p:cTn>
                              </p:par>
                              <p:par>
                                <p:cTn id="260" presetID="5" presetClass="entr" presetSubtype="10" fill="hold" grpId="2" nodeType="withEffect">
                                  <p:stCondLst>
                                    <p:cond delay="0"/>
                                  </p:stCondLst>
                                  <p:iterate type="lt">
                                    <p:tmPct val="0"/>
                                  </p:iterate>
                                  <p:childTnLst>
                                    <p:set>
                                      <p:cBhvr>
                                        <p:cTn id="261" dur="1" fill="hold">
                                          <p:stCondLst>
                                            <p:cond delay="0"/>
                                          </p:stCondLst>
                                        </p:cTn>
                                        <p:tgtEl>
                                          <p:spTgt spid="23"/>
                                        </p:tgtEl>
                                        <p:attrNameLst>
                                          <p:attrName>style.visibility</p:attrName>
                                        </p:attrNameLst>
                                      </p:cBhvr>
                                      <p:to>
                                        <p:strVal val="visible"/>
                                      </p:to>
                                    </p:set>
                                    <p:animEffect transition="in" filter="checkerboard(across)">
                                      <p:cBhvr>
                                        <p:cTn id="262" dur="3000"/>
                                        <p:tgtEl>
                                          <p:spTgt spid="23"/>
                                        </p:tgtEl>
                                      </p:cBhvr>
                                    </p:animEffect>
                                  </p:childTnLst>
                                </p:cTn>
                              </p:par>
                              <p:par>
                                <p:cTn id="263" presetID="5" presetClass="entr" presetSubtype="10" fill="hold" grpId="2" nodeType="withEffect">
                                  <p:stCondLst>
                                    <p:cond delay="0"/>
                                  </p:stCondLst>
                                  <p:iterate type="lt">
                                    <p:tmPct val="0"/>
                                  </p:iterate>
                                  <p:childTnLst>
                                    <p:set>
                                      <p:cBhvr>
                                        <p:cTn id="264" dur="1" fill="hold">
                                          <p:stCondLst>
                                            <p:cond delay="0"/>
                                          </p:stCondLst>
                                        </p:cTn>
                                        <p:tgtEl>
                                          <p:spTgt spid="24"/>
                                        </p:tgtEl>
                                        <p:attrNameLst>
                                          <p:attrName>style.visibility</p:attrName>
                                        </p:attrNameLst>
                                      </p:cBhvr>
                                      <p:to>
                                        <p:strVal val="visible"/>
                                      </p:to>
                                    </p:set>
                                    <p:animEffect transition="in" filter="checkerboard(across)">
                                      <p:cBhvr>
                                        <p:cTn id="265" dur="3000"/>
                                        <p:tgtEl>
                                          <p:spTgt spid="24"/>
                                        </p:tgtEl>
                                      </p:cBhvr>
                                    </p:animEffect>
                                  </p:childTnLst>
                                </p:cTn>
                              </p:par>
                              <p:par>
                                <p:cTn id="266" presetID="5" presetClass="entr" presetSubtype="10" fill="hold" grpId="2" nodeType="withEffect">
                                  <p:stCondLst>
                                    <p:cond delay="0"/>
                                  </p:stCondLst>
                                  <p:iterate type="lt">
                                    <p:tmPct val="0"/>
                                  </p:iterate>
                                  <p:childTnLst>
                                    <p:set>
                                      <p:cBhvr>
                                        <p:cTn id="267" dur="1" fill="hold">
                                          <p:stCondLst>
                                            <p:cond delay="0"/>
                                          </p:stCondLst>
                                        </p:cTn>
                                        <p:tgtEl>
                                          <p:spTgt spid="25"/>
                                        </p:tgtEl>
                                        <p:attrNameLst>
                                          <p:attrName>style.visibility</p:attrName>
                                        </p:attrNameLst>
                                      </p:cBhvr>
                                      <p:to>
                                        <p:strVal val="visible"/>
                                      </p:to>
                                    </p:set>
                                    <p:animEffect transition="in" filter="checkerboard(across)">
                                      <p:cBhvr>
                                        <p:cTn id="268" dur="3000"/>
                                        <p:tgtEl>
                                          <p:spTgt spid="25"/>
                                        </p:tgtEl>
                                      </p:cBhvr>
                                    </p:animEffect>
                                  </p:childTnLst>
                                </p:cTn>
                              </p:par>
                              <p:par>
                                <p:cTn id="269" presetID="5" presetClass="entr" presetSubtype="10" fill="hold" grpId="2" nodeType="withEffect">
                                  <p:stCondLst>
                                    <p:cond delay="0"/>
                                  </p:stCondLst>
                                  <p:iterate type="lt">
                                    <p:tmPct val="0"/>
                                  </p:iterate>
                                  <p:childTnLst>
                                    <p:set>
                                      <p:cBhvr>
                                        <p:cTn id="270" dur="1" fill="hold">
                                          <p:stCondLst>
                                            <p:cond delay="0"/>
                                          </p:stCondLst>
                                        </p:cTn>
                                        <p:tgtEl>
                                          <p:spTgt spid="26"/>
                                        </p:tgtEl>
                                        <p:attrNameLst>
                                          <p:attrName>style.visibility</p:attrName>
                                        </p:attrNameLst>
                                      </p:cBhvr>
                                      <p:to>
                                        <p:strVal val="visible"/>
                                      </p:to>
                                    </p:set>
                                    <p:animEffect transition="in" filter="checkerboard(across)">
                                      <p:cBhvr>
                                        <p:cTn id="271" dur="3000"/>
                                        <p:tgtEl>
                                          <p:spTgt spid="26"/>
                                        </p:tgtEl>
                                      </p:cBhvr>
                                    </p:animEffect>
                                  </p:childTnLst>
                                </p:cTn>
                              </p:par>
                              <p:par>
                                <p:cTn id="272" presetID="31" presetClass="entr" presetSubtype="0" fill="hold" grpId="3" nodeType="withEffect">
                                  <p:stCondLst>
                                    <p:cond delay="0"/>
                                  </p:stCondLst>
                                  <p:iterate type="lt">
                                    <p:tmPct val="5000"/>
                                  </p:iterate>
                                  <p:childTnLst>
                                    <p:set>
                                      <p:cBhvr>
                                        <p:cTn id="273" dur="1" fill="hold">
                                          <p:stCondLst>
                                            <p:cond delay="0"/>
                                          </p:stCondLst>
                                        </p:cTn>
                                        <p:tgtEl>
                                          <p:spTgt spid="3"/>
                                        </p:tgtEl>
                                        <p:attrNameLst>
                                          <p:attrName>style.visibility</p:attrName>
                                        </p:attrNameLst>
                                      </p:cBhvr>
                                      <p:to>
                                        <p:strVal val="visible"/>
                                      </p:to>
                                    </p:set>
                                    <p:anim calcmode="lin" valueType="num">
                                      <p:cBhvr>
                                        <p:cTn id="274" dur="3000" fill="hold"/>
                                        <p:tgtEl>
                                          <p:spTgt spid="3"/>
                                        </p:tgtEl>
                                        <p:attrNameLst>
                                          <p:attrName>ppt_w</p:attrName>
                                        </p:attrNameLst>
                                      </p:cBhvr>
                                      <p:tavLst>
                                        <p:tav tm="0">
                                          <p:val>
                                            <p:fltVal val="0"/>
                                          </p:val>
                                        </p:tav>
                                        <p:tav tm="100000">
                                          <p:val>
                                            <p:strVal val="#ppt_w"/>
                                          </p:val>
                                        </p:tav>
                                      </p:tavLst>
                                    </p:anim>
                                    <p:anim calcmode="lin" valueType="num">
                                      <p:cBhvr>
                                        <p:cTn id="275" dur="3000" fill="hold"/>
                                        <p:tgtEl>
                                          <p:spTgt spid="3"/>
                                        </p:tgtEl>
                                        <p:attrNameLst>
                                          <p:attrName>ppt_h</p:attrName>
                                        </p:attrNameLst>
                                      </p:cBhvr>
                                      <p:tavLst>
                                        <p:tav tm="0">
                                          <p:val>
                                            <p:fltVal val="0"/>
                                          </p:val>
                                        </p:tav>
                                        <p:tav tm="100000">
                                          <p:val>
                                            <p:strVal val="#ppt_h"/>
                                          </p:val>
                                        </p:tav>
                                      </p:tavLst>
                                    </p:anim>
                                    <p:anim calcmode="lin" valueType="num">
                                      <p:cBhvr>
                                        <p:cTn id="276" dur="3000" fill="hold"/>
                                        <p:tgtEl>
                                          <p:spTgt spid="3"/>
                                        </p:tgtEl>
                                        <p:attrNameLst>
                                          <p:attrName>style.rotation</p:attrName>
                                        </p:attrNameLst>
                                      </p:cBhvr>
                                      <p:tavLst>
                                        <p:tav tm="0">
                                          <p:val>
                                            <p:fltVal val="90"/>
                                          </p:val>
                                        </p:tav>
                                        <p:tav tm="100000">
                                          <p:val>
                                            <p:fltVal val="0"/>
                                          </p:val>
                                        </p:tav>
                                      </p:tavLst>
                                    </p:anim>
                                    <p:animEffect transition="in" filter="fade">
                                      <p:cBhvr>
                                        <p:cTn id="277" dur="3000"/>
                                        <p:tgtEl>
                                          <p:spTgt spid="3"/>
                                        </p:tgtEl>
                                      </p:cBhvr>
                                    </p:animEffect>
                                  </p:childTnLst>
                                </p:cTn>
                              </p:par>
                              <p:par>
                                <p:cTn id="278" presetID="31" presetClass="entr" presetSubtype="0" fill="hold" grpId="3" nodeType="withEffect">
                                  <p:stCondLst>
                                    <p:cond delay="0"/>
                                  </p:stCondLst>
                                  <p:iterate type="lt">
                                    <p:tmPct val="5000"/>
                                  </p:iterate>
                                  <p:childTnLst>
                                    <p:set>
                                      <p:cBhvr>
                                        <p:cTn id="279" dur="1" fill="hold">
                                          <p:stCondLst>
                                            <p:cond delay="0"/>
                                          </p:stCondLst>
                                        </p:cTn>
                                        <p:tgtEl>
                                          <p:spTgt spid="4"/>
                                        </p:tgtEl>
                                        <p:attrNameLst>
                                          <p:attrName>style.visibility</p:attrName>
                                        </p:attrNameLst>
                                      </p:cBhvr>
                                      <p:to>
                                        <p:strVal val="visible"/>
                                      </p:to>
                                    </p:set>
                                    <p:anim calcmode="lin" valueType="num">
                                      <p:cBhvr>
                                        <p:cTn id="280" dur="3000" fill="hold"/>
                                        <p:tgtEl>
                                          <p:spTgt spid="4"/>
                                        </p:tgtEl>
                                        <p:attrNameLst>
                                          <p:attrName>ppt_w</p:attrName>
                                        </p:attrNameLst>
                                      </p:cBhvr>
                                      <p:tavLst>
                                        <p:tav tm="0">
                                          <p:val>
                                            <p:fltVal val="0"/>
                                          </p:val>
                                        </p:tav>
                                        <p:tav tm="100000">
                                          <p:val>
                                            <p:strVal val="#ppt_w"/>
                                          </p:val>
                                        </p:tav>
                                      </p:tavLst>
                                    </p:anim>
                                    <p:anim calcmode="lin" valueType="num">
                                      <p:cBhvr>
                                        <p:cTn id="281" dur="3000" fill="hold"/>
                                        <p:tgtEl>
                                          <p:spTgt spid="4"/>
                                        </p:tgtEl>
                                        <p:attrNameLst>
                                          <p:attrName>ppt_h</p:attrName>
                                        </p:attrNameLst>
                                      </p:cBhvr>
                                      <p:tavLst>
                                        <p:tav tm="0">
                                          <p:val>
                                            <p:fltVal val="0"/>
                                          </p:val>
                                        </p:tav>
                                        <p:tav tm="100000">
                                          <p:val>
                                            <p:strVal val="#ppt_h"/>
                                          </p:val>
                                        </p:tav>
                                      </p:tavLst>
                                    </p:anim>
                                    <p:anim calcmode="lin" valueType="num">
                                      <p:cBhvr>
                                        <p:cTn id="282" dur="3000" fill="hold"/>
                                        <p:tgtEl>
                                          <p:spTgt spid="4"/>
                                        </p:tgtEl>
                                        <p:attrNameLst>
                                          <p:attrName>style.rotation</p:attrName>
                                        </p:attrNameLst>
                                      </p:cBhvr>
                                      <p:tavLst>
                                        <p:tav tm="0">
                                          <p:val>
                                            <p:fltVal val="90"/>
                                          </p:val>
                                        </p:tav>
                                        <p:tav tm="100000">
                                          <p:val>
                                            <p:fltVal val="0"/>
                                          </p:val>
                                        </p:tav>
                                      </p:tavLst>
                                    </p:anim>
                                    <p:animEffect transition="in" filter="fade">
                                      <p:cBhvr>
                                        <p:cTn id="283" dur="3000"/>
                                        <p:tgtEl>
                                          <p:spTgt spid="4"/>
                                        </p:tgtEl>
                                      </p:cBhvr>
                                    </p:animEffect>
                                  </p:childTnLst>
                                </p:cTn>
                              </p:par>
                              <p:par>
                                <p:cTn id="284" presetID="31" presetClass="entr" presetSubtype="0" fill="hold" grpId="3" nodeType="withEffect">
                                  <p:stCondLst>
                                    <p:cond delay="0"/>
                                  </p:stCondLst>
                                  <p:iterate type="lt">
                                    <p:tmPct val="5000"/>
                                  </p:iterate>
                                  <p:childTnLst>
                                    <p:set>
                                      <p:cBhvr>
                                        <p:cTn id="285" dur="1" fill="hold">
                                          <p:stCondLst>
                                            <p:cond delay="0"/>
                                          </p:stCondLst>
                                        </p:cTn>
                                        <p:tgtEl>
                                          <p:spTgt spid="5"/>
                                        </p:tgtEl>
                                        <p:attrNameLst>
                                          <p:attrName>style.visibility</p:attrName>
                                        </p:attrNameLst>
                                      </p:cBhvr>
                                      <p:to>
                                        <p:strVal val="visible"/>
                                      </p:to>
                                    </p:set>
                                    <p:anim calcmode="lin" valueType="num">
                                      <p:cBhvr>
                                        <p:cTn id="286" dur="3000" fill="hold"/>
                                        <p:tgtEl>
                                          <p:spTgt spid="5"/>
                                        </p:tgtEl>
                                        <p:attrNameLst>
                                          <p:attrName>ppt_w</p:attrName>
                                        </p:attrNameLst>
                                      </p:cBhvr>
                                      <p:tavLst>
                                        <p:tav tm="0">
                                          <p:val>
                                            <p:fltVal val="0"/>
                                          </p:val>
                                        </p:tav>
                                        <p:tav tm="100000">
                                          <p:val>
                                            <p:strVal val="#ppt_w"/>
                                          </p:val>
                                        </p:tav>
                                      </p:tavLst>
                                    </p:anim>
                                    <p:anim calcmode="lin" valueType="num">
                                      <p:cBhvr>
                                        <p:cTn id="287" dur="3000" fill="hold"/>
                                        <p:tgtEl>
                                          <p:spTgt spid="5"/>
                                        </p:tgtEl>
                                        <p:attrNameLst>
                                          <p:attrName>ppt_h</p:attrName>
                                        </p:attrNameLst>
                                      </p:cBhvr>
                                      <p:tavLst>
                                        <p:tav tm="0">
                                          <p:val>
                                            <p:fltVal val="0"/>
                                          </p:val>
                                        </p:tav>
                                        <p:tav tm="100000">
                                          <p:val>
                                            <p:strVal val="#ppt_h"/>
                                          </p:val>
                                        </p:tav>
                                      </p:tavLst>
                                    </p:anim>
                                    <p:anim calcmode="lin" valueType="num">
                                      <p:cBhvr>
                                        <p:cTn id="288" dur="3000" fill="hold"/>
                                        <p:tgtEl>
                                          <p:spTgt spid="5"/>
                                        </p:tgtEl>
                                        <p:attrNameLst>
                                          <p:attrName>style.rotation</p:attrName>
                                        </p:attrNameLst>
                                      </p:cBhvr>
                                      <p:tavLst>
                                        <p:tav tm="0">
                                          <p:val>
                                            <p:fltVal val="90"/>
                                          </p:val>
                                        </p:tav>
                                        <p:tav tm="100000">
                                          <p:val>
                                            <p:fltVal val="0"/>
                                          </p:val>
                                        </p:tav>
                                      </p:tavLst>
                                    </p:anim>
                                    <p:animEffect transition="in" filter="fade">
                                      <p:cBhvr>
                                        <p:cTn id="289" dur="3000"/>
                                        <p:tgtEl>
                                          <p:spTgt spid="5"/>
                                        </p:tgtEl>
                                      </p:cBhvr>
                                    </p:animEffect>
                                  </p:childTnLst>
                                </p:cTn>
                              </p:par>
                              <p:par>
                                <p:cTn id="290" presetID="31" presetClass="entr" presetSubtype="0" fill="hold" grpId="3" nodeType="withEffect">
                                  <p:stCondLst>
                                    <p:cond delay="0"/>
                                  </p:stCondLst>
                                  <p:iterate type="lt">
                                    <p:tmPct val="5000"/>
                                  </p:iterate>
                                  <p:childTnLst>
                                    <p:set>
                                      <p:cBhvr>
                                        <p:cTn id="291" dur="1" fill="hold">
                                          <p:stCondLst>
                                            <p:cond delay="0"/>
                                          </p:stCondLst>
                                        </p:cTn>
                                        <p:tgtEl>
                                          <p:spTgt spid="6"/>
                                        </p:tgtEl>
                                        <p:attrNameLst>
                                          <p:attrName>style.visibility</p:attrName>
                                        </p:attrNameLst>
                                      </p:cBhvr>
                                      <p:to>
                                        <p:strVal val="visible"/>
                                      </p:to>
                                    </p:set>
                                    <p:anim calcmode="lin" valueType="num">
                                      <p:cBhvr>
                                        <p:cTn id="292" dur="3000" fill="hold"/>
                                        <p:tgtEl>
                                          <p:spTgt spid="6"/>
                                        </p:tgtEl>
                                        <p:attrNameLst>
                                          <p:attrName>ppt_w</p:attrName>
                                        </p:attrNameLst>
                                      </p:cBhvr>
                                      <p:tavLst>
                                        <p:tav tm="0">
                                          <p:val>
                                            <p:fltVal val="0"/>
                                          </p:val>
                                        </p:tav>
                                        <p:tav tm="100000">
                                          <p:val>
                                            <p:strVal val="#ppt_w"/>
                                          </p:val>
                                        </p:tav>
                                      </p:tavLst>
                                    </p:anim>
                                    <p:anim calcmode="lin" valueType="num">
                                      <p:cBhvr>
                                        <p:cTn id="293" dur="3000" fill="hold"/>
                                        <p:tgtEl>
                                          <p:spTgt spid="6"/>
                                        </p:tgtEl>
                                        <p:attrNameLst>
                                          <p:attrName>ppt_h</p:attrName>
                                        </p:attrNameLst>
                                      </p:cBhvr>
                                      <p:tavLst>
                                        <p:tav tm="0">
                                          <p:val>
                                            <p:fltVal val="0"/>
                                          </p:val>
                                        </p:tav>
                                        <p:tav tm="100000">
                                          <p:val>
                                            <p:strVal val="#ppt_h"/>
                                          </p:val>
                                        </p:tav>
                                      </p:tavLst>
                                    </p:anim>
                                    <p:anim calcmode="lin" valueType="num">
                                      <p:cBhvr>
                                        <p:cTn id="294" dur="3000" fill="hold"/>
                                        <p:tgtEl>
                                          <p:spTgt spid="6"/>
                                        </p:tgtEl>
                                        <p:attrNameLst>
                                          <p:attrName>style.rotation</p:attrName>
                                        </p:attrNameLst>
                                      </p:cBhvr>
                                      <p:tavLst>
                                        <p:tav tm="0">
                                          <p:val>
                                            <p:fltVal val="90"/>
                                          </p:val>
                                        </p:tav>
                                        <p:tav tm="100000">
                                          <p:val>
                                            <p:fltVal val="0"/>
                                          </p:val>
                                        </p:tav>
                                      </p:tavLst>
                                    </p:anim>
                                    <p:animEffect transition="in" filter="fade">
                                      <p:cBhvr>
                                        <p:cTn id="295" dur="3000"/>
                                        <p:tgtEl>
                                          <p:spTgt spid="6"/>
                                        </p:tgtEl>
                                      </p:cBhvr>
                                    </p:animEffect>
                                  </p:childTnLst>
                                </p:cTn>
                              </p:par>
                              <p:par>
                                <p:cTn id="296" presetID="31" presetClass="entr" presetSubtype="0" fill="hold" grpId="3" nodeType="withEffect">
                                  <p:stCondLst>
                                    <p:cond delay="0"/>
                                  </p:stCondLst>
                                  <p:iterate type="lt">
                                    <p:tmPct val="5000"/>
                                  </p:iterate>
                                  <p:childTnLst>
                                    <p:set>
                                      <p:cBhvr>
                                        <p:cTn id="297" dur="1" fill="hold">
                                          <p:stCondLst>
                                            <p:cond delay="0"/>
                                          </p:stCondLst>
                                        </p:cTn>
                                        <p:tgtEl>
                                          <p:spTgt spid="7"/>
                                        </p:tgtEl>
                                        <p:attrNameLst>
                                          <p:attrName>style.visibility</p:attrName>
                                        </p:attrNameLst>
                                      </p:cBhvr>
                                      <p:to>
                                        <p:strVal val="visible"/>
                                      </p:to>
                                    </p:set>
                                    <p:anim calcmode="lin" valueType="num">
                                      <p:cBhvr>
                                        <p:cTn id="298" dur="3000" fill="hold"/>
                                        <p:tgtEl>
                                          <p:spTgt spid="7"/>
                                        </p:tgtEl>
                                        <p:attrNameLst>
                                          <p:attrName>ppt_w</p:attrName>
                                        </p:attrNameLst>
                                      </p:cBhvr>
                                      <p:tavLst>
                                        <p:tav tm="0">
                                          <p:val>
                                            <p:fltVal val="0"/>
                                          </p:val>
                                        </p:tav>
                                        <p:tav tm="100000">
                                          <p:val>
                                            <p:strVal val="#ppt_w"/>
                                          </p:val>
                                        </p:tav>
                                      </p:tavLst>
                                    </p:anim>
                                    <p:anim calcmode="lin" valueType="num">
                                      <p:cBhvr>
                                        <p:cTn id="299" dur="3000" fill="hold"/>
                                        <p:tgtEl>
                                          <p:spTgt spid="7"/>
                                        </p:tgtEl>
                                        <p:attrNameLst>
                                          <p:attrName>ppt_h</p:attrName>
                                        </p:attrNameLst>
                                      </p:cBhvr>
                                      <p:tavLst>
                                        <p:tav tm="0">
                                          <p:val>
                                            <p:fltVal val="0"/>
                                          </p:val>
                                        </p:tav>
                                        <p:tav tm="100000">
                                          <p:val>
                                            <p:strVal val="#ppt_h"/>
                                          </p:val>
                                        </p:tav>
                                      </p:tavLst>
                                    </p:anim>
                                    <p:anim calcmode="lin" valueType="num">
                                      <p:cBhvr>
                                        <p:cTn id="300" dur="3000" fill="hold"/>
                                        <p:tgtEl>
                                          <p:spTgt spid="7"/>
                                        </p:tgtEl>
                                        <p:attrNameLst>
                                          <p:attrName>style.rotation</p:attrName>
                                        </p:attrNameLst>
                                      </p:cBhvr>
                                      <p:tavLst>
                                        <p:tav tm="0">
                                          <p:val>
                                            <p:fltVal val="90"/>
                                          </p:val>
                                        </p:tav>
                                        <p:tav tm="100000">
                                          <p:val>
                                            <p:fltVal val="0"/>
                                          </p:val>
                                        </p:tav>
                                      </p:tavLst>
                                    </p:anim>
                                    <p:animEffect transition="in" filter="fade">
                                      <p:cBhvr>
                                        <p:cTn id="301" dur="3000"/>
                                        <p:tgtEl>
                                          <p:spTgt spid="7"/>
                                        </p:tgtEl>
                                      </p:cBhvr>
                                    </p:animEffect>
                                  </p:childTnLst>
                                </p:cTn>
                              </p:par>
                              <p:par>
                                <p:cTn id="302" presetID="31" presetClass="entr" presetSubtype="0" fill="hold" grpId="3" nodeType="withEffect">
                                  <p:stCondLst>
                                    <p:cond delay="0"/>
                                  </p:stCondLst>
                                  <p:iterate type="lt">
                                    <p:tmPct val="5000"/>
                                  </p:iterate>
                                  <p:childTnLst>
                                    <p:set>
                                      <p:cBhvr>
                                        <p:cTn id="303" dur="1" fill="hold">
                                          <p:stCondLst>
                                            <p:cond delay="0"/>
                                          </p:stCondLst>
                                        </p:cTn>
                                        <p:tgtEl>
                                          <p:spTgt spid="8"/>
                                        </p:tgtEl>
                                        <p:attrNameLst>
                                          <p:attrName>style.visibility</p:attrName>
                                        </p:attrNameLst>
                                      </p:cBhvr>
                                      <p:to>
                                        <p:strVal val="visible"/>
                                      </p:to>
                                    </p:set>
                                    <p:anim calcmode="lin" valueType="num">
                                      <p:cBhvr>
                                        <p:cTn id="304" dur="3000" fill="hold"/>
                                        <p:tgtEl>
                                          <p:spTgt spid="8"/>
                                        </p:tgtEl>
                                        <p:attrNameLst>
                                          <p:attrName>ppt_w</p:attrName>
                                        </p:attrNameLst>
                                      </p:cBhvr>
                                      <p:tavLst>
                                        <p:tav tm="0">
                                          <p:val>
                                            <p:fltVal val="0"/>
                                          </p:val>
                                        </p:tav>
                                        <p:tav tm="100000">
                                          <p:val>
                                            <p:strVal val="#ppt_w"/>
                                          </p:val>
                                        </p:tav>
                                      </p:tavLst>
                                    </p:anim>
                                    <p:anim calcmode="lin" valueType="num">
                                      <p:cBhvr>
                                        <p:cTn id="305" dur="3000" fill="hold"/>
                                        <p:tgtEl>
                                          <p:spTgt spid="8"/>
                                        </p:tgtEl>
                                        <p:attrNameLst>
                                          <p:attrName>ppt_h</p:attrName>
                                        </p:attrNameLst>
                                      </p:cBhvr>
                                      <p:tavLst>
                                        <p:tav tm="0">
                                          <p:val>
                                            <p:fltVal val="0"/>
                                          </p:val>
                                        </p:tav>
                                        <p:tav tm="100000">
                                          <p:val>
                                            <p:strVal val="#ppt_h"/>
                                          </p:val>
                                        </p:tav>
                                      </p:tavLst>
                                    </p:anim>
                                    <p:anim calcmode="lin" valueType="num">
                                      <p:cBhvr>
                                        <p:cTn id="306" dur="3000" fill="hold"/>
                                        <p:tgtEl>
                                          <p:spTgt spid="8"/>
                                        </p:tgtEl>
                                        <p:attrNameLst>
                                          <p:attrName>style.rotation</p:attrName>
                                        </p:attrNameLst>
                                      </p:cBhvr>
                                      <p:tavLst>
                                        <p:tav tm="0">
                                          <p:val>
                                            <p:fltVal val="90"/>
                                          </p:val>
                                        </p:tav>
                                        <p:tav tm="100000">
                                          <p:val>
                                            <p:fltVal val="0"/>
                                          </p:val>
                                        </p:tav>
                                      </p:tavLst>
                                    </p:anim>
                                    <p:animEffect transition="in" filter="fade">
                                      <p:cBhvr>
                                        <p:cTn id="307" dur="3000"/>
                                        <p:tgtEl>
                                          <p:spTgt spid="8"/>
                                        </p:tgtEl>
                                      </p:cBhvr>
                                    </p:animEffect>
                                  </p:childTnLst>
                                </p:cTn>
                              </p:par>
                              <p:par>
                                <p:cTn id="308" presetID="31" presetClass="entr" presetSubtype="0" fill="hold" grpId="3" nodeType="withEffect">
                                  <p:stCondLst>
                                    <p:cond delay="0"/>
                                  </p:stCondLst>
                                  <p:iterate type="lt">
                                    <p:tmPct val="5000"/>
                                  </p:iterate>
                                  <p:childTnLst>
                                    <p:set>
                                      <p:cBhvr>
                                        <p:cTn id="309" dur="1" fill="hold">
                                          <p:stCondLst>
                                            <p:cond delay="0"/>
                                          </p:stCondLst>
                                        </p:cTn>
                                        <p:tgtEl>
                                          <p:spTgt spid="9"/>
                                        </p:tgtEl>
                                        <p:attrNameLst>
                                          <p:attrName>style.visibility</p:attrName>
                                        </p:attrNameLst>
                                      </p:cBhvr>
                                      <p:to>
                                        <p:strVal val="visible"/>
                                      </p:to>
                                    </p:set>
                                    <p:anim calcmode="lin" valueType="num">
                                      <p:cBhvr>
                                        <p:cTn id="310" dur="3000" fill="hold"/>
                                        <p:tgtEl>
                                          <p:spTgt spid="9"/>
                                        </p:tgtEl>
                                        <p:attrNameLst>
                                          <p:attrName>ppt_w</p:attrName>
                                        </p:attrNameLst>
                                      </p:cBhvr>
                                      <p:tavLst>
                                        <p:tav tm="0">
                                          <p:val>
                                            <p:fltVal val="0"/>
                                          </p:val>
                                        </p:tav>
                                        <p:tav tm="100000">
                                          <p:val>
                                            <p:strVal val="#ppt_w"/>
                                          </p:val>
                                        </p:tav>
                                      </p:tavLst>
                                    </p:anim>
                                    <p:anim calcmode="lin" valueType="num">
                                      <p:cBhvr>
                                        <p:cTn id="311" dur="3000" fill="hold"/>
                                        <p:tgtEl>
                                          <p:spTgt spid="9"/>
                                        </p:tgtEl>
                                        <p:attrNameLst>
                                          <p:attrName>ppt_h</p:attrName>
                                        </p:attrNameLst>
                                      </p:cBhvr>
                                      <p:tavLst>
                                        <p:tav tm="0">
                                          <p:val>
                                            <p:fltVal val="0"/>
                                          </p:val>
                                        </p:tav>
                                        <p:tav tm="100000">
                                          <p:val>
                                            <p:strVal val="#ppt_h"/>
                                          </p:val>
                                        </p:tav>
                                      </p:tavLst>
                                    </p:anim>
                                    <p:anim calcmode="lin" valueType="num">
                                      <p:cBhvr>
                                        <p:cTn id="312" dur="3000" fill="hold"/>
                                        <p:tgtEl>
                                          <p:spTgt spid="9"/>
                                        </p:tgtEl>
                                        <p:attrNameLst>
                                          <p:attrName>style.rotation</p:attrName>
                                        </p:attrNameLst>
                                      </p:cBhvr>
                                      <p:tavLst>
                                        <p:tav tm="0">
                                          <p:val>
                                            <p:fltVal val="90"/>
                                          </p:val>
                                        </p:tav>
                                        <p:tav tm="100000">
                                          <p:val>
                                            <p:fltVal val="0"/>
                                          </p:val>
                                        </p:tav>
                                      </p:tavLst>
                                    </p:anim>
                                    <p:animEffect transition="in" filter="fade">
                                      <p:cBhvr>
                                        <p:cTn id="313" dur="3000"/>
                                        <p:tgtEl>
                                          <p:spTgt spid="9"/>
                                        </p:tgtEl>
                                      </p:cBhvr>
                                    </p:animEffect>
                                  </p:childTnLst>
                                </p:cTn>
                              </p:par>
                              <p:par>
                                <p:cTn id="314" presetID="31" presetClass="entr" presetSubtype="0" fill="hold" grpId="3" nodeType="withEffect">
                                  <p:stCondLst>
                                    <p:cond delay="0"/>
                                  </p:stCondLst>
                                  <p:iterate type="lt">
                                    <p:tmPct val="5000"/>
                                  </p:iterate>
                                  <p:childTnLst>
                                    <p:set>
                                      <p:cBhvr>
                                        <p:cTn id="315" dur="1" fill="hold">
                                          <p:stCondLst>
                                            <p:cond delay="0"/>
                                          </p:stCondLst>
                                        </p:cTn>
                                        <p:tgtEl>
                                          <p:spTgt spid="10"/>
                                        </p:tgtEl>
                                        <p:attrNameLst>
                                          <p:attrName>style.visibility</p:attrName>
                                        </p:attrNameLst>
                                      </p:cBhvr>
                                      <p:to>
                                        <p:strVal val="visible"/>
                                      </p:to>
                                    </p:set>
                                    <p:anim calcmode="lin" valueType="num">
                                      <p:cBhvr>
                                        <p:cTn id="316" dur="3000" fill="hold"/>
                                        <p:tgtEl>
                                          <p:spTgt spid="10"/>
                                        </p:tgtEl>
                                        <p:attrNameLst>
                                          <p:attrName>ppt_w</p:attrName>
                                        </p:attrNameLst>
                                      </p:cBhvr>
                                      <p:tavLst>
                                        <p:tav tm="0">
                                          <p:val>
                                            <p:fltVal val="0"/>
                                          </p:val>
                                        </p:tav>
                                        <p:tav tm="100000">
                                          <p:val>
                                            <p:strVal val="#ppt_w"/>
                                          </p:val>
                                        </p:tav>
                                      </p:tavLst>
                                    </p:anim>
                                    <p:anim calcmode="lin" valueType="num">
                                      <p:cBhvr>
                                        <p:cTn id="317" dur="3000" fill="hold"/>
                                        <p:tgtEl>
                                          <p:spTgt spid="10"/>
                                        </p:tgtEl>
                                        <p:attrNameLst>
                                          <p:attrName>ppt_h</p:attrName>
                                        </p:attrNameLst>
                                      </p:cBhvr>
                                      <p:tavLst>
                                        <p:tav tm="0">
                                          <p:val>
                                            <p:fltVal val="0"/>
                                          </p:val>
                                        </p:tav>
                                        <p:tav tm="100000">
                                          <p:val>
                                            <p:strVal val="#ppt_h"/>
                                          </p:val>
                                        </p:tav>
                                      </p:tavLst>
                                    </p:anim>
                                    <p:anim calcmode="lin" valueType="num">
                                      <p:cBhvr>
                                        <p:cTn id="318" dur="3000" fill="hold"/>
                                        <p:tgtEl>
                                          <p:spTgt spid="10"/>
                                        </p:tgtEl>
                                        <p:attrNameLst>
                                          <p:attrName>style.rotation</p:attrName>
                                        </p:attrNameLst>
                                      </p:cBhvr>
                                      <p:tavLst>
                                        <p:tav tm="0">
                                          <p:val>
                                            <p:fltVal val="90"/>
                                          </p:val>
                                        </p:tav>
                                        <p:tav tm="100000">
                                          <p:val>
                                            <p:fltVal val="0"/>
                                          </p:val>
                                        </p:tav>
                                      </p:tavLst>
                                    </p:anim>
                                    <p:animEffect transition="in" filter="fade">
                                      <p:cBhvr>
                                        <p:cTn id="319" dur="3000"/>
                                        <p:tgtEl>
                                          <p:spTgt spid="10"/>
                                        </p:tgtEl>
                                      </p:cBhvr>
                                    </p:animEffect>
                                  </p:childTnLst>
                                </p:cTn>
                              </p:par>
                              <p:par>
                                <p:cTn id="320" presetID="31" presetClass="entr" presetSubtype="0" fill="hold" grpId="3" nodeType="withEffect">
                                  <p:stCondLst>
                                    <p:cond delay="0"/>
                                  </p:stCondLst>
                                  <p:iterate type="lt">
                                    <p:tmPct val="5000"/>
                                  </p:iterate>
                                  <p:childTnLst>
                                    <p:set>
                                      <p:cBhvr>
                                        <p:cTn id="321" dur="1" fill="hold">
                                          <p:stCondLst>
                                            <p:cond delay="0"/>
                                          </p:stCondLst>
                                        </p:cTn>
                                        <p:tgtEl>
                                          <p:spTgt spid="11"/>
                                        </p:tgtEl>
                                        <p:attrNameLst>
                                          <p:attrName>style.visibility</p:attrName>
                                        </p:attrNameLst>
                                      </p:cBhvr>
                                      <p:to>
                                        <p:strVal val="visible"/>
                                      </p:to>
                                    </p:set>
                                    <p:anim calcmode="lin" valueType="num">
                                      <p:cBhvr>
                                        <p:cTn id="322" dur="3000" fill="hold"/>
                                        <p:tgtEl>
                                          <p:spTgt spid="11"/>
                                        </p:tgtEl>
                                        <p:attrNameLst>
                                          <p:attrName>ppt_w</p:attrName>
                                        </p:attrNameLst>
                                      </p:cBhvr>
                                      <p:tavLst>
                                        <p:tav tm="0">
                                          <p:val>
                                            <p:fltVal val="0"/>
                                          </p:val>
                                        </p:tav>
                                        <p:tav tm="100000">
                                          <p:val>
                                            <p:strVal val="#ppt_w"/>
                                          </p:val>
                                        </p:tav>
                                      </p:tavLst>
                                    </p:anim>
                                    <p:anim calcmode="lin" valueType="num">
                                      <p:cBhvr>
                                        <p:cTn id="323" dur="3000" fill="hold"/>
                                        <p:tgtEl>
                                          <p:spTgt spid="11"/>
                                        </p:tgtEl>
                                        <p:attrNameLst>
                                          <p:attrName>ppt_h</p:attrName>
                                        </p:attrNameLst>
                                      </p:cBhvr>
                                      <p:tavLst>
                                        <p:tav tm="0">
                                          <p:val>
                                            <p:fltVal val="0"/>
                                          </p:val>
                                        </p:tav>
                                        <p:tav tm="100000">
                                          <p:val>
                                            <p:strVal val="#ppt_h"/>
                                          </p:val>
                                        </p:tav>
                                      </p:tavLst>
                                    </p:anim>
                                    <p:anim calcmode="lin" valueType="num">
                                      <p:cBhvr>
                                        <p:cTn id="324" dur="3000" fill="hold"/>
                                        <p:tgtEl>
                                          <p:spTgt spid="11"/>
                                        </p:tgtEl>
                                        <p:attrNameLst>
                                          <p:attrName>style.rotation</p:attrName>
                                        </p:attrNameLst>
                                      </p:cBhvr>
                                      <p:tavLst>
                                        <p:tav tm="0">
                                          <p:val>
                                            <p:fltVal val="90"/>
                                          </p:val>
                                        </p:tav>
                                        <p:tav tm="100000">
                                          <p:val>
                                            <p:fltVal val="0"/>
                                          </p:val>
                                        </p:tav>
                                      </p:tavLst>
                                    </p:anim>
                                    <p:animEffect transition="in" filter="fade">
                                      <p:cBhvr>
                                        <p:cTn id="325" dur="3000"/>
                                        <p:tgtEl>
                                          <p:spTgt spid="11"/>
                                        </p:tgtEl>
                                      </p:cBhvr>
                                    </p:animEffect>
                                  </p:childTnLst>
                                </p:cTn>
                              </p:par>
                              <p:par>
                                <p:cTn id="326" presetID="31" presetClass="entr" presetSubtype="0" fill="hold" grpId="3" nodeType="withEffect">
                                  <p:stCondLst>
                                    <p:cond delay="0"/>
                                  </p:stCondLst>
                                  <p:iterate type="lt">
                                    <p:tmPct val="5000"/>
                                  </p:iterate>
                                  <p:childTnLst>
                                    <p:set>
                                      <p:cBhvr>
                                        <p:cTn id="327" dur="1" fill="hold">
                                          <p:stCondLst>
                                            <p:cond delay="0"/>
                                          </p:stCondLst>
                                        </p:cTn>
                                        <p:tgtEl>
                                          <p:spTgt spid="12"/>
                                        </p:tgtEl>
                                        <p:attrNameLst>
                                          <p:attrName>style.visibility</p:attrName>
                                        </p:attrNameLst>
                                      </p:cBhvr>
                                      <p:to>
                                        <p:strVal val="visible"/>
                                      </p:to>
                                    </p:set>
                                    <p:anim calcmode="lin" valueType="num">
                                      <p:cBhvr>
                                        <p:cTn id="328" dur="3000" fill="hold"/>
                                        <p:tgtEl>
                                          <p:spTgt spid="12"/>
                                        </p:tgtEl>
                                        <p:attrNameLst>
                                          <p:attrName>ppt_w</p:attrName>
                                        </p:attrNameLst>
                                      </p:cBhvr>
                                      <p:tavLst>
                                        <p:tav tm="0">
                                          <p:val>
                                            <p:fltVal val="0"/>
                                          </p:val>
                                        </p:tav>
                                        <p:tav tm="100000">
                                          <p:val>
                                            <p:strVal val="#ppt_w"/>
                                          </p:val>
                                        </p:tav>
                                      </p:tavLst>
                                    </p:anim>
                                    <p:anim calcmode="lin" valueType="num">
                                      <p:cBhvr>
                                        <p:cTn id="329" dur="3000" fill="hold"/>
                                        <p:tgtEl>
                                          <p:spTgt spid="12"/>
                                        </p:tgtEl>
                                        <p:attrNameLst>
                                          <p:attrName>ppt_h</p:attrName>
                                        </p:attrNameLst>
                                      </p:cBhvr>
                                      <p:tavLst>
                                        <p:tav tm="0">
                                          <p:val>
                                            <p:fltVal val="0"/>
                                          </p:val>
                                        </p:tav>
                                        <p:tav tm="100000">
                                          <p:val>
                                            <p:strVal val="#ppt_h"/>
                                          </p:val>
                                        </p:tav>
                                      </p:tavLst>
                                    </p:anim>
                                    <p:anim calcmode="lin" valueType="num">
                                      <p:cBhvr>
                                        <p:cTn id="330" dur="3000" fill="hold"/>
                                        <p:tgtEl>
                                          <p:spTgt spid="12"/>
                                        </p:tgtEl>
                                        <p:attrNameLst>
                                          <p:attrName>style.rotation</p:attrName>
                                        </p:attrNameLst>
                                      </p:cBhvr>
                                      <p:tavLst>
                                        <p:tav tm="0">
                                          <p:val>
                                            <p:fltVal val="90"/>
                                          </p:val>
                                        </p:tav>
                                        <p:tav tm="100000">
                                          <p:val>
                                            <p:fltVal val="0"/>
                                          </p:val>
                                        </p:tav>
                                      </p:tavLst>
                                    </p:anim>
                                    <p:animEffect transition="in" filter="fade">
                                      <p:cBhvr>
                                        <p:cTn id="331" dur="3000"/>
                                        <p:tgtEl>
                                          <p:spTgt spid="12"/>
                                        </p:tgtEl>
                                      </p:cBhvr>
                                    </p:animEffect>
                                  </p:childTnLst>
                                </p:cTn>
                              </p:par>
                              <p:par>
                                <p:cTn id="332" presetID="31" presetClass="entr" presetSubtype="0" fill="hold" grpId="3" nodeType="withEffect">
                                  <p:stCondLst>
                                    <p:cond delay="0"/>
                                  </p:stCondLst>
                                  <p:iterate type="lt">
                                    <p:tmPct val="5000"/>
                                  </p:iterate>
                                  <p:childTnLst>
                                    <p:set>
                                      <p:cBhvr>
                                        <p:cTn id="333" dur="1" fill="hold">
                                          <p:stCondLst>
                                            <p:cond delay="0"/>
                                          </p:stCondLst>
                                        </p:cTn>
                                        <p:tgtEl>
                                          <p:spTgt spid="13"/>
                                        </p:tgtEl>
                                        <p:attrNameLst>
                                          <p:attrName>style.visibility</p:attrName>
                                        </p:attrNameLst>
                                      </p:cBhvr>
                                      <p:to>
                                        <p:strVal val="visible"/>
                                      </p:to>
                                    </p:set>
                                    <p:anim calcmode="lin" valueType="num">
                                      <p:cBhvr>
                                        <p:cTn id="334" dur="3000" fill="hold"/>
                                        <p:tgtEl>
                                          <p:spTgt spid="13"/>
                                        </p:tgtEl>
                                        <p:attrNameLst>
                                          <p:attrName>ppt_w</p:attrName>
                                        </p:attrNameLst>
                                      </p:cBhvr>
                                      <p:tavLst>
                                        <p:tav tm="0">
                                          <p:val>
                                            <p:fltVal val="0"/>
                                          </p:val>
                                        </p:tav>
                                        <p:tav tm="100000">
                                          <p:val>
                                            <p:strVal val="#ppt_w"/>
                                          </p:val>
                                        </p:tav>
                                      </p:tavLst>
                                    </p:anim>
                                    <p:anim calcmode="lin" valueType="num">
                                      <p:cBhvr>
                                        <p:cTn id="335" dur="3000" fill="hold"/>
                                        <p:tgtEl>
                                          <p:spTgt spid="13"/>
                                        </p:tgtEl>
                                        <p:attrNameLst>
                                          <p:attrName>ppt_h</p:attrName>
                                        </p:attrNameLst>
                                      </p:cBhvr>
                                      <p:tavLst>
                                        <p:tav tm="0">
                                          <p:val>
                                            <p:fltVal val="0"/>
                                          </p:val>
                                        </p:tav>
                                        <p:tav tm="100000">
                                          <p:val>
                                            <p:strVal val="#ppt_h"/>
                                          </p:val>
                                        </p:tav>
                                      </p:tavLst>
                                    </p:anim>
                                    <p:anim calcmode="lin" valueType="num">
                                      <p:cBhvr>
                                        <p:cTn id="336" dur="3000" fill="hold"/>
                                        <p:tgtEl>
                                          <p:spTgt spid="13"/>
                                        </p:tgtEl>
                                        <p:attrNameLst>
                                          <p:attrName>style.rotation</p:attrName>
                                        </p:attrNameLst>
                                      </p:cBhvr>
                                      <p:tavLst>
                                        <p:tav tm="0">
                                          <p:val>
                                            <p:fltVal val="90"/>
                                          </p:val>
                                        </p:tav>
                                        <p:tav tm="100000">
                                          <p:val>
                                            <p:fltVal val="0"/>
                                          </p:val>
                                        </p:tav>
                                      </p:tavLst>
                                    </p:anim>
                                    <p:animEffect transition="in" filter="fade">
                                      <p:cBhvr>
                                        <p:cTn id="337" dur="3000"/>
                                        <p:tgtEl>
                                          <p:spTgt spid="13"/>
                                        </p:tgtEl>
                                      </p:cBhvr>
                                    </p:animEffect>
                                  </p:childTnLst>
                                </p:cTn>
                              </p:par>
                              <p:par>
                                <p:cTn id="338" presetID="31" presetClass="entr" presetSubtype="0" fill="hold" grpId="3" nodeType="withEffect">
                                  <p:stCondLst>
                                    <p:cond delay="0"/>
                                  </p:stCondLst>
                                  <p:iterate type="lt">
                                    <p:tmPct val="5000"/>
                                  </p:iterate>
                                  <p:childTnLst>
                                    <p:set>
                                      <p:cBhvr>
                                        <p:cTn id="339" dur="1" fill="hold">
                                          <p:stCondLst>
                                            <p:cond delay="0"/>
                                          </p:stCondLst>
                                        </p:cTn>
                                        <p:tgtEl>
                                          <p:spTgt spid="14"/>
                                        </p:tgtEl>
                                        <p:attrNameLst>
                                          <p:attrName>style.visibility</p:attrName>
                                        </p:attrNameLst>
                                      </p:cBhvr>
                                      <p:to>
                                        <p:strVal val="visible"/>
                                      </p:to>
                                    </p:set>
                                    <p:anim calcmode="lin" valueType="num">
                                      <p:cBhvr>
                                        <p:cTn id="340" dur="3000" fill="hold"/>
                                        <p:tgtEl>
                                          <p:spTgt spid="14"/>
                                        </p:tgtEl>
                                        <p:attrNameLst>
                                          <p:attrName>ppt_w</p:attrName>
                                        </p:attrNameLst>
                                      </p:cBhvr>
                                      <p:tavLst>
                                        <p:tav tm="0">
                                          <p:val>
                                            <p:fltVal val="0"/>
                                          </p:val>
                                        </p:tav>
                                        <p:tav tm="100000">
                                          <p:val>
                                            <p:strVal val="#ppt_w"/>
                                          </p:val>
                                        </p:tav>
                                      </p:tavLst>
                                    </p:anim>
                                    <p:anim calcmode="lin" valueType="num">
                                      <p:cBhvr>
                                        <p:cTn id="341" dur="3000" fill="hold"/>
                                        <p:tgtEl>
                                          <p:spTgt spid="14"/>
                                        </p:tgtEl>
                                        <p:attrNameLst>
                                          <p:attrName>ppt_h</p:attrName>
                                        </p:attrNameLst>
                                      </p:cBhvr>
                                      <p:tavLst>
                                        <p:tav tm="0">
                                          <p:val>
                                            <p:fltVal val="0"/>
                                          </p:val>
                                        </p:tav>
                                        <p:tav tm="100000">
                                          <p:val>
                                            <p:strVal val="#ppt_h"/>
                                          </p:val>
                                        </p:tav>
                                      </p:tavLst>
                                    </p:anim>
                                    <p:anim calcmode="lin" valueType="num">
                                      <p:cBhvr>
                                        <p:cTn id="342" dur="3000" fill="hold"/>
                                        <p:tgtEl>
                                          <p:spTgt spid="14"/>
                                        </p:tgtEl>
                                        <p:attrNameLst>
                                          <p:attrName>style.rotation</p:attrName>
                                        </p:attrNameLst>
                                      </p:cBhvr>
                                      <p:tavLst>
                                        <p:tav tm="0">
                                          <p:val>
                                            <p:fltVal val="90"/>
                                          </p:val>
                                        </p:tav>
                                        <p:tav tm="100000">
                                          <p:val>
                                            <p:fltVal val="0"/>
                                          </p:val>
                                        </p:tav>
                                      </p:tavLst>
                                    </p:anim>
                                    <p:animEffect transition="in" filter="fade">
                                      <p:cBhvr>
                                        <p:cTn id="343" dur="3000"/>
                                        <p:tgtEl>
                                          <p:spTgt spid="14"/>
                                        </p:tgtEl>
                                      </p:cBhvr>
                                    </p:animEffect>
                                  </p:childTnLst>
                                </p:cTn>
                              </p:par>
                              <p:par>
                                <p:cTn id="344" presetID="31" presetClass="entr" presetSubtype="0" fill="hold" grpId="3" nodeType="withEffect">
                                  <p:stCondLst>
                                    <p:cond delay="0"/>
                                  </p:stCondLst>
                                  <p:iterate type="lt">
                                    <p:tmPct val="5000"/>
                                  </p:iterate>
                                  <p:childTnLst>
                                    <p:set>
                                      <p:cBhvr>
                                        <p:cTn id="345" dur="1" fill="hold">
                                          <p:stCondLst>
                                            <p:cond delay="0"/>
                                          </p:stCondLst>
                                        </p:cTn>
                                        <p:tgtEl>
                                          <p:spTgt spid="15"/>
                                        </p:tgtEl>
                                        <p:attrNameLst>
                                          <p:attrName>style.visibility</p:attrName>
                                        </p:attrNameLst>
                                      </p:cBhvr>
                                      <p:to>
                                        <p:strVal val="visible"/>
                                      </p:to>
                                    </p:set>
                                    <p:anim calcmode="lin" valueType="num">
                                      <p:cBhvr>
                                        <p:cTn id="346" dur="3000" fill="hold"/>
                                        <p:tgtEl>
                                          <p:spTgt spid="15"/>
                                        </p:tgtEl>
                                        <p:attrNameLst>
                                          <p:attrName>ppt_w</p:attrName>
                                        </p:attrNameLst>
                                      </p:cBhvr>
                                      <p:tavLst>
                                        <p:tav tm="0">
                                          <p:val>
                                            <p:fltVal val="0"/>
                                          </p:val>
                                        </p:tav>
                                        <p:tav tm="100000">
                                          <p:val>
                                            <p:strVal val="#ppt_w"/>
                                          </p:val>
                                        </p:tav>
                                      </p:tavLst>
                                    </p:anim>
                                    <p:anim calcmode="lin" valueType="num">
                                      <p:cBhvr>
                                        <p:cTn id="347" dur="3000" fill="hold"/>
                                        <p:tgtEl>
                                          <p:spTgt spid="15"/>
                                        </p:tgtEl>
                                        <p:attrNameLst>
                                          <p:attrName>ppt_h</p:attrName>
                                        </p:attrNameLst>
                                      </p:cBhvr>
                                      <p:tavLst>
                                        <p:tav tm="0">
                                          <p:val>
                                            <p:fltVal val="0"/>
                                          </p:val>
                                        </p:tav>
                                        <p:tav tm="100000">
                                          <p:val>
                                            <p:strVal val="#ppt_h"/>
                                          </p:val>
                                        </p:tav>
                                      </p:tavLst>
                                    </p:anim>
                                    <p:anim calcmode="lin" valueType="num">
                                      <p:cBhvr>
                                        <p:cTn id="348" dur="3000" fill="hold"/>
                                        <p:tgtEl>
                                          <p:spTgt spid="15"/>
                                        </p:tgtEl>
                                        <p:attrNameLst>
                                          <p:attrName>style.rotation</p:attrName>
                                        </p:attrNameLst>
                                      </p:cBhvr>
                                      <p:tavLst>
                                        <p:tav tm="0">
                                          <p:val>
                                            <p:fltVal val="90"/>
                                          </p:val>
                                        </p:tav>
                                        <p:tav tm="100000">
                                          <p:val>
                                            <p:fltVal val="0"/>
                                          </p:val>
                                        </p:tav>
                                      </p:tavLst>
                                    </p:anim>
                                    <p:animEffect transition="in" filter="fade">
                                      <p:cBhvr>
                                        <p:cTn id="349" dur="3000"/>
                                        <p:tgtEl>
                                          <p:spTgt spid="15"/>
                                        </p:tgtEl>
                                      </p:cBhvr>
                                    </p:animEffect>
                                  </p:childTnLst>
                                </p:cTn>
                              </p:par>
                              <p:par>
                                <p:cTn id="350" presetID="31" presetClass="entr" presetSubtype="0" fill="hold" grpId="3" nodeType="withEffect">
                                  <p:stCondLst>
                                    <p:cond delay="0"/>
                                  </p:stCondLst>
                                  <p:iterate type="lt">
                                    <p:tmPct val="5000"/>
                                  </p:iterate>
                                  <p:childTnLst>
                                    <p:set>
                                      <p:cBhvr>
                                        <p:cTn id="351" dur="1" fill="hold">
                                          <p:stCondLst>
                                            <p:cond delay="0"/>
                                          </p:stCondLst>
                                        </p:cTn>
                                        <p:tgtEl>
                                          <p:spTgt spid="16"/>
                                        </p:tgtEl>
                                        <p:attrNameLst>
                                          <p:attrName>style.visibility</p:attrName>
                                        </p:attrNameLst>
                                      </p:cBhvr>
                                      <p:to>
                                        <p:strVal val="visible"/>
                                      </p:to>
                                    </p:set>
                                    <p:anim calcmode="lin" valueType="num">
                                      <p:cBhvr>
                                        <p:cTn id="352" dur="3000" fill="hold"/>
                                        <p:tgtEl>
                                          <p:spTgt spid="16"/>
                                        </p:tgtEl>
                                        <p:attrNameLst>
                                          <p:attrName>ppt_w</p:attrName>
                                        </p:attrNameLst>
                                      </p:cBhvr>
                                      <p:tavLst>
                                        <p:tav tm="0">
                                          <p:val>
                                            <p:fltVal val="0"/>
                                          </p:val>
                                        </p:tav>
                                        <p:tav tm="100000">
                                          <p:val>
                                            <p:strVal val="#ppt_w"/>
                                          </p:val>
                                        </p:tav>
                                      </p:tavLst>
                                    </p:anim>
                                    <p:anim calcmode="lin" valueType="num">
                                      <p:cBhvr>
                                        <p:cTn id="353" dur="3000" fill="hold"/>
                                        <p:tgtEl>
                                          <p:spTgt spid="16"/>
                                        </p:tgtEl>
                                        <p:attrNameLst>
                                          <p:attrName>ppt_h</p:attrName>
                                        </p:attrNameLst>
                                      </p:cBhvr>
                                      <p:tavLst>
                                        <p:tav tm="0">
                                          <p:val>
                                            <p:fltVal val="0"/>
                                          </p:val>
                                        </p:tav>
                                        <p:tav tm="100000">
                                          <p:val>
                                            <p:strVal val="#ppt_h"/>
                                          </p:val>
                                        </p:tav>
                                      </p:tavLst>
                                    </p:anim>
                                    <p:anim calcmode="lin" valueType="num">
                                      <p:cBhvr>
                                        <p:cTn id="354" dur="3000" fill="hold"/>
                                        <p:tgtEl>
                                          <p:spTgt spid="16"/>
                                        </p:tgtEl>
                                        <p:attrNameLst>
                                          <p:attrName>style.rotation</p:attrName>
                                        </p:attrNameLst>
                                      </p:cBhvr>
                                      <p:tavLst>
                                        <p:tav tm="0">
                                          <p:val>
                                            <p:fltVal val="90"/>
                                          </p:val>
                                        </p:tav>
                                        <p:tav tm="100000">
                                          <p:val>
                                            <p:fltVal val="0"/>
                                          </p:val>
                                        </p:tav>
                                      </p:tavLst>
                                    </p:anim>
                                    <p:animEffect transition="in" filter="fade">
                                      <p:cBhvr>
                                        <p:cTn id="355" dur="3000"/>
                                        <p:tgtEl>
                                          <p:spTgt spid="16"/>
                                        </p:tgtEl>
                                      </p:cBhvr>
                                    </p:animEffect>
                                  </p:childTnLst>
                                </p:cTn>
                              </p:par>
                              <p:par>
                                <p:cTn id="356" presetID="31" presetClass="entr" presetSubtype="0" fill="hold" grpId="3" nodeType="withEffect">
                                  <p:stCondLst>
                                    <p:cond delay="0"/>
                                  </p:stCondLst>
                                  <p:iterate type="lt">
                                    <p:tmPct val="5000"/>
                                  </p:iterate>
                                  <p:childTnLst>
                                    <p:set>
                                      <p:cBhvr>
                                        <p:cTn id="357" dur="1" fill="hold">
                                          <p:stCondLst>
                                            <p:cond delay="0"/>
                                          </p:stCondLst>
                                        </p:cTn>
                                        <p:tgtEl>
                                          <p:spTgt spid="17"/>
                                        </p:tgtEl>
                                        <p:attrNameLst>
                                          <p:attrName>style.visibility</p:attrName>
                                        </p:attrNameLst>
                                      </p:cBhvr>
                                      <p:to>
                                        <p:strVal val="visible"/>
                                      </p:to>
                                    </p:set>
                                    <p:anim calcmode="lin" valueType="num">
                                      <p:cBhvr>
                                        <p:cTn id="358" dur="3000" fill="hold"/>
                                        <p:tgtEl>
                                          <p:spTgt spid="17"/>
                                        </p:tgtEl>
                                        <p:attrNameLst>
                                          <p:attrName>ppt_w</p:attrName>
                                        </p:attrNameLst>
                                      </p:cBhvr>
                                      <p:tavLst>
                                        <p:tav tm="0">
                                          <p:val>
                                            <p:fltVal val="0"/>
                                          </p:val>
                                        </p:tav>
                                        <p:tav tm="100000">
                                          <p:val>
                                            <p:strVal val="#ppt_w"/>
                                          </p:val>
                                        </p:tav>
                                      </p:tavLst>
                                    </p:anim>
                                    <p:anim calcmode="lin" valueType="num">
                                      <p:cBhvr>
                                        <p:cTn id="359" dur="3000" fill="hold"/>
                                        <p:tgtEl>
                                          <p:spTgt spid="17"/>
                                        </p:tgtEl>
                                        <p:attrNameLst>
                                          <p:attrName>ppt_h</p:attrName>
                                        </p:attrNameLst>
                                      </p:cBhvr>
                                      <p:tavLst>
                                        <p:tav tm="0">
                                          <p:val>
                                            <p:fltVal val="0"/>
                                          </p:val>
                                        </p:tav>
                                        <p:tav tm="100000">
                                          <p:val>
                                            <p:strVal val="#ppt_h"/>
                                          </p:val>
                                        </p:tav>
                                      </p:tavLst>
                                    </p:anim>
                                    <p:anim calcmode="lin" valueType="num">
                                      <p:cBhvr>
                                        <p:cTn id="360" dur="3000" fill="hold"/>
                                        <p:tgtEl>
                                          <p:spTgt spid="17"/>
                                        </p:tgtEl>
                                        <p:attrNameLst>
                                          <p:attrName>style.rotation</p:attrName>
                                        </p:attrNameLst>
                                      </p:cBhvr>
                                      <p:tavLst>
                                        <p:tav tm="0">
                                          <p:val>
                                            <p:fltVal val="90"/>
                                          </p:val>
                                        </p:tav>
                                        <p:tav tm="100000">
                                          <p:val>
                                            <p:fltVal val="0"/>
                                          </p:val>
                                        </p:tav>
                                      </p:tavLst>
                                    </p:anim>
                                    <p:animEffect transition="in" filter="fade">
                                      <p:cBhvr>
                                        <p:cTn id="361" dur="3000"/>
                                        <p:tgtEl>
                                          <p:spTgt spid="17"/>
                                        </p:tgtEl>
                                      </p:cBhvr>
                                    </p:animEffect>
                                  </p:childTnLst>
                                </p:cTn>
                              </p:par>
                              <p:par>
                                <p:cTn id="362" presetID="31" presetClass="entr" presetSubtype="0" fill="hold" grpId="3" nodeType="withEffect">
                                  <p:stCondLst>
                                    <p:cond delay="0"/>
                                  </p:stCondLst>
                                  <p:iterate type="lt">
                                    <p:tmPct val="5000"/>
                                  </p:iterate>
                                  <p:childTnLst>
                                    <p:set>
                                      <p:cBhvr>
                                        <p:cTn id="363" dur="1" fill="hold">
                                          <p:stCondLst>
                                            <p:cond delay="0"/>
                                          </p:stCondLst>
                                        </p:cTn>
                                        <p:tgtEl>
                                          <p:spTgt spid="18"/>
                                        </p:tgtEl>
                                        <p:attrNameLst>
                                          <p:attrName>style.visibility</p:attrName>
                                        </p:attrNameLst>
                                      </p:cBhvr>
                                      <p:to>
                                        <p:strVal val="visible"/>
                                      </p:to>
                                    </p:set>
                                    <p:anim calcmode="lin" valueType="num">
                                      <p:cBhvr>
                                        <p:cTn id="364" dur="3000" fill="hold"/>
                                        <p:tgtEl>
                                          <p:spTgt spid="18"/>
                                        </p:tgtEl>
                                        <p:attrNameLst>
                                          <p:attrName>ppt_w</p:attrName>
                                        </p:attrNameLst>
                                      </p:cBhvr>
                                      <p:tavLst>
                                        <p:tav tm="0">
                                          <p:val>
                                            <p:fltVal val="0"/>
                                          </p:val>
                                        </p:tav>
                                        <p:tav tm="100000">
                                          <p:val>
                                            <p:strVal val="#ppt_w"/>
                                          </p:val>
                                        </p:tav>
                                      </p:tavLst>
                                    </p:anim>
                                    <p:anim calcmode="lin" valueType="num">
                                      <p:cBhvr>
                                        <p:cTn id="365" dur="3000" fill="hold"/>
                                        <p:tgtEl>
                                          <p:spTgt spid="18"/>
                                        </p:tgtEl>
                                        <p:attrNameLst>
                                          <p:attrName>ppt_h</p:attrName>
                                        </p:attrNameLst>
                                      </p:cBhvr>
                                      <p:tavLst>
                                        <p:tav tm="0">
                                          <p:val>
                                            <p:fltVal val="0"/>
                                          </p:val>
                                        </p:tav>
                                        <p:tav tm="100000">
                                          <p:val>
                                            <p:strVal val="#ppt_h"/>
                                          </p:val>
                                        </p:tav>
                                      </p:tavLst>
                                    </p:anim>
                                    <p:anim calcmode="lin" valueType="num">
                                      <p:cBhvr>
                                        <p:cTn id="366" dur="3000" fill="hold"/>
                                        <p:tgtEl>
                                          <p:spTgt spid="18"/>
                                        </p:tgtEl>
                                        <p:attrNameLst>
                                          <p:attrName>style.rotation</p:attrName>
                                        </p:attrNameLst>
                                      </p:cBhvr>
                                      <p:tavLst>
                                        <p:tav tm="0">
                                          <p:val>
                                            <p:fltVal val="90"/>
                                          </p:val>
                                        </p:tav>
                                        <p:tav tm="100000">
                                          <p:val>
                                            <p:fltVal val="0"/>
                                          </p:val>
                                        </p:tav>
                                      </p:tavLst>
                                    </p:anim>
                                    <p:animEffect transition="in" filter="fade">
                                      <p:cBhvr>
                                        <p:cTn id="367" dur="3000"/>
                                        <p:tgtEl>
                                          <p:spTgt spid="18"/>
                                        </p:tgtEl>
                                      </p:cBhvr>
                                    </p:animEffect>
                                  </p:childTnLst>
                                </p:cTn>
                              </p:par>
                              <p:par>
                                <p:cTn id="368" presetID="31" presetClass="entr" presetSubtype="0" fill="hold" grpId="3" nodeType="withEffect">
                                  <p:stCondLst>
                                    <p:cond delay="0"/>
                                  </p:stCondLst>
                                  <p:iterate type="lt">
                                    <p:tmPct val="5000"/>
                                  </p:iterate>
                                  <p:childTnLst>
                                    <p:set>
                                      <p:cBhvr>
                                        <p:cTn id="369" dur="1" fill="hold">
                                          <p:stCondLst>
                                            <p:cond delay="0"/>
                                          </p:stCondLst>
                                        </p:cTn>
                                        <p:tgtEl>
                                          <p:spTgt spid="19"/>
                                        </p:tgtEl>
                                        <p:attrNameLst>
                                          <p:attrName>style.visibility</p:attrName>
                                        </p:attrNameLst>
                                      </p:cBhvr>
                                      <p:to>
                                        <p:strVal val="visible"/>
                                      </p:to>
                                    </p:set>
                                    <p:anim calcmode="lin" valueType="num">
                                      <p:cBhvr>
                                        <p:cTn id="370" dur="3000" fill="hold"/>
                                        <p:tgtEl>
                                          <p:spTgt spid="19"/>
                                        </p:tgtEl>
                                        <p:attrNameLst>
                                          <p:attrName>ppt_w</p:attrName>
                                        </p:attrNameLst>
                                      </p:cBhvr>
                                      <p:tavLst>
                                        <p:tav tm="0">
                                          <p:val>
                                            <p:fltVal val="0"/>
                                          </p:val>
                                        </p:tav>
                                        <p:tav tm="100000">
                                          <p:val>
                                            <p:strVal val="#ppt_w"/>
                                          </p:val>
                                        </p:tav>
                                      </p:tavLst>
                                    </p:anim>
                                    <p:anim calcmode="lin" valueType="num">
                                      <p:cBhvr>
                                        <p:cTn id="371" dur="3000" fill="hold"/>
                                        <p:tgtEl>
                                          <p:spTgt spid="19"/>
                                        </p:tgtEl>
                                        <p:attrNameLst>
                                          <p:attrName>ppt_h</p:attrName>
                                        </p:attrNameLst>
                                      </p:cBhvr>
                                      <p:tavLst>
                                        <p:tav tm="0">
                                          <p:val>
                                            <p:fltVal val="0"/>
                                          </p:val>
                                        </p:tav>
                                        <p:tav tm="100000">
                                          <p:val>
                                            <p:strVal val="#ppt_h"/>
                                          </p:val>
                                        </p:tav>
                                      </p:tavLst>
                                    </p:anim>
                                    <p:anim calcmode="lin" valueType="num">
                                      <p:cBhvr>
                                        <p:cTn id="372" dur="3000" fill="hold"/>
                                        <p:tgtEl>
                                          <p:spTgt spid="19"/>
                                        </p:tgtEl>
                                        <p:attrNameLst>
                                          <p:attrName>style.rotation</p:attrName>
                                        </p:attrNameLst>
                                      </p:cBhvr>
                                      <p:tavLst>
                                        <p:tav tm="0">
                                          <p:val>
                                            <p:fltVal val="90"/>
                                          </p:val>
                                        </p:tav>
                                        <p:tav tm="100000">
                                          <p:val>
                                            <p:fltVal val="0"/>
                                          </p:val>
                                        </p:tav>
                                      </p:tavLst>
                                    </p:anim>
                                    <p:animEffect transition="in" filter="fade">
                                      <p:cBhvr>
                                        <p:cTn id="373" dur="3000"/>
                                        <p:tgtEl>
                                          <p:spTgt spid="19"/>
                                        </p:tgtEl>
                                      </p:cBhvr>
                                    </p:animEffect>
                                  </p:childTnLst>
                                </p:cTn>
                              </p:par>
                              <p:par>
                                <p:cTn id="374" presetID="31" presetClass="entr" presetSubtype="0" fill="hold" grpId="3" nodeType="withEffect">
                                  <p:stCondLst>
                                    <p:cond delay="0"/>
                                  </p:stCondLst>
                                  <p:iterate type="lt">
                                    <p:tmPct val="5000"/>
                                  </p:iterate>
                                  <p:childTnLst>
                                    <p:set>
                                      <p:cBhvr>
                                        <p:cTn id="375" dur="1" fill="hold">
                                          <p:stCondLst>
                                            <p:cond delay="0"/>
                                          </p:stCondLst>
                                        </p:cTn>
                                        <p:tgtEl>
                                          <p:spTgt spid="20"/>
                                        </p:tgtEl>
                                        <p:attrNameLst>
                                          <p:attrName>style.visibility</p:attrName>
                                        </p:attrNameLst>
                                      </p:cBhvr>
                                      <p:to>
                                        <p:strVal val="visible"/>
                                      </p:to>
                                    </p:set>
                                    <p:anim calcmode="lin" valueType="num">
                                      <p:cBhvr>
                                        <p:cTn id="376" dur="3000" fill="hold"/>
                                        <p:tgtEl>
                                          <p:spTgt spid="20"/>
                                        </p:tgtEl>
                                        <p:attrNameLst>
                                          <p:attrName>ppt_w</p:attrName>
                                        </p:attrNameLst>
                                      </p:cBhvr>
                                      <p:tavLst>
                                        <p:tav tm="0">
                                          <p:val>
                                            <p:fltVal val="0"/>
                                          </p:val>
                                        </p:tav>
                                        <p:tav tm="100000">
                                          <p:val>
                                            <p:strVal val="#ppt_w"/>
                                          </p:val>
                                        </p:tav>
                                      </p:tavLst>
                                    </p:anim>
                                    <p:anim calcmode="lin" valueType="num">
                                      <p:cBhvr>
                                        <p:cTn id="377" dur="3000" fill="hold"/>
                                        <p:tgtEl>
                                          <p:spTgt spid="20"/>
                                        </p:tgtEl>
                                        <p:attrNameLst>
                                          <p:attrName>ppt_h</p:attrName>
                                        </p:attrNameLst>
                                      </p:cBhvr>
                                      <p:tavLst>
                                        <p:tav tm="0">
                                          <p:val>
                                            <p:fltVal val="0"/>
                                          </p:val>
                                        </p:tav>
                                        <p:tav tm="100000">
                                          <p:val>
                                            <p:strVal val="#ppt_h"/>
                                          </p:val>
                                        </p:tav>
                                      </p:tavLst>
                                    </p:anim>
                                    <p:anim calcmode="lin" valueType="num">
                                      <p:cBhvr>
                                        <p:cTn id="378" dur="3000" fill="hold"/>
                                        <p:tgtEl>
                                          <p:spTgt spid="20"/>
                                        </p:tgtEl>
                                        <p:attrNameLst>
                                          <p:attrName>style.rotation</p:attrName>
                                        </p:attrNameLst>
                                      </p:cBhvr>
                                      <p:tavLst>
                                        <p:tav tm="0">
                                          <p:val>
                                            <p:fltVal val="90"/>
                                          </p:val>
                                        </p:tav>
                                        <p:tav tm="100000">
                                          <p:val>
                                            <p:fltVal val="0"/>
                                          </p:val>
                                        </p:tav>
                                      </p:tavLst>
                                    </p:anim>
                                    <p:animEffect transition="in" filter="fade">
                                      <p:cBhvr>
                                        <p:cTn id="379" dur="3000"/>
                                        <p:tgtEl>
                                          <p:spTgt spid="20"/>
                                        </p:tgtEl>
                                      </p:cBhvr>
                                    </p:animEffect>
                                  </p:childTnLst>
                                </p:cTn>
                              </p:par>
                              <p:par>
                                <p:cTn id="380" presetID="31" presetClass="entr" presetSubtype="0" fill="hold" grpId="3" nodeType="withEffect">
                                  <p:stCondLst>
                                    <p:cond delay="0"/>
                                  </p:stCondLst>
                                  <p:iterate type="lt">
                                    <p:tmPct val="5000"/>
                                  </p:iterate>
                                  <p:childTnLst>
                                    <p:set>
                                      <p:cBhvr>
                                        <p:cTn id="381" dur="1" fill="hold">
                                          <p:stCondLst>
                                            <p:cond delay="0"/>
                                          </p:stCondLst>
                                        </p:cTn>
                                        <p:tgtEl>
                                          <p:spTgt spid="21"/>
                                        </p:tgtEl>
                                        <p:attrNameLst>
                                          <p:attrName>style.visibility</p:attrName>
                                        </p:attrNameLst>
                                      </p:cBhvr>
                                      <p:to>
                                        <p:strVal val="visible"/>
                                      </p:to>
                                    </p:set>
                                    <p:anim calcmode="lin" valueType="num">
                                      <p:cBhvr>
                                        <p:cTn id="382" dur="3000" fill="hold"/>
                                        <p:tgtEl>
                                          <p:spTgt spid="21"/>
                                        </p:tgtEl>
                                        <p:attrNameLst>
                                          <p:attrName>ppt_w</p:attrName>
                                        </p:attrNameLst>
                                      </p:cBhvr>
                                      <p:tavLst>
                                        <p:tav tm="0">
                                          <p:val>
                                            <p:fltVal val="0"/>
                                          </p:val>
                                        </p:tav>
                                        <p:tav tm="100000">
                                          <p:val>
                                            <p:strVal val="#ppt_w"/>
                                          </p:val>
                                        </p:tav>
                                      </p:tavLst>
                                    </p:anim>
                                    <p:anim calcmode="lin" valueType="num">
                                      <p:cBhvr>
                                        <p:cTn id="383" dur="3000" fill="hold"/>
                                        <p:tgtEl>
                                          <p:spTgt spid="21"/>
                                        </p:tgtEl>
                                        <p:attrNameLst>
                                          <p:attrName>ppt_h</p:attrName>
                                        </p:attrNameLst>
                                      </p:cBhvr>
                                      <p:tavLst>
                                        <p:tav tm="0">
                                          <p:val>
                                            <p:fltVal val="0"/>
                                          </p:val>
                                        </p:tav>
                                        <p:tav tm="100000">
                                          <p:val>
                                            <p:strVal val="#ppt_h"/>
                                          </p:val>
                                        </p:tav>
                                      </p:tavLst>
                                    </p:anim>
                                    <p:anim calcmode="lin" valueType="num">
                                      <p:cBhvr>
                                        <p:cTn id="384" dur="3000" fill="hold"/>
                                        <p:tgtEl>
                                          <p:spTgt spid="21"/>
                                        </p:tgtEl>
                                        <p:attrNameLst>
                                          <p:attrName>style.rotation</p:attrName>
                                        </p:attrNameLst>
                                      </p:cBhvr>
                                      <p:tavLst>
                                        <p:tav tm="0">
                                          <p:val>
                                            <p:fltVal val="90"/>
                                          </p:val>
                                        </p:tav>
                                        <p:tav tm="100000">
                                          <p:val>
                                            <p:fltVal val="0"/>
                                          </p:val>
                                        </p:tav>
                                      </p:tavLst>
                                    </p:anim>
                                    <p:animEffect transition="in" filter="fade">
                                      <p:cBhvr>
                                        <p:cTn id="385" dur="3000"/>
                                        <p:tgtEl>
                                          <p:spTgt spid="21"/>
                                        </p:tgtEl>
                                      </p:cBhvr>
                                    </p:animEffect>
                                  </p:childTnLst>
                                </p:cTn>
                              </p:par>
                              <p:par>
                                <p:cTn id="386" presetID="31" presetClass="entr" presetSubtype="0" fill="hold" grpId="3" nodeType="withEffect">
                                  <p:stCondLst>
                                    <p:cond delay="0"/>
                                  </p:stCondLst>
                                  <p:iterate type="lt">
                                    <p:tmPct val="5000"/>
                                  </p:iterate>
                                  <p:childTnLst>
                                    <p:set>
                                      <p:cBhvr>
                                        <p:cTn id="387" dur="1" fill="hold">
                                          <p:stCondLst>
                                            <p:cond delay="0"/>
                                          </p:stCondLst>
                                        </p:cTn>
                                        <p:tgtEl>
                                          <p:spTgt spid="22"/>
                                        </p:tgtEl>
                                        <p:attrNameLst>
                                          <p:attrName>style.visibility</p:attrName>
                                        </p:attrNameLst>
                                      </p:cBhvr>
                                      <p:to>
                                        <p:strVal val="visible"/>
                                      </p:to>
                                    </p:set>
                                    <p:anim calcmode="lin" valueType="num">
                                      <p:cBhvr>
                                        <p:cTn id="388" dur="3000" fill="hold"/>
                                        <p:tgtEl>
                                          <p:spTgt spid="22"/>
                                        </p:tgtEl>
                                        <p:attrNameLst>
                                          <p:attrName>ppt_w</p:attrName>
                                        </p:attrNameLst>
                                      </p:cBhvr>
                                      <p:tavLst>
                                        <p:tav tm="0">
                                          <p:val>
                                            <p:fltVal val="0"/>
                                          </p:val>
                                        </p:tav>
                                        <p:tav tm="100000">
                                          <p:val>
                                            <p:strVal val="#ppt_w"/>
                                          </p:val>
                                        </p:tav>
                                      </p:tavLst>
                                    </p:anim>
                                    <p:anim calcmode="lin" valueType="num">
                                      <p:cBhvr>
                                        <p:cTn id="389" dur="3000" fill="hold"/>
                                        <p:tgtEl>
                                          <p:spTgt spid="22"/>
                                        </p:tgtEl>
                                        <p:attrNameLst>
                                          <p:attrName>ppt_h</p:attrName>
                                        </p:attrNameLst>
                                      </p:cBhvr>
                                      <p:tavLst>
                                        <p:tav tm="0">
                                          <p:val>
                                            <p:fltVal val="0"/>
                                          </p:val>
                                        </p:tav>
                                        <p:tav tm="100000">
                                          <p:val>
                                            <p:strVal val="#ppt_h"/>
                                          </p:val>
                                        </p:tav>
                                      </p:tavLst>
                                    </p:anim>
                                    <p:anim calcmode="lin" valueType="num">
                                      <p:cBhvr>
                                        <p:cTn id="390" dur="3000" fill="hold"/>
                                        <p:tgtEl>
                                          <p:spTgt spid="22"/>
                                        </p:tgtEl>
                                        <p:attrNameLst>
                                          <p:attrName>style.rotation</p:attrName>
                                        </p:attrNameLst>
                                      </p:cBhvr>
                                      <p:tavLst>
                                        <p:tav tm="0">
                                          <p:val>
                                            <p:fltVal val="90"/>
                                          </p:val>
                                        </p:tav>
                                        <p:tav tm="100000">
                                          <p:val>
                                            <p:fltVal val="0"/>
                                          </p:val>
                                        </p:tav>
                                      </p:tavLst>
                                    </p:anim>
                                    <p:animEffect transition="in" filter="fade">
                                      <p:cBhvr>
                                        <p:cTn id="391" dur="3000"/>
                                        <p:tgtEl>
                                          <p:spTgt spid="22"/>
                                        </p:tgtEl>
                                      </p:cBhvr>
                                    </p:animEffect>
                                  </p:childTnLst>
                                </p:cTn>
                              </p:par>
                              <p:par>
                                <p:cTn id="392" presetID="31" presetClass="entr" presetSubtype="0" fill="hold" grpId="3" nodeType="withEffect">
                                  <p:stCondLst>
                                    <p:cond delay="0"/>
                                  </p:stCondLst>
                                  <p:iterate type="lt">
                                    <p:tmPct val="5000"/>
                                  </p:iterate>
                                  <p:childTnLst>
                                    <p:set>
                                      <p:cBhvr>
                                        <p:cTn id="393" dur="1" fill="hold">
                                          <p:stCondLst>
                                            <p:cond delay="0"/>
                                          </p:stCondLst>
                                        </p:cTn>
                                        <p:tgtEl>
                                          <p:spTgt spid="23"/>
                                        </p:tgtEl>
                                        <p:attrNameLst>
                                          <p:attrName>style.visibility</p:attrName>
                                        </p:attrNameLst>
                                      </p:cBhvr>
                                      <p:to>
                                        <p:strVal val="visible"/>
                                      </p:to>
                                    </p:set>
                                    <p:anim calcmode="lin" valueType="num">
                                      <p:cBhvr>
                                        <p:cTn id="394" dur="3000" fill="hold"/>
                                        <p:tgtEl>
                                          <p:spTgt spid="23"/>
                                        </p:tgtEl>
                                        <p:attrNameLst>
                                          <p:attrName>ppt_w</p:attrName>
                                        </p:attrNameLst>
                                      </p:cBhvr>
                                      <p:tavLst>
                                        <p:tav tm="0">
                                          <p:val>
                                            <p:fltVal val="0"/>
                                          </p:val>
                                        </p:tav>
                                        <p:tav tm="100000">
                                          <p:val>
                                            <p:strVal val="#ppt_w"/>
                                          </p:val>
                                        </p:tav>
                                      </p:tavLst>
                                    </p:anim>
                                    <p:anim calcmode="lin" valueType="num">
                                      <p:cBhvr>
                                        <p:cTn id="395" dur="3000" fill="hold"/>
                                        <p:tgtEl>
                                          <p:spTgt spid="23"/>
                                        </p:tgtEl>
                                        <p:attrNameLst>
                                          <p:attrName>ppt_h</p:attrName>
                                        </p:attrNameLst>
                                      </p:cBhvr>
                                      <p:tavLst>
                                        <p:tav tm="0">
                                          <p:val>
                                            <p:fltVal val="0"/>
                                          </p:val>
                                        </p:tav>
                                        <p:tav tm="100000">
                                          <p:val>
                                            <p:strVal val="#ppt_h"/>
                                          </p:val>
                                        </p:tav>
                                      </p:tavLst>
                                    </p:anim>
                                    <p:anim calcmode="lin" valueType="num">
                                      <p:cBhvr>
                                        <p:cTn id="396" dur="3000" fill="hold"/>
                                        <p:tgtEl>
                                          <p:spTgt spid="23"/>
                                        </p:tgtEl>
                                        <p:attrNameLst>
                                          <p:attrName>style.rotation</p:attrName>
                                        </p:attrNameLst>
                                      </p:cBhvr>
                                      <p:tavLst>
                                        <p:tav tm="0">
                                          <p:val>
                                            <p:fltVal val="90"/>
                                          </p:val>
                                        </p:tav>
                                        <p:tav tm="100000">
                                          <p:val>
                                            <p:fltVal val="0"/>
                                          </p:val>
                                        </p:tav>
                                      </p:tavLst>
                                    </p:anim>
                                    <p:animEffect transition="in" filter="fade">
                                      <p:cBhvr>
                                        <p:cTn id="397" dur="3000"/>
                                        <p:tgtEl>
                                          <p:spTgt spid="23"/>
                                        </p:tgtEl>
                                      </p:cBhvr>
                                    </p:animEffect>
                                  </p:childTnLst>
                                </p:cTn>
                              </p:par>
                              <p:par>
                                <p:cTn id="398" presetID="31" presetClass="entr" presetSubtype="0" fill="hold" grpId="3" nodeType="withEffect">
                                  <p:stCondLst>
                                    <p:cond delay="0"/>
                                  </p:stCondLst>
                                  <p:iterate type="lt">
                                    <p:tmPct val="5000"/>
                                  </p:iterate>
                                  <p:childTnLst>
                                    <p:set>
                                      <p:cBhvr>
                                        <p:cTn id="399" dur="1" fill="hold">
                                          <p:stCondLst>
                                            <p:cond delay="0"/>
                                          </p:stCondLst>
                                        </p:cTn>
                                        <p:tgtEl>
                                          <p:spTgt spid="24"/>
                                        </p:tgtEl>
                                        <p:attrNameLst>
                                          <p:attrName>style.visibility</p:attrName>
                                        </p:attrNameLst>
                                      </p:cBhvr>
                                      <p:to>
                                        <p:strVal val="visible"/>
                                      </p:to>
                                    </p:set>
                                    <p:anim calcmode="lin" valueType="num">
                                      <p:cBhvr>
                                        <p:cTn id="400" dur="3000" fill="hold"/>
                                        <p:tgtEl>
                                          <p:spTgt spid="24"/>
                                        </p:tgtEl>
                                        <p:attrNameLst>
                                          <p:attrName>ppt_w</p:attrName>
                                        </p:attrNameLst>
                                      </p:cBhvr>
                                      <p:tavLst>
                                        <p:tav tm="0">
                                          <p:val>
                                            <p:fltVal val="0"/>
                                          </p:val>
                                        </p:tav>
                                        <p:tav tm="100000">
                                          <p:val>
                                            <p:strVal val="#ppt_w"/>
                                          </p:val>
                                        </p:tav>
                                      </p:tavLst>
                                    </p:anim>
                                    <p:anim calcmode="lin" valueType="num">
                                      <p:cBhvr>
                                        <p:cTn id="401" dur="3000" fill="hold"/>
                                        <p:tgtEl>
                                          <p:spTgt spid="24"/>
                                        </p:tgtEl>
                                        <p:attrNameLst>
                                          <p:attrName>ppt_h</p:attrName>
                                        </p:attrNameLst>
                                      </p:cBhvr>
                                      <p:tavLst>
                                        <p:tav tm="0">
                                          <p:val>
                                            <p:fltVal val="0"/>
                                          </p:val>
                                        </p:tav>
                                        <p:tav tm="100000">
                                          <p:val>
                                            <p:strVal val="#ppt_h"/>
                                          </p:val>
                                        </p:tav>
                                      </p:tavLst>
                                    </p:anim>
                                    <p:anim calcmode="lin" valueType="num">
                                      <p:cBhvr>
                                        <p:cTn id="402" dur="3000" fill="hold"/>
                                        <p:tgtEl>
                                          <p:spTgt spid="24"/>
                                        </p:tgtEl>
                                        <p:attrNameLst>
                                          <p:attrName>style.rotation</p:attrName>
                                        </p:attrNameLst>
                                      </p:cBhvr>
                                      <p:tavLst>
                                        <p:tav tm="0">
                                          <p:val>
                                            <p:fltVal val="90"/>
                                          </p:val>
                                        </p:tav>
                                        <p:tav tm="100000">
                                          <p:val>
                                            <p:fltVal val="0"/>
                                          </p:val>
                                        </p:tav>
                                      </p:tavLst>
                                    </p:anim>
                                    <p:animEffect transition="in" filter="fade">
                                      <p:cBhvr>
                                        <p:cTn id="403" dur="3000"/>
                                        <p:tgtEl>
                                          <p:spTgt spid="24"/>
                                        </p:tgtEl>
                                      </p:cBhvr>
                                    </p:animEffect>
                                  </p:childTnLst>
                                </p:cTn>
                              </p:par>
                              <p:par>
                                <p:cTn id="404" presetID="31" presetClass="entr" presetSubtype="0" fill="hold" grpId="3" nodeType="withEffect">
                                  <p:stCondLst>
                                    <p:cond delay="0"/>
                                  </p:stCondLst>
                                  <p:iterate type="lt">
                                    <p:tmPct val="5000"/>
                                  </p:iterate>
                                  <p:childTnLst>
                                    <p:set>
                                      <p:cBhvr>
                                        <p:cTn id="405" dur="1" fill="hold">
                                          <p:stCondLst>
                                            <p:cond delay="0"/>
                                          </p:stCondLst>
                                        </p:cTn>
                                        <p:tgtEl>
                                          <p:spTgt spid="25"/>
                                        </p:tgtEl>
                                        <p:attrNameLst>
                                          <p:attrName>style.visibility</p:attrName>
                                        </p:attrNameLst>
                                      </p:cBhvr>
                                      <p:to>
                                        <p:strVal val="visible"/>
                                      </p:to>
                                    </p:set>
                                    <p:anim calcmode="lin" valueType="num">
                                      <p:cBhvr>
                                        <p:cTn id="406" dur="3000" fill="hold"/>
                                        <p:tgtEl>
                                          <p:spTgt spid="25"/>
                                        </p:tgtEl>
                                        <p:attrNameLst>
                                          <p:attrName>ppt_w</p:attrName>
                                        </p:attrNameLst>
                                      </p:cBhvr>
                                      <p:tavLst>
                                        <p:tav tm="0">
                                          <p:val>
                                            <p:fltVal val="0"/>
                                          </p:val>
                                        </p:tav>
                                        <p:tav tm="100000">
                                          <p:val>
                                            <p:strVal val="#ppt_w"/>
                                          </p:val>
                                        </p:tav>
                                      </p:tavLst>
                                    </p:anim>
                                    <p:anim calcmode="lin" valueType="num">
                                      <p:cBhvr>
                                        <p:cTn id="407" dur="3000" fill="hold"/>
                                        <p:tgtEl>
                                          <p:spTgt spid="25"/>
                                        </p:tgtEl>
                                        <p:attrNameLst>
                                          <p:attrName>ppt_h</p:attrName>
                                        </p:attrNameLst>
                                      </p:cBhvr>
                                      <p:tavLst>
                                        <p:tav tm="0">
                                          <p:val>
                                            <p:fltVal val="0"/>
                                          </p:val>
                                        </p:tav>
                                        <p:tav tm="100000">
                                          <p:val>
                                            <p:strVal val="#ppt_h"/>
                                          </p:val>
                                        </p:tav>
                                      </p:tavLst>
                                    </p:anim>
                                    <p:anim calcmode="lin" valueType="num">
                                      <p:cBhvr>
                                        <p:cTn id="408" dur="3000" fill="hold"/>
                                        <p:tgtEl>
                                          <p:spTgt spid="25"/>
                                        </p:tgtEl>
                                        <p:attrNameLst>
                                          <p:attrName>style.rotation</p:attrName>
                                        </p:attrNameLst>
                                      </p:cBhvr>
                                      <p:tavLst>
                                        <p:tav tm="0">
                                          <p:val>
                                            <p:fltVal val="90"/>
                                          </p:val>
                                        </p:tav>
                                        <p:tav tm="100000">
                                          <p:val>
                                            <p:fltVal val="0"/>
                                          </p:val>
                                        </p:tav>
                                      </p:tavLst>
                                    </p:anim>
                                    <p:animEffect transition="in" filter="fade">
                                      <p:cBhvr>
                                        <p:cTn id="409" dur="3000"/>
                                        <p:tgtEl>
                                          <p:spTgt spid="25"/>
                                        </p:tgtEl>
                                      </p:cBhvr>
                                    </p:animEffect>
                                  </p:childTnLst>
                                </p:cTn>
                              </p:par>
                              <p:par>
                                <p:cTn id="410" presetID="31" presetClass="entr" presetSubtype="0" fill="hold" grpId="3" nodeType="withEffect">
                                  <p:stCondLst>
                                    <p:cond delay="0"/>
                                  </p:stCondLst>
                                  <p:iterate type="lt">
                                    <p:tmPct val="5000"/>
                                  </p:iterate>
                                  <p:childTnLst>
                                    <p:set>
                                      <p:cBhvr>
                                        <p:cTn id="411" dur="1" fill="hold">
                                          <p:stCondLst>
                                            <p:cond delay="0"/>
                                          </p:stCondLst>
                                        </p:cTn>
                                        <p:tgtEl>
                                          <p:spTgt spid="26"/>
                                        </p:tgtEl>
                                        <p:attrNameLst>
                                          <p:attrName>style.visibility</p:attrName>
                                        </p:attrNameLst>
                                      </p:cBhvr>
                                      <p:to>
                                        <p:strVal val="visible"/>
                                      </p:to>
                                    </p:set>
                                    <p:anim calcmode="lin" valueType="num">
                                      <p:cBhvr>
                                        <p:cTn id="412" dur="3000" fill="hold"/>
                                        <p:tgtEl>
                                          <p:spTgt spid="26"/>
                                        </p:tgtEl>
                                        <p:attrNameLst>
                                          <p:attrName>ppt_w</p:attrName>
                                        </p:attrNameLst>
                                      </p:cBhvr>
                                      <p:tavLst>
                                        <p:tav tm="0">
                                          <p:val>
                                            <p:fltVal val="0"/>
                                          </p:val>
                                        </p:tav>
                                        <p:tav tm="100000">
                                          <p:val>
                                            <p:strVal val="#ppt_w"/>
                                          </p:val>
                                        </p:tav>
                                      </p:tavLst>
                                    </p:anim>
                                    <p:anim calcmode="lin" valueType="num">
                                      <p:cBhvr>
                                        <p:cTn id="413" dur="3000" fill="hold"/>
                                        <p:tgtEl>
                                          <p:spTgt spid="26"/>
                                        </p:tgtEl>
                                        <p:attrNameLst>
                                          <p:attrName>ppt_h</p:attrName>
                                        </p:attrNameLst>
                                      </p:cBhvr>
                                      <p:tavLst>
                                        <p:tav tm="0">
                                          <p:val>
                                            <p:fltVal val="0"/>
                                          </p:val>
                                        </p:tav>
                                        <p:tav tm="100000">
                                          <p:val>
                                            <p:strVal val="#ppt_h"/>
                                          </p:val>
                                        </p:tav>
                                      </p:tavLst>
                                    </p:anim>
                                    <p:anim calcmode="lin" valueType="num">
                                      <p:cBhvr>
                                        <p:cTn id="414" dur="3000" fill="hold"/>
                                        <p:tgtEl>
                                          <p:spTgt spid="26"/>
                                        </p:tgtEl>
                                        <p:attrNameLst>
                                          <p:attrName>style.rotation</p:attrName>
                                        </p:attrNameLst>
                                      </p:cBhvr>
                                      <p:tavLst>
                                        <p:tav tm="0">
                                          <p:val>
                                            <p:fltVal val="90"/>
                                          </p:val>
                                        </p:tav>
                                        <p:tav tm="100000">
                                          <p:val>
                                            <p:fltVal val="0"/>
                                          </p:val>
                                        </p:tav>
                                      </p:tavLst>
                                    </p:anim>
                                    <p:animEffect transition="in" filter="fade">
                                      <p:cBhvr>
                                        <p:cTn id="415" dur="3000"/>
                                        <p:tgtEl>
                                          <p:spTgt spid="26"/>
                                        </p:tgtEl>
                                      </p:cBhvr>
                                    </p:animEffect>
                                  </p:childTnLst>
                                </p:cTn>
                              </p:par>
                            </p:childTnLst>
                          </p:cTn>
                        </p:par>
                        <p:par>
                          <p:cTn id="416" fill="hold">
                            <p:stCondLst>
                              <p:cond delay="3000"/>
                            </p:stCondLst>
                            <p:childTnLst>
                              <p:par>
                                <p:cTn id="417" presetID="2" presetClass="exit" presetSubtype="2" fill="hold" grpId="4" nodeType="afterEffect">
                                  <p:stCondLst>
                                    <p:cond delay="0"/>
                                  </p:stCondLst>
                                  <p:iterate type="lt">
                                    <p:tmPct val="0"/>
                                  </p:iterate>
                                  <p:childTnLst>
                                    <p:anim calcmode="lin" valueType="num">
                                      <p:cBhvr additive="base">
                                        <p:cTn id="418" dur="3000"/>
                                        <p:tgtEl>
                                          <p:spTgt spid="11"/>
                                        </p:tgtEl>
                                        <p:attrNameLst>
                                          <p:attrName>ppt_x</p:attrName>
                                        </p:attrNameLst>
                                      </p:cBhvr>
                                      <p:tavLst>
                                        <p:tav tm="0">
                                          <p:val>
                                            <p:strVal val="ppt_x"/>
                                          </p:val>
                                        </p:tav>
                                        <p:tav tm="100000">
                                          <p:val>
                                            <p:strVal val="1+ppt_w/2"/>
                                          </p:val>
                                        </p:tav>
                                      </p:tavLst>
                                    </p:anim>
                                    <p:anim calcmode="lin" valueType="num">
                                      <p:cBhvr additive="base">
                                        <p:cTn id="419" dur="3000"/>
                                        <p:tgtEl>
                                          <p:spTgt spid="11"/>
                                        </p:tgtEl>
                                        <p:attrNameLst>
                                          <p:attrName>ppt_y</p:attrName>
                                        </p:attrNameLst>
                                      </p:cBhvr>
                                      <p:tavLst>
                                        <p:tav tm="0">
                                          <p:val>
                                            <p:strVal val="ppt_y"/>
                                          </p:val>
                                        </p:tav>
                                        <p:tav tm="100000">
                                          <p:val>
                                            <p:strVal val="ppt_y"/>
                                          </p:val>
                                        </p:tav>
                                      </p:tavLst>
                                    </p:anim>
                                    <p:set>
                                      <p:cBhvr>
                                        <p:cTn id="420" dur="1" fill="hold">
                                          <p:stCondLst>
                                            <p:cond delay="2999"/>
                                          </p:stCondLst>
                                        </p:cTn>
                                        <p:tgtEl>
                                          <p:spTgt spid="11"/>
                                        </p:tgtEl>
                                        <p:attrNameLst>
                                          <p:attrName>style.visibility</p:attrName>
                                        </p:attrNameLst>
                                      </p:cBhvr>
                                      <p:to>
                                        <p:strVal val="hidden"/>
                                      </p:to>
                                    </p:set>
                                  </p:childTnLst>
                                </p:cTn>
                              </p:par>
                              <p:par>
                                <p:cTn id="421" presetID="2" presetClass="exit" presetSubtype="2" fill="hold" grpId="4" nodeType="withEffect">
                                  <p:stCondLst>
                                    <p:cond delay="0"/>
                                  </p:stCondLst>
                                  <p:iterate type="lt">
                                    <p:tmPct val="0"/>
                                  </p:iterate>
                                  <p:childTnLst>
                                    <p:anim calcmode="lin" valueType="num">
                                      <p:cBhvr additive="base">
                                        <p:cTn id="422" dur="3000"/>
                                        <p:tgtEl>
                                          <p:spTgt spid="13"/>
                                        </p:tgtEl>
                                        <p:attrNameLst>
                                          <p:attrName>ppt_x</p:attrName>
                                        </p:attrNameLst>
                                      </p:cBhvr>
                                      <p:tavLst>
                                        <p:tav tm="0">
                                          <p:val>
                                            <p:strVal val="ppt_x"/>
                                          </p:val>
                                        </p:tav>
                                        <p:tav tm="100000">
                                          <p:val>
                                            <p:strVal val="1+ppt_w/2"/>
                                          </p:val>
                                        </p:tav>
                                      </p:tavLst>
                                    </p:anim>
                                    <p:anim calcmode="lin" valueType="num">
                                      <p:cBhvr additive="base">
                                        <p:cTn id="423" dur="3000"/>
                                        <p:tgtEl>
                                          <p:spTgt spid="13"/>
                                        </p:tgtEl>
                                        <p:attrNameLst>
                                          <p:attrName>ppt_y</p:attrName>
                                        </p:attrNameLst>
                                      </p:cBhvr>
                                      <p:tavLst>
                                        <p:tav tm="0">
                                          <p:val>
                                            <p:strVal val="ppt_y"/>
                                          </p:val>
                                        </p:tav>
                                        <p:tav tm="100000">
                                          <p:val>
                                            <p:strVal val="ppt_y"/>
                                          </p:val>
                                        </p:tav>
                                      </p:tavLst>
                                    </p:anim>
                                    <p:set>
                                      <p:cBhvr>
                                        <p:cTn id="424" dur="1" fill="hold">
                                          <p:stCondLst>
                                            <p:cond delay="2999"/>
                                          </p:stCondLst>
                                        </p:cTn>
                                        <p:tgtEl>
                                          <p:spTgt spid="13"/>
                                        </p:tgtEl>
                                        <p:attrNameLst>
                                          <p:attrName>style.visibility</p:attrName>
                                        </p:attrNameLst>
                                      </p:cBhvr>
                                      <p:to>
                                        <p:strVal val="hidden"/>
                                      </p:to>
                                    </p:set>
                                  </p:childTnLst>
                                </p:cTn>
                              </p:par>
                              <p:par>
                                <p:cTn id="425" presetID="2" presetClass="exit" presetSubtype="2" fill="hold" grpId="4" nodeType="withEffect">
                                  <p:stCondLst>
                                    <p:cond delay="0"/>
                                  </p:stCondLst>
                                  <p:iterate type="lt">
                                    <p:tmPct val="0"/>
                                  </p:iterate>
                                  <p:childTnLst>
                                    <p:anim calcmode="lin" valueType="num">
                                      <p:cBhvr additive="base">
                                        <p:cTn id="426" dur="3000"/>
                                        <p:tgtEl>
                                          <p:spTgt spid="15"/>
                                        </p:tgtEl>
                                        <p:attrNameLst>
                                          <p:attrName>ppt_x</p:attrName>
                                        </p:attrNameLst>
                                      </p:cBhvr>
                                      <p:tavLst>
                                        <p:tav tm="0">
                                          <p:val>
                                            <p:strVal val="ppt_x"/>
                                          </p:val>
                                        </p:tav>
                                        <p:tav tm="100000">
                                          <p:val>
                                            <p:strVal val="1+ppt_w/2"/>
                                          </p:val>
                                        </p:tav>
                                      </p:tavLst>
                                    </p:anim>
                                    <p:anim calcmode="lin" valueType="num">
                                      <p:cBhvr additive="base">
                                        <p:cTn id="427" dur="3000"/>
                                        <p:tgtEl>
                                          <p:spTgt spid="15"/>
                                        </p:tgtEl>
                                        <p:attrNameLst>
                                          <p:attrName>ppt_y</p:attrName>
                                        </p:attrNameLst>
                                      </p:cBhvr>
                                      <p:tavLst>
                                        <p:tav tm="0">
                                          <p:val>
                                            <p:strVal val="ppt_y"/>
                                          </p:val>
                                        </p:tav>
                                        <p:tav tm="100000">
                                          <p:val>
                                            <p:strVal val="ppt_y"/>
                                          </p:val>
                                        </p:tav>
                                      </p:tavLst>
                                    </p:anim>
                                    <p:set>
                                      <p:cBhvr>
                                        <p:cTn id="428" dur="1" fill="hold">
                                          <p:stCondLst>
                                            <p:cond delay="2999"/>
                                          </p:stCondLst>
                                        </p:cTn>
                                        <p:tgtEl>
                                          <p:spTgt spid="15"/>
                                        </p:tgtEl>
                                        <p:attrNameLst>
                                          <p:attrName>style.visibility</p:attrName>
                                        </p:attrNameLst>
                                      </p:cBhvr>
                                      <p:to>
                                        <p:strVal val="hidden"/>
                                      </p:to>
                                    </p:set>
                                  </p:childTnLst>
                                </p:cTn>
                              </p:par>
                              <p:par>
                                <p:cTn id="429" presetID="2" presetClass="exit" presetSubtype="2" fill="hold" grpId="4" nodeType="withEffect">
                                  <p:stCondLst>
                                    <p:cond delay="0"/>
                                  </p:stCondLst>
                                  <p:iterate type="lt">
                                    <p:tmPct val="0"/>
                                  </p:iterate>
                                  <p:childTnLst>
                                    <p:anim calcmode="lin" valueType="num">
                                      <p:cBhvr additive="base">
                                        <p:cTn id="430" dur="3000"/>
                                        <p:tgtEl>
                                          <p:spTgt spid="17"/>
                                        </p:tgtEl>
                                        <p:attrNameLst>
                                          <p:attrName>ppt_x</p:attrName>
                                        </p:attrNameLst>
                                      </p:cBhvr>
                                      <p:tavLst>
                                        <p:tav tm="0">
                                          <p:val>
                                            <p:strVal val="ppt_x"/>
                                          </p:val>
                                        </p:tav>
                                        <p:tav tm="100000">
                                          <p:val>
                                            <p:strVal val="1+ppt_w/2"/>
                                          </p:val>
                                        </p:tav>
                                      </p:tavLst>
                                    </p:anim>
                                    <p:anim calcmode="lin" valueType="num">
                                      <p:cBhvr additive="base">
                                        <p:cTn id="431" dur="3000"/>
                                        <p:tgtEl>
                                          <p:spTgt spid="17"/>
                                        </p:tgtEl>
                                        <p:attrNameLst>
                                          <p:attrName>ppt_y</p:attrName>
                                        </p:attrNameLst>
                                      </p:cBhvr>
                                      <p:tavLst>
                                        <p:tav tm="0">
                                          <p:val>
                                            <p:strVal val="ppt_y"/>
                                          </p:val>
                                        </p:tav>
                                        <p:tav tm="100000">
                                          <p:val>
                                            <p:strVal val="ppt_y"/>
                                          </p:val>
                                        </p:tav>
                                      </p:tavLst>
                                    </p:anim>
                                    <p:set>
                                      <p:cBhvr>
                                        <p:cTn id="432" dur="1" fill="hold">
                                          <p:stCondLst>
                                            <p:cond delay="2999"/>
                                          </p:stCondLst>
                                        </p:cTn>
                                        <p:tgtEl>
                                          <p:spTgt spid="17"/>
                                        </p:tgtEl>
                                        <p:attrNameLst>
                                          <p:attrName>style.visibility</p:attrName>
                                        </p:attrNameLst>
                                      </p:cBhvr>
                                      <p:to>
                                        <p:strVal val="hidden"/>
                                      </p:to>
                                    </p:set>
                                  </p:childTnLst>
                                </p:cTn>
                              </p:par>
                              <p:par>
                                <p:cTn id="433" presetID="2" presetClass="exit" presetSubtype="2" fill="hold" grpId="4" nodeType="withEffect">
                                  <p:stCondLst>
                                    <p:cond delay="0"/>
                                  </p:stCondLst>
                                  <p:iterate type="lt">
                                    <p:tmPct val="0"/>
                                  </p:iterate>
                                  <p:childTnLst>
                                    <p:anim calcmode="lin" valueType="num">
                                      <p:cBhvr additive="base">
                                        <p:cTn id="434" dur="3000"/>
                                        <p:tgtEl>
                                          <p:spTgt spid="3"/>
                                        </p:tgtEl>
                                        <p:attrNameLst>
                                          <p:attrName>ppt_x</p:attrName>
                                        </p:attrNameLst>
                                      </p:cBhvr>
                                      <p:tavLst>
                                        <p:tav tm="0">
                                          <p:val>
                                            <p:strVal val="ppt_x"/>
                                          </p:val>
                                        </p:tav>
                                        <p:tav tm="100000">
                                          <p:val>
                                            <p:strVal val="1+ppt_w/2"/>
                                          </p:val>
                                        </p:tav>
                                      </p:tavLst>
                                    </p:anim>
                                    <p:anim calcmode="lin" valueType="num">
                                      <p:cBhvr additive="base">
                                        <p:cTn id="435" dur="3000"/>
                                        <p:tgtEl>
                                          <p:spTgt spid="3"/>
                                        </p:tgtEl>
                                        <p:attrNameLst>
                                          <p:attrName>ppt_y</p:attrName>
                                        </p:attrNameLst>
                                      </p:cBhvr>
                                      <p:tavLst>
                                        <p:tav tm="0">
                                          <p:val>
                                            <p:strVal val="ppt_y"/>
                                          </p:val>
                                        </p:tav>
                                        <p:tav tm="100000">
                                          <p:val>
                                            <p:strVal val="ppt_y"/>
                                          </p:val>
                                        </p:tav>
                                      </p:tavLst>
                                    </p:anim>
                                    <p:set>
                                      <p:cBhvr>
                                        <p:cTn id="436" dur="1" fill="hold">
                                          <p:stCondLst>
                                            <p:cond delay="2999"/>
                                          </p:stCondLst>
                                        </p:cTn>
                                        <p:tgtEl>
                                          <p:spTgt spid="3"/>
                                        </p:tgtEl>
                                        <p:attrNameLst>
                                          <p:attrName>style.visibility</p:attrName>
                                        </p:attrNameLst>
                                      </p:cBhvr>
                                      <p:to>
                                        <p:strVal val="hidden"/>
                                      </p:to>
                                    </p:set>
                                  </p:childTnLst>
                                </p:cTn>
                              </p:par>
                              <p:par>
                                <p:cTn id="437" presetID="2" presetClass="exit" presetSubtype="2" fill="hold" grpId="4" nodeType="withEffect">
                                  <p:stCondLst>
                                    <p:cond delay="0"/>
                                  </p:stCondLst>
                                  <p:iterate type="lt">
                                    <p:tmPct val="0"/>
                                  </p:iterate>
                                  <p:childTnLst>
                                    <p:anim calcmode="lin" valueType="num">
                                      <p:cBhvr additive="base">
                                        <p:cTn id="438" dur="3000"/>
                                        <p:tgtEl>
                                          <p:spTgt spid="5"/>
                                        </p:tgtEl>
                                        <p:attrNameLst>
                                          <p:attrName>ppt_x</p:attrName>
                                        </p:attrNameLst>
                                      </p:cBhvr>
                                      <p:tavLst>
                                        <p:tav tm="0">
                                          <p:val>
                                            <p:strVal val="ppt_x"/>
                                          </p:val>
                                        </p:tav>
                                        <p:tav tm="100000">
                                          <p:val>
                                            <p:strVal val="1+ppt_w/2"/>
                                          </p:val>
                                        </p:tav>
                                      </p:tavLst>
                                    </p:anim>
                                    <p:anim calcmode="lin" valueType="num">
                                      <p:cBhvr additive="base">
                                        <p:cTn id="439" dur="3000"/>
                                        <p:tgtEl>
                                          <p:spTgt spid="5"/>
                                        </p:tgtEl>
                                        <p:attrNameLst>
                                          <p:attrName>ppt_y</p:attrName>
                                        </p:attrNameLst>
                                      </p:cBhvr>
                                      <p:tavLst>
                                        <p:tav tm="0">
                                          <p:val>
                                            <p:strVal val="ppt_y"/>
                                          </p:val>
                                        </p:tav>
                                        <p:tav tm="100000">
                                          <p:val>
                                            <p:strVal val="ppt_y"/>
                                          </p:val>
                                        </p:tav>
                                      </p:tavLst>
                                    </p:anim>
                                    <p:set>
                                      <p:cBhvr>
                                        <p:cTn id="440" dur="1" fill="hold">
                                          <p:stCondLst>
                                            <p:cond delay="2999"/>
                                          </p:stCondLst>
                                        </p:cTn>
                                        <p:tgtEl>
                                          <p:spTgt spid="5"/>
                                        </p:tgtEl>
                                        <p:attrNameLst>
                                          <p:attrName>style.visibility</p:attrName>
                                        </p:attrNameLst>
                                      </p:cBhvr>
                                      <p:to>
                                        <p:strVal val="hidden"/>
                                      </p:to>
                                    </p:set>
                                  </p:childTnLst>
                                </p:cTn>
                              </p:par>
                              <p:par>
                                <p:cTn id="441" presetID="2" presetClass="exit" presetSubtype="2" fill="hold" grpId="4" nodeType="withEffect">
                                  <p:stCondLst>
                                    <p:cond delay="0"/>
                                  </p:stCondLst>
                                  <p:iterate type="lt">
                                    <p:tmPct val="0"/>
                                  </p:iterate>
                                  <p:childTnLst>
                                    <p:anim calcmode="lin" valueType="num">
                                      <p:cBhvr additive="base">
                                        <p:cTn id="442" dur="3000"/>
                                        <p:tgtEl>
                                          <p:spTgt spid="7"/>
                                        </p:tgtEl>
                                        <p:attrNameLst>
                                          <p:attrName>ppt_x</p:attrName>
                                        </p:attrNameLst>
                                      </p:cBhvr>
                                      <p:tavLst>
                                        <p:tav tm="0">
                                          <p:val>
                                            <p:strVal val="ppt_x"/>
                                          </p:val>
                                        </p:tav>
                                        <p:tav tm="100000">
                                          <p:val>
                                            <p:strVal val="1+ppt_w/2"/>
                                          </p:val>
                                        </p:tav>
                                      </p:tavLst>
                                    </p:anim>
                                    <p:anim calcmode="lin" valueType="num">
                                      <p:cBhvr additive="base">
                                        <p:cTn id="443" dur="3000"/>
                                        <p:tgtEl>
                                          <p:spTgt spid="7"/>
                                        </p:tgtEl>
                                        <p:attrNameLst>
                                          <p:attrName>ppt_y</p:attrName>
                                        </p:attrNameLst>
                                      </p:cBhvr>
                                      <p:tavLst>
                                        <p:tav tm="0">
                                          <p:val>
                                            <p:strVal val="ppt_y"/>
                                          </p:val>
                                        </p:tav>
                                        <p:tav tm="100000">
                                          <p:val>
                                            <p:strVal val="ppt_y"/>
                                          </p:val>
                                        </p:tav>
                                      </p:tavLst>
                                    </p:anim>
                                    <p:set>
                                      <p:cBhvr>
                                        <p:cTn id="444" dur="1" fill="hold">
                                          <p:stCondLst>
                                            <p:cond delay="2999"/>
                                          </p:stCondLst>
                                        </p:cTn>
                                        <p:tgtEl>
                                          <p:spTgt spid="7"/>
                                        </p:tgtEl>
                                        <p:attrNameLst>
                                          <p:attrName>style.visibility</p:attrName>
                                        </p:attrNameLst>
                                      </p:cBhvr>
                                      <p:to>
                                        <p:strVal val="hidden"/>
                                      </p:to>
                                    </p:set>
                                  </p:childTnLst>
                                </p:cTn>
                              </p:par>
                              <p:par>
                                <p:cTn id="445" presetID="2" presetClass="exit" presetSubtype="2" fill="hold" grpId="4" nodeType="withEffect">
                                  <p:stCondLst>
                                    <p:cond delay="0"/>
                                  </p:stCondLst>
                                  <p:iterate type="lt">
                                    <p:tmPct val="0"/>
                                  </p:iterate>
                                  <p:childTnLst>
                                    <p:anim calcmode="lin" valueType="num">
                                      <p:cBhvr additive="base">
                                        <p:cTn id="446" dur="3000"/>
                                        <p:tgtEl>
                                          <p:spTgt spid="9"/>
                                        </p:tgtEl>
                                        <p:attrNameLst>
                                          <p:attrName>ppt_x</p:attrName>
                                        </p:attrNameLst>
                                      </p:cBhvr>
                                      <p:tavLst>
                                        <p:tav tm="0">
                                          <p:val>
                                            <p:strVal val="ppt_x"/>
                                          </p:val>
                                        </p:tav>
                                        <p:tav tm="100000">
                                          <p:val>
                                            <p:strVal val="1+ppt_w/2"/>
                                          </p:val>
                                        </p:tav>
                                      </p:tavLst>
                                    </p:anim>
                                    <p:anim calcmode="lin" valueType="num">
                                      <p:cBhvr additive="base">
                                        <p:cTn id="447" dur="3000"/>
                                        <p:tgtEl>
                                          <p:spTgt spid="9"/>
                                        </p:tgtEl>
                                        <p:attrNameLst>
                                          <p:attrName>ppt_y</p:attrName>
                                        </p:attrNameLst>
                                      </p:cBhvr>
                                      <p:tavLst>
                                        <p:tav tm="0">
                                          <p:val>
                                            <p:strVal val="ppt_y"/>
                                          </p:val>
                                        </p:tav>
                                        <p:tav tm="100000">
                                          <p:val>
                                            <p:strVal val="ppt_y"/>
                                          </p:val>
                                        </p:tav>
                                      </p:tavLst>
                                    </p:anim>
                                    <p:set>
                                      <p:cBhvr>
                                        <p:cTn id="448" dur="1" fill="hold">
                                          <p:stCondLst>
                                            <p:cond delay="2999"/>
                                          </p:stCondLst>
                                        </p:cTn>
                                        <p:tgtEl>
                                          <p:spTgt spid="9"/>
                                        </p:tgtEl>
                                        <p:attrNameLst>
                                          <p:attrName>style.visibility</p:attrName>
                                        </p:attrNameLst>
                                      </p:cBhvr>
                                      <p:to>
                                        <p:strVal val="hidden"/>
                                      </p:to>
                                    </p:set>
                                  </p:childTnLst>
                                </p:cTn>
                              </p:par>
                              <p:par>
                                <p:cTn id="449" presetID="2" presetClass="exit" presetSubtype="2" fill="hold" grpId="4" nodeType="withEffect">
                                  <p:stCondLst>
                                    <p:cond delay="0"/>
                                  </p:stCondLst>
                                  <p:iterate type="lt">
                                    <p:tmPct val="0"/>
                                  </p:iterate>
                                  <p:childTnLst>
                                    <p:anim calcmode="lin" valueType="num">
                                      <p:cBhvr additive="base">
                                        <p:cTn id="450" dur="3000"/>
                                        <p:tgtEl>
                                          <p:spTgt spid="19"/>
                                        </p:tgtEl>
                                        <p:attrNameLst>
                                          <p:attrName>ppt_x</p:attrName>
                                        </p:attrNameLst>
                                      </p:cBhvr>
                                      <p:tavLst>
                                        <p:tav tm="0">
                                          <p:val>
                                            <p:strVal val="ppt_x"/>
                                          </p:val>
                                        </p:tav>
                                        <p:tav tm="100000">
                                          <p:val>
                                            <p:strVal val="1+ppt_w/2"/>
                                          </p:val>
                                        </p:tav>
                                      </p:tavLst>
                                    </p:anim>
                                    <p:anim calcmode="lin" valueType="num">
                                      <p:cBhvr additive="base">
                                        <p:cTn id="451" dur="3000"/>
                                        <p:tgtEl>
                                          <p:spTgt spid="19"/>
                                        </p:tgtEl>
                                        <p:attrNameLst>
                                          <p:attrName>ppt_y</p:attrName>
                                        </p:attrNameLst>
                                      </p:cBhvr>
                                      <p:tavLst>
                                        <p:tav tm="0">
                                          <p:val>
                                            <p:strVal val="ppt_y"/>
                                          </p:val>
                                        </p:tav>
                                        <p:tav tm="100000">
                                          <p:val>
                                            <p:strVal val="ppt_y"/>
                                          </p:val>
                                        </p:tav>
                                      </p:tavLst>
                                    </p:anim>
                                    <p:set>
                                      <p:cBhvr>
                                        <p:cTn id="452" dur="1" fill="hold">
                                          <p:stCondLst>
                                            <p:cond delay="2999"/>
                                          </p:stCondLst>
                                        </p:cTn>
                                        <p:tgtEl>
                                          <p:spTgt spid="19"/>
                                        </p:tgtEl>
                                        <p:attrNameLst>
                                          <p:attrName>style.visibility</p:attrName>
                                        </p:attrNameLst>
                                      </p:cBhvr>
                                      <p:to>
                                        <p:strVal val="hidden"/>
                                      </p:to>
                                    </p:set>
                                  </p:childTnLst>
                                </p:cTn>
                              </p:par>
                              <p:par>
                                <p:cTn id="453" presetID="2" presetClass="exit" presetSubtype="2" fill="hold" grpId="4" nodeType="withEffect">
                                  <p:stCondLst>
                                    <p:cond delay="0"/>
                                  </p:stCondLst>
                                  <p:iterate type="lt">
                                    <p:tmPct val="0"/>
                                  </p:iterate>
                                  <p:childTnLst>
                                    <p:anim calcmode="lin" valueType="num">
                                      <p:cBhvr additive="base">
                                        <p:cTn id="454" dur="3000"/>
                                        <p:tgtEl>
                                          <p:spTgt spid="21"/>
                                        </p:tgtEl>
                                        <p:attrNameLst>
                                          <p:attrName>ppt_x</p:attrName>
                                        </p:attrNameLst>
                                      </p:cBhvr>
                                      <p:tavLst>
                                        <p:tav tm="0">
                                          <p:val>
                                            <p:strVal val="ppt_x"/>
                                          </p:val>
                                        </p:tav>
                                        <p:tav tm="100000">
                                          <p:val>
                                            <p:strVal val="1+ppt_w/2"/>
                                          </p:val>
                                        </p:tav>
                                      </p:tavLst>
                                    </p:anim>
                                    <p:anim calcmode="lin" valueType="num">
                                      <p:cBhvr additive="base">
                                        <p:cTn id="455" dur="3000"/>
                                        <p:tgtEl>
                                          <p:spTgt spid="21"/>
                                        </p:tgtEl>
                                        <p:attrNameLst>
                                          <p:attrName>ppt_y</p:attrName>
                                        </p:attrNameLst>
                                      </p:cBhvr>
                                      <p:tavLst>
                                        <p:tav tm="0">
                                          <p:val>
                                            <p:strVal val="ppt_y"/>
                                          </p:val>
                                        </p:tav>
                                        <p:tav tm="100000">
                                          <p:val>
                                            <p:strVal val="ppt_y"/>
                                          </p:val>
                                        </p:tav>
                                      </p:tavLst>
                                    </p:anim>
                                    <p:set>
                                      <p:cBhvr>
                                        <p:cTn id="456" dur="1" fill="hold">
                                          <p:stCondLst>
                                            <p:cond delay="2999"/>
                                          </p:stCondLst>
                                        </p:cTn>
                                        <p:tgtEl>
                                          <p:spTgt spid="21"/>
                                        </p:tgtEl>
                                        <p:attrNameLst>
                                          <p:attrName>style.visibility</p:attrName>
                                        </p:attrNameLst>
                                      </p:cBhvr>
                                      <p:to>
                                        <p:strVal val="hidden"/>
                                      </p:to>
                                    </p:set>
                                  </p:childTnLst>
                                </p:cTn>
                              </p:par>
                              <p:par>
                                <p:cTn id="457" presetID="2" presetClass="exit" presetSubtype="2" fill="hold" grpId="4" nodeType="withEffect">
                                  <p:stCondLst>
                                    <p:cond delay="0"/>
                                  </p:stCondLst>
                                  <p:iterate type="lt">
                                    <p:tmPct val="0"/>
                                  </p:iterate>
                                  <p:childTnLst>
                                    <p:anim calcmode="lin" valueType="num">
                                      <p:cBhvr additive="base">
                                        <p:cTn id="458" dur="3000"/>
                                        <p:tgtEl>
                                          <p:spTgt spid="23"/>
                                        </p:tgtEl>
                                        <p:attrNameLst>
                                          <p:attrName>ppt_x</p:attrName>
                                        </p:attrNameLst>
                                      </p:cBhvr>
                                      <p:tavLst>
                                        <p:tav tm="0">
                                          <p:val>
                                            <p:strVal val="ppt_x"/>
                                          </p:val>
                                        </p:tav>
                                        <p:tav tm="100000">
                                          <p:val>
                                            <p:strVal val="1+ppt_w/2"/>
                                          </p:val>
                                        </p:tav>
                                      </p:tavLst>
                                    </p:anim>
                                    <p:anim calcmode="lin" valueType="num">
                                      <p:cBhvr additive="base">
                                        <p:cTn id="459" dur="3000"/>
                                        <p:tgtEl>
                                          <p:spTgt spid="23"/>
                                        </p:tgtEl>
                                        <p:attrNameLst>
                                          <p:attrName>ppt_y</p:attrName>
                                        </p:attrNameLst>
                                      </p:cBhvr>
                                      <p:tavLst>
                                        <p:tav tm="0">
                                          <p:val>
                                            <p:strVal val="ppt_y"/>
                                          </p:val>
                                        </p:tav>
                                        <p:tav tm="100000">
                                          <p:val>
                                            <p:strVal val="ppt_y"/>
                                          </p:val>
                                        </p:tav>
                                      </p:tavLst>
                                    </p:anim>
                                    <p:set>
                                      <p:cBhvr>
                                        <p:cTn id="460" dur="1" fill="hold">
                                          <p:stCondLst>
                                            <p:cond delay="2999"/>
                                          </p:stCondLst>
                                        </p:cTn>
                                        <p:tgtEl>
                                          <p:spTgt spid="23"/>
                                        </p:tgtEl>
                                        <p:attrNameLst>
                                          <p:attrName>style.visibility</p:attrName>
                                        </p:attrNameLst>
                                      </p:cBhvr>
                                      <p:to>
                                        <p:strVal val="hidden"/>
                                      </p:to>
                                    </p:set>
                                  </p:childTnLst>
                                </p:cTn>
                              </p:par>
                              <p:par>
                                <p:cTn id="461" presetID="2" presetClass="exit" presetSubtype="2" fill="hold" grpId="4" nodeType="withEffect">
                                  <p:stCondLst>
                                    <p:cond delay="0"/>
                                  </p:stCondLst>
                                  <p:iterate type="lt">
                                    <p:tmPct val="0"/>
                                  </p:iterate>
                                  <p:childTnLst>
                                    <p:anim calcmode="lin" valueType="num">
                                      <p:cBhvr additive="base">
                                        <p:cTn id="462" dur="3000"/>
                                        <p:tgtEl>
                                          <p:spTgt spid="25"/>
                                        </p:tgtEl>
                                        <p:attrNameLst>
                                          <p:attrName>ppt_x</p:attrName>
                                        </p:attrNameLst>
                                      </p:cBhvr>
                                      <p:tavLst>
                                        <p:tav tm="0">
                                          <p:val>
                                            <p:strVal val="ppt_x"/>
                                          </p:val>
                                        </p:tav>
                                        <p:tav tm="100000">
                                          <p:val>
                                            <p:strVal val="1+ppt_w/2"/>
                                          </p:val>
                                        </p:tav>
                                      </p:tavLst>
                                    </p:anim>
                                    <p:anim calcmode="lin" valueType="num">
                                      <p:cBhvr additive="base">
                                        <p:cTn id="463" dur="3000"/>
                                        <p:tgtEl>
                                          <p:spTgt spid="25"/>
                                        </p:tgtEl>
                                        <p:attrNameLst>
                                          <p:attrName>ppt_y</p:attrName>
                                        </p:attrNameLst>
                                      </p:cBhvr>
                                      <p:tavLst>
                                        <p:tav tm="0">
                                          <p:val>
                                            <p:strVal val="ppt_y"/>
                                          </p:val>
                                        </p:tav>
                                        <p:tav tm="100000">
                                          <p:val>
                                            <p:strVal val="ppt_y"/>
                                          </p:val>
                                        </p:tav>
                                      </p:tavLst>
                                    </p:anim>
                                    <p:set>
                                      <p:cBhvr>
                                        <p:cTn id="464" dur="1" fill="hold">
                                          <p:stCondLst>
                                            <p:cond delay="2999"/>
                                          </p:stCondLst>
                                        </p:cTn>
                                        <p:tgtEl>
                                          <p:spTgt spid="25"/>
                                        </p:tgtEl>
                                        <p:attrNameLst>
                                          <p:attrName>style.visibility</p:attrName>
                                        </p:attrNameLst>
                                      </p:cBhvr>
                                      <p:to>
                                        <p:strVal val="hidden"/>
                                      </p:to>
                                    </p:set>
                                  </p:childTnLst>
                                </p:cTn>
                              </p:par>
                              <p:par>
                                <p:cTn id="465" presetID="2" presetClass="exit" presetSubtype="8" fill="hold" grpId="4" nodeType="withEffect">
                                  <p:stCondLst>
                                    <p:cond delay="0"/>
                                  </p:stCondLst>
                                  <p:iterate type="lt">
                                    <p:tmPct val="0"/>
                                  </p:iterate>
                                  <p:childTnLst>
                                    <p:anim calcmode="lin" valueType="num">
                                      <p:cBhvr additive="base">
                                        <p:cTn id="466" dur="3000"/>
                                        <p:tgtEl>
                                          <p:spTgt spid="12"/>
                                        </p:tgtEl>
                                        <p:attrNameLst>
                                          <p:attrName>ppt_x</p:attrName>
                                        </p:attrNameLst>
                                      </p:cBhvr>
                                      <p:tavLst>
                                        <p:tav tm="0">
                                          <p:val>
                                            <p:strVal val="ppt_x"/>
                                          </p:val>
                                        </p:tav>
                                        <p:tav tm="100000">
                                          <p:val>
                                            <p:strVal val="0-ppt_w/2"/>
                                          </p:val>
                                        </p:tav>
                                      </p:tavLst>
                                    </p:anim>
                                    <p:anim calcmode="lin" valueType="num">
                                      <p:cBhvr additive="base">
                                        <p:cTn id="467" dur="3000"/>
                                        <p:tgtEl>
                                          <p:spTgt spid="12"/>
                                        </p:tgtEl>
                                        <p:attrNameLst>
                                          <p:attrName>ppt_y</p:attrName>
                                        </p:attrNameLst>
                                      </p:cBhvr>
                                      <p:tavLst>
                                        <p:tav tm="0">
                                          <p:val>
                                            <p:strVal val="ppt_y"/>
                                          </p:val>
                                        </p:tav>
                                        <p:tav tm="100000">
                                          <p:val>
                                            <p:strVal val="ppt_y"/>
                                          </p:val>
                                        </p:tav>
                                      </p:tavLst>
                                    </p:anim>
                                    <p:set>
                                      <p:cBhvr>
                                        <p:cTn id="468" dur="1" fill="hold">
                                          <p:stCondLst>
                                            <p:cond delay="2999"/>
                                          </p:stCondLst>
                                        </p:cTn>
                                        <p:tgtEl>
                                          <p:spTgt spid="12"/>
                                        </p:tgtEl>
                                        <p:attrNameLst>
                                          <p:attrName>style.visibility</p:attrName>
                                        </p:attrNameLst>
                                      </p:cBhvr>
                                      <p:to>
                                        <p:strVal val="hidden"/>
                                      </p:to>
                                    </p:set>
                                  </p:childTnLst>
                                </p:cTn>
                              </p:par>
                              <p:par>
                                <p:cTn id="469" presetID="2" presetClass="exit" presetSubtype="8" fill="hold" grpId="4" nodeType="withEffect">
                                  <p:stCondLst>
                                    <p:cond delay="0"/>
                                  </p:stCondLst>
                                  <p:iterate type="lt">
                                    <p:tmPct val="0"/>
                                  </p:iterate>
                                  <p:childTnLst>
                                    <p:anim calcmode="lin" valueType="num">
                                      <p:cBhvr additive="base">
                                        <p:cTn id="470" dur="3000"/>
                                        <p:tgtEl>
                                          <p:spTgt spid="14"/>
                                        </p:tgtEl>
                                        <p:attrNameLst>
                                          <p:attrName>ppt_x</p:attrName>
                                        </p:attrNameLst>
                                      </p:cBhvr>
                                      <p:tavLst>
                                        <p:tav tm="0">
                                          <p:val>
                                            <p:strVal val="ppt_x"/>
                                          </p:val>
                                        </p:tav>
                                        <p:tav tm="100000">
                                          <p:val>
                                            <p:strVal val="0-ppt_w/2"/>
                                          </p:val>
                                        </p:tav>
                                      </p:tavLst>
                                    </p:anim>
                                    <p:anim calcmode="lin" valueType="num">
                                      <p:cBhvr additive="base">
                                        <p:cTn id="471" dur="3000"/>
                                        <p:tgtEl>
                                          <p:spTgt spid="14"/>
                                        </p:tgtEl>
                                        <p:attrNameLst>
                                          <p:attrName>ppt_y</p:attrName>
                                        </p:attrNameLst>
                                      </p:cBhvr>
                                      <p:tavLst>
                                        <p:tav tm="0">
                                          <p:val>
                                            <p:strVal val="ppt_y"/>
                                          </p:val>
                                        </p:tav>
                                        <p:tav tm="100000">
                                          <p:val>
                                            <p:strVal val="ppt_y"/>
                                          </p:val>
                                        </p:tav>
                                      </p:tavLst>
                                    </p:anim>
                                    <p:set>
                                      <p:cBhvr>
                                        <p:cTn id="472" dur="1" fill="hold">
                                          <p:stCondLst>
                                            <p:cond delay="2999"/>
                                          </p:stCondLst>
                                        </p:cTn>
                                        <p:tgtEl>
                                          <p:spTgt spid="14"/>
                                        </p:tgtEl>
                                        <p:attrNameLst>
                                          <p:attrName>style.visibility</p:attrName>
                                        </p:attrNameLst>
                                      </p:cBhvr>
                                      <p:to>
                                        <p:strVal val="hidden"/>
                                      </p:to>
                                    </p:set>
                                  </p:childTnLst>
                                </p:cTn>
                              </p:par>
                              <p:par>
                                <p:cTn id="473" presetID="2" presetClass="exit" presetSubtype="8" fill="hold" grpId="4" nodeType="withEffect">
                                  <p:stCondLst>
                                    <p:cond delay="0"/>
                                  </p:stCondLst>
                                  <p:iterate type="lt">
                                    <p:tmPct val="0"/>
                                  </p:iterate>
                                  <p:childTnLst>
                                    <p:anim calcmode="lin" valueType="num">
                                      <p:cBhvr additive="base">
                                        <p:cTn id="474" dur="3000"/>
                                        <p:tgtEl>
                                          <p:spTgt spid="16"/>
                                        </p:tgtEl>
                                        <p:attrNameLst>
                                          <p:attrName>ppt_x</p:attrName>
                                        </p:attrNameLst>
                                      </p:cBhvr>
                                      <p:tavLst>
                                        <p:tav tm="0">
                                          <p:val>
                                            <p:strVal val="ppt_x"/>
                                          </p:val>
                                        </p:tav>
                                        <p:tav tm="100000">
                                          <p:val>
                                            <p:strVal val="0-ppt_w/2"/>
                                          </p:val>
                                        </p:tav>
                                      </p:tavLst>
                                    </p:anim>
                                    <p:anim calcmode="lin" valueType="num">
                                      <p:cBhvr additive="base">
                                        <p:cTn id="475" dur="3000"/>
                                        <p:tgtEl>
                                          <p:spTgt spid="16"/>
                                        </p:tgtEl>
                                        <p:attrNameLst>
                                          <p:attrName>ppt_y</p:attrName>
                                        </p:attrNameLst>
                                      </p:cBhvr>
                                      <p:tavLst>
                                        <p:tav tm="0">
                                          <p:val>
                                            <p:strVal val="ppt_y"/>
                                          </p:val>
                                        </p:tav>
                                        <p:tav tm="100000">
                                          <p:val>
                                            <p:strVal val="ppt_y"/>
                                          </p:val>
                                        </p:tav>
                                      </p:tavLst>
                                    </p:anim>
                                    <p:set>
                                      <p:cBhvr>
                                        <p:cTn id="476" dur="1" fill="hold">
                                          <p:stCondLst>
                                            <p:cond delay="2999"/>
                                          </p:stCondLst>
                                        </p:cTn>
                                        <p:tgtEl>
                                          <p:spTgt spid="16"/>
                                        </p:tgtEl>
                                        <p:attrNameLst>
                                          <p:attrName>style.visibility</p:attrName>
                                        </p:attrNameLst>
                                      </p:cBhvr>
                                      <p:to>
                                        <p:strVal val="hidden"/>
                                      </p:to>
                                    </p:set>
                                  </p:childTnLst>
                                </p:cTn>
                              </p:par>
                              <p:par>
                                <p:cTn id="477" presetID="2" presetClass="exit" presetSubtype="8" fill="hold" grpId="4" nodeType="withEffect">
                                  <p:stCondLst>
                                    <p:cond delay="0"/>
                                  </p:stCondLst>
                                  <p:iterate type="lt">
                                    <p:tmPct val="0"/>
                                  </p:iterate>
                                  <p:childTnLst>
                                    <p:anim calcmode="lin" valueType="num">
                                      <p:cBhvr additive="base">
                                        <p:cTn id="478" dur="3000"/>
                                        <p:tgtEl>
                                          <p:spTgt spid="18"/>
                                        </p:tgtEl>
                                        <p:attrNameLst>
                                          <p:attrName>ppt_x</p:attrName>
                                        </p:attrNameLst>
                                      </p:cBhvr>
                                      <p:tavLst>
                                        <p:tav tm="0">
                                          <p:val>
                                            <p:strVal val="ppt_x"/>
                                          </p:val>
                                        </p:tav>
                                        <p:tav tm="100000">
                                          <p:val>
                                            <p:strVal val="0-ppt_w/2"/>
                                          </p:val>
                                        </p:tav>
                                      </p:tavLst>
                                    </p:anim>
                                    <p:anim calcmode="lin" valueType="num">
                                      <p:cBhvr additive="base">
                                        <p:cTn id="479" dur="3000"/>
                                        <p:tgtEl>
                                          <p:spTgt spid="18"/>
                                        </p:tgtEl>
                                        <p:attrNameLst>
                                          <p:attrName>ppt_y</p:attrName>
                                        </p:attrNameLst>
                                      </p:cBhvr>
                                      <p:tavLst>
                                        <p:tav tm="0">
                                          <p:val>
                                            <p:strVal val="ppt_y"/>
                                          </p:val>
                                        </p:tav>
                                        <p:tav tm="100000">
                                          <p:val>
                                            <p:strVal val="ppt_y"/>
                                          </p:val>
                                        </p:tav>
                                      </p:tavLst>
                                    </p:anim>
                                    <p:set>
                                      <p:cBhvr>
                                        <p:cTn id="480" dur="1" fill="hold">
                                          <p:stCondLst>
                                            <p:cond delay="2999"/>
                                          </p:stCondLst>
                                        </p:cTn>
                                        <p:tgtEl>
                                          <p:spTgt spid="18"/>
                                        </p:tgtEl>
                                        <p:attrNameLst>
                                          <p:attrName>style.visibility</p:attrName>
                                        </p:attrNameLst>
                                      </p:cBhvr>
                                      <p:to>
                                        <p:strVal val="hidden"/>
                                      </p:to>
                                    </p:set>
                                  </p:childTnLst>
                                </p:cTn>
                              </p:par>
                              <p:par>
                                <p:cTn id="481" presetID="2" presetClass="exit" presetSubtype="8" fill="hold" grpId="4" nodeType="withEffect">
                                  <p:stCondLst>
                                    <p:cond delay="0"/>
                                  </p:stCondLst>
                                  <p:iterate type="lt">
                                    <p:tmPct val="0"/>
                                  </p:iterate>
                                  <p:childTnLst>
                                    <p:anim calcmode="lin" valueType="num">
                                      <p:cBhvr additive="base">
                                        <p:cTn id="482" dur="3000"/>
                                        <p:tgtEl>
                                          <p:spTgt spid="4"/>
                                        </p:tgtEl>
                                        <p:attrNameLst>
                                          <p:attrName>ppt_x</p:attrName>
                                        </p:attrNameLst>
                                      </p:cBhvr>
                                      <p:tavLst>
                                        <p:tav tm="0">
                                          <p:val>
                                            <p:strVal val="ppt_x"/>
                                          </p:val>
                                        </p:tav>
                                        <p:tav tm="100000">
                                          <p:val>
                                            <p:strVal val="0-ppt_w/2"/>
                                          </p:val>
                                        </p:tav>
                                      </p:tavLst>
                                    </p:anim>
                                    <p:anim calcmode="lin" valueType="num">
                                      <p:cBhvr additive="base">
                                        <p:cTn id="483" dur="3000"/>
                                        <p:tgtEl>
                                          <p:spTgt spid="4"/>
                                        </p:tgtEl>
                                        <p:attrNameLst>
                                          <p:attrName>ppt_y</p:attrName>
                                        </p:attrNameLst>
                                      </p:cBhvr>
                                      <p:tavLst>
                                        <p:tav tm="0">
                                          <p:val>
                                            <p:strVal val="ppt_y"/>
                                          </p:val>
                                        </p:tav>
                                        <p:tav tm="100000">
                                          <p:val>
                                            <p:strVal val="ppt_y"/>
                                          </p:val>
                                        </p:tav>
                                      </p:tavLst>
                                    </p:anim>
                                    <p:set>
                                      <p:cBhvr>
                                        <p:cTn id="484" dur="1" fill="hold">
                                          <p:stCondLst>
                                            <p:cond delay="2999"/>
                                          </p:stCondLst>
                                        </p:cTn>
                                        <p:tgtEl>
                                          <p:spTgt spid="4"/>
                                        </p:tgtEl>
                                        <p:attrNameLst>
                                          <p:attrName>style.visibility</p:attrName>
                                        </p:attrNameLst>
                                      </p:cBhvr>
                                      <p:to>
                                        <p:strVal val="hidden"/>
                                      </p:to>
                                    </p:set>
                                  </p:childTnLst>
                                </p:cTn>
                              </p:par>
                              <p:par>
                                <p:cTn id="485" presetID="2" presetClass="exit" presetSubtype="8" fill="hold" grpId="4" nodeType="withEffect">
                                  <p:stCondLst>
                                    <p:cond delay="0"/>
                                  </p:stCondLst>
                                  <p:iterate type="lt">
                                    <p:tmPct val="0"/>
                                  </p:iterate>
                                  <p:childTnLst>
                                    <p:anim calcmode="lin" valueType="num">
                                      <p:cBhvr additive="base">
                                        <p:cTn id="486" dur="3000"/>
                                        <p:tgtEl>
                                          <p:spTgt spid="6"/>
                                        </p:tgtEl>
                                        <p:attrNameLst>
                                          <p:attrName>ppt_x</p:attrName>
                                        </p:attrNameLst>
                                      </p:cBhvr>
                                      <p:tavLst>
                                        <p:tav tm="0">
                                          <p:val>
                                            <p:strVal val="ppt_x"/>
                                          </p:val>
                                        </p:tav>
                                        <p:tav tm="100000">
                                          <p:val>
                                            <p:strVal val="0-ppt_w/2"/>
                                          </p:val>
                                        </p:tav>
                                      </p:tavLst>
                                    </p:anim>
                                    <p:anim calcmode="lin" valueType="num">
                                      <p:cBhvr additive="base">
                                        <p:cTn id="487" dur="3000"/>
                                        <p:tgtEl>
                                          <p:spTgt spid="6"/>
                                        </p:tgtEl>
                                        <p:attrNameLst>
                                          <p:attrName>ppt_y</p:attrName>
                                        </p:attrNameLst>
                                      </p:cBhvr>
                                      <p:tavLst>
                                        <p:tav tm="0">
                                          <p:val>
                                            <p:strVal val="ppt_y"/>
                                          </p:val>
                                        </p:tav>
                                        <p:tav tm="100000">
                                          <p:val>
                                            <p:strVal val="ppt_y"/>
                                          </p:val>
                                        </p:tav>
                                      </p:tavLst>
                                    </p:anim>
                                    <p:set>
                                      <p:cBhvr>
                                        <p:cTn id="488" dur="1" fill="hold">
                                          <p:stCondLst>
                                            <p:cond delay="2999"/>
                                          </p:stCondLst>
                                        </p:cTn>
                                        <p:tgtEl>
                                          <p:spTgt spid="6"/>
                                        </p:tgtEl>
                                        <p:attrNameLst>
                                          <p:attrName>style.visibility</p:attrName>
                                        </p:attrNameLst>
                                      </p:cBhvr>
                                      <p:to>
                                        <p:strVal val="hidden"/>
                                      </p:to>
                                    </p:set>
                                  </p:childTnLst>
                                </p:cTn>
                              </p:par>
                              <p:par>
                                <p:cTn id="489" presetID="2" presetClass="exit" presetSubtype="8" fill="hold" grpId="4" nodeType="withEffect">
                                  <p:stCondLst>
                                    <p:cond delay="0"/>
                                  </p:stCondLst>
                                  <p:iterate type="lt">
                                    <p:tmPct val="0"/>
                                  </p:iterate>
                                  <p:childTnLst>
                                    <p:anim calcmode="lin" valueType="num">
                                      <p:cBhvr additive="base">
                                        <p:cTn id="490" dur="3000"/>
                                        <p:tgtEl>
                                          <p:spTgt spid="8"/>
                                        </p:tgtEl>
                                        <p:attrNameLst>
                                          <p:attrName>ppt_x</p:attrName>
                                        </p:attrNameLst>
                                      </p:cBhvr>
                                      <p:tavLst>
                                        <p:tav tm="0">
                                          <p:val>
                                            <p:strVal val="ppt_x"/>
                                          </p:val>
                                        </p:tav>
                                        <p:tav tm="100000">
                                          <p:val>
                                            <p:strVal val="0-ppt_w/2"/>
                                          </p:val>
                                        </p:tav>
                                      </p:tavLst>
                                    </p:anim>
                                    <p:anim calcmode="lin" valueType="num">
                                      <p:cBhvr additive="base">
                                        <p:cTn id="491" dur="3000"/>
                                        <p:tgtEl>
                                          <p:spTgt spid="8"/>
                                        </p:tgtEl>
                                        <p:attrNameLst>
                                          <p:attrName>ppt_y</p:attrName>
                                        </p:attrNameLst>
                                      </p:cBhvr>
                                      <p:tavLst>
                                        <p:tav tm="0">
                                          <p:val>
                                            <p:strVal val="ppt_y"/>
                                          </p:val>
                                        </p:tav>
                                        <p:tav tm="100000">
                                          <p:val>
                                            <p:strVal val="ppt_y"/>
                                          </p:val>
                                        </p:tav>
                                      </p:tavLst>
                                    </p:anim>
                                    <p:set>
                                      <p:cBhvr>
                                        <p:cTn id="492" dur="1" fill="hold">
                                          <p:stCondLst>
                                            <p:cond delay="2999"/>
                                          </p:stCondLst>
                                        </p:cTn>
                                        <p:tgtEl>
                                          <p:spTgt spid="8"/>
                                        </p:tgtEl>
                                        <p:attrNameLst>
                                          <p:attrName>style.visibility</p:attrName>
                                        </p:attrNameLst>
                                      </p:cBhvr>
                                      <p:to>
                                        <p:strVal val="hidden"/>
                                      </p:to>
                                    </p:set>
                                  </p:childTnLst>
                                </p:cTn>
                              </p:par>
                              <p:par>
                                <p:cTn id="493" presetID="2" presetClass="exit" presetSubtype="8" fill="hold" grpId="4" nodeType="withEffect">
                                  <p:stCondLst>
                                    <p:cond delay="0"/>
                                  </p:stCondLst>
                                  <p:iterate type="lt">
                                    <p:tmPct val="0"/>
                                  </p:iterate>
                                  <p:childTnLst>
                                    <p:anim calcmode="lin" valueType="num">
                                      <p:cBhvr additive="base">
                                        <p:cTn id="494" dur="3000"/>
                                        <p:tgtEl>
                                          <p:spTgt spid="10"/>
                                        </p:tgtEl>
                                        <p:attrNameLst>
                                          <p:attrName>ppt_x</p:attrName>
                                        </p:attrNameLst>
                                      </p:cBhvr>
                                      <p:tavLst>
                                        <p:tav tm="0">
                                          <p:val>
                                            <p:strVal val="ppt_x"/>
                                          </p:val>
                                        </p:tav>
                                        <p:tav tm="100000">
                                          <p:val>
                                            <p:strVal val="0-ppt_w/2"/>
                                          </p:val>
                                        </p:tav>
                                      </p:tavLst>
                                    </p:anim>
                                    <p:anim calcmode="lin" valueType="num">
                                      <p:cBhvr additive="base">
                                        <p:cTn id="495" dur="3000"/>
                                        <p:tgtEl>
                                          <p:spTgt spid="10"/>
                                        </p:tgtEl>
                                        <p:attrNameLst>
                                          <p:attrName>ppt_y</p:attrName>
                                        </p:attrNameLst>
                                      </p:cBhvr>
                                      <p:tavLst>
                                        <p:tav tm="0">
                                          <p:val>
                                            <p:strVal val="ppt_y"/>
                                          </p:val>
                                        </p:tav>
                                        <p:tav tm="100000">
                                          <p:val>
                                            <p:strVal val="ppt_y"/>
                                          </p:val>
                                        </p:tav>
                                      </p:tavLst>
                                    </p:anim>
                                    <p:set>
                                      <p:cBhvr>
                                        <p:cTn id="496" dur="1" fill="hold">
                                          <p:stCondLst>
                                            <p:cond delay="2999"/>
                                          </p:stCondLst>
                                        </p:cTn>
                                        <p:tgtEl>
                                          <p:spTgt spid="10"/>
                                        </p:tgtEl>
                                        <p:attrNameLst>
                                          <p:attrName>style.visibility</p:attrName>
                                        </p:attrNameLst>
                                      </p:cBhvr>
                                      <p:to>
                                        <p:strVal val="hidden"/>
                                      </p:to>
                                    </p:set>
                                  </p:childTnLst>
                                </p:cTn>
                              </p:par>
                              <p:par>
                                <p:cTn id="497" presetID="2" presetClass="exit" presetSubtype="8" fill="hold" grpId="4" nodeType="withEffect">
                                  <p:stCondLst>
                                    <p:cond delay="0"/>
                                  </p:stCondLst>
                                  <p:iterate type="lt">
                                    <p:tmPct val="0"/>
                                  </p:iterate>
                                  <p:childTnLst>
                                    <p:anim calcmode="lin" valueType="num">
                                      <p:cBhvr additive="base">
                                        <p:cTn id="498" dur="3000"/>
                                        <p:tgtEl>
                                          <p:spTgt spid="20"/>
                                        </p:tgtEl>
                                        <p:attrNameLst>
                                          <p:attrName>ppt_x</p:attrName>
                                        </p:attrNameLst>
                                      </p:cBhvr>
                                      <p:tavLst>
                                        <p:tav tm="0">
                                          <p:val>
                                            <p:strVal val="ppt_x"/>
                                          </p:val>
                                        </p:tav>
                                        <p:tav tm="100000">
                                          <p:val>
                                            <p:strVal val="0-ppt_w/2"/>
                                          </p:val>
                                        </p:tav>
                                      </p:tavLst>
                                    </p:anim>
                                    <p:anim calcmode="lin" valueType="num">
                                      <p:cBhvr additive="base">
                                        <p:cTn id="499" dur="3000"/>
                                        <p:tgtEl>
                                          <p:spTgt spid="20"/>
                                        </p:tgtEl>
                                        <p:attrNameLst>
                                          <p:attrName>ppt_y</p:attrName>
                                        </p:attrNameLst>
                                      </p:cBhvr>
                                      <p:tavLst>
                                        <p:tav tm="0">
                                          <p:val>
                                            <p:strVal val="ppt_y"/>
                                          </p:val>
                                        </p:tav>
                                        <p:tav tm="100000">
                                          <p:val>
                                            <p:strVal val="ppt_y"/>
                                          </p:val>
                                        </p:tav>
                                      </p:tavLst>
                                    </p:anim>
                                    <p:set>
                                      <p:cBhvr>
                                        <p:cTn id="500" dur="1" fill="hold">
                                          <p:stCondLst>
                                            <p:cond delay="2999"/>
                                          </p:stCondLst>
                                        </p:cTn>
                                        <p:tgtEl>
                                          <p:spTgt spid="20"/>
                                        </p:tgtEl>
                                        <p:attrNameLst>
                                          <p:attrName>style.visibility</p:attrName>
                                        </p:attrNameLst>
                                      </p:cBhvr>
                                      <p:to>
                                        <p:strVal val="hidden"/>
                                      </p:to>
                                    </p:set>
                                  </p:childTnLst>
                                </p:cTn>
                              </p:par>
                              <p:par>
                                <p:cTn id="501" presetID="2" presetClass="exit" presetSubtype="8" fill="hold" grpId="4" nodeType="withEffect">
                                  <p:stCondLst>
                                    <p:cond delay="0"/>
                                  </p:stCondLst>
                                  <p:iterate type="lt">
                                    <p:tmPct val="0"/>
                                  </p:iterate>
                                  <p:childTnLst>
                                    <p:anim calcmode="lin" valueType="num">
                                      <p:cBhvr additive="base">
                                        <p:cTn id="502" dur="3000"/>
                                        <p:tgtEl>
                                          <p:spTgt spid="22"/>
                                        </p:tgtEl>
                                        <p:attrNameLst>
                                          <p:attrName>ppt_x</p:attrName>
                                        </p:attrNameLst>
                                      </p:cBhvr>
                                      <p:tavLst>
                                        <p:tav tm="0">
                                          <p:val>
                                            <p:strVal val="ppt_x"/>
                                          </p:val>
                                        </p:tav>
                                        <p:tav tm="100000">
                                          <p:val>
                                            <p:strVal val="0-ppt_w/2"/>
                                          </p:val>
                                        </p:tav>
                                      </p:tavLst>
                                    </p:anim>
                                    <p:anim calcmode="lin" valueType="num">
                                      <p:cBhvr additive="base">
                                        <p:cTn id="503" dur="3000"/>
                                        <p:tgtEl>
                                          <p:spTgt spid="22"/>
                                        </p:tgtEl>
                                        <p:attrNameLst>
                                          <p:attrName>ppt_y</p:attrName>
                                        </p:attrNameLst>
                                      </p:cBhvr>
                                      <p:tavLst>
                                        <p:tav tm="0">
                                          <p:val>
                                            <p:strVal val="ppt_y"/>
                                          </p:val>
                                        </p:tav>
                                        <p:tav tm="100000">
                                          <p:val>
                                            <p:strVal val="ppt_y"/>
                                          </p:val>
                                        </p:tav>
                                      </p:tavLst>
                                    </p:anim>
                                    <p:set>
                                      <p:cBhvr>
                                        <p:cTn id="504" dur="1" fill="hold">
                                          <p:stCondLst>
                                            <p:cond delay="2999"/>
                                          </p:stCondLst>
                                        </p:cTn>
                                        <p:tgtEl>
                                          <p:spTgt spid="22"/>
                                        </p:tgtEl>
                                        <p:attrNameLst>
                                          <p:attrName>style.visibility</p:attrName>
                                        </p:attrNameLst>
                                      </p:cBhvr>
                                      <p:to>
                                        <p:strVal val="hidden"/>
                                      </p:to>
                                    </p:set>
                                  </p:childTnLst>
                                </p:cTn>
                              </p:par>
                              <p:par>
                                <p:cTn id="505" presetID="2" presetClass="exit" presetSubtype="8" fill="hold" grpId="4" nodeType="withEffect">
                                  <p:stCondLst>
                                    <p:cond delay="0"/>
                                  </p:stCondLst>
                                  <p:iterate type="lt">
                                    <p:tmPct val="0"/>
                                  </p:iterate>
                                  <p:childTnLst>
                                    <p:anim calcmode="lin" valueType="num">
                                      <p:cBhvr additive="base">
                                        <p:cTn id="506" dur="3000"/>
                                        <p:tgtEl>
                                          <p:spTgt spid="24"/>
                                        </p:tgtEl>
                                        <p:attrNameLst>
                                          <p:attrName>ppt_x</p:attrName>
                                        </p:attrNameLst>
                                      </p:cBhvr>
                                      <p:tavLst>
                                        <p:tav tm="0">
                                          <p:val>
                                            <p:strVal val="ppt_x"/>
                                          </p:val>
                                        </p:tav>
                                        <p:tav tm="100000">
                                          <p:val>
                                            <p:strVal val="0-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8" fill="hold" grpId="4" nodeType="withEffect">
                                  <p:stCondLst>
                                    <p:cond delay="0"/>
                                  </p:stCondLst>
                                  <p:iterate type="lt">
                                    <p:tmPct val="0"/>
                                  </p:iterate>
                                  <p:childTnLst>
                                    <p:anim calcmode="lin" valueType="num">
                                      <p:cBhvr additive="base">
                                        <p:cTn id="510" dur="3000"/>
                                        <p:tgtEl>
                                          <p:spTgt spid="26"/>
                                        </p:tgtEl>
                                        <p:attrNameLst>
                                          <p:attrName>ppt_x</p:attrName>
                                        </p:attrNameLst>
                                      </p:cBhvr>
                                      <p:tavLst>
                                        <p:tav tm="0">
                                          <p:val>
                                            <p:strVal val="ppt_x"/>
                                          </p:val>
                                        </p:tav>
                                        <p:tav tm="100000">
                                          <p:val>
                                            <p:strVal val="0-ppt_w/2"/>
                                          </p:val>
                                        </p:tav>
                                      </p:tavLst>
                                    </p:anim>
                                    <p:anim calcmode="lin" valueType="num">
                                      <p:cBhvr additive="base">
                                        <p:cTn id="511" dur="3000"/>
                                        <p:tgtEl>
                                          <p:spTgt spid="26"/>
                                        </p:tgtEl>
                                        <p:attrNameLst>
                                          <p:attrName>ppt_y</p:attrName>
                                        </p:attrNameLst>
                                      </p:cBhvr>
                                      <p:tavLst>
                                        <p:tav tm="0">
                                          <p:val>
                                            <p:strVal val="ppt_y"/>
                                          </p:val>
                                        </p:tav>
                                        <p:tav tm="100000">
                                          <p:val>
                                            <p:strVal val="ppt_y"/>
                                          </p:val>
                                        </p:tav>
                                      </p:tavLst>
                                    </p:anim>
                                    <p:set>
                                      <p:cBhvr>
                                        <p:cTn id="512" dur="1" fill="hold">
                                          <p:stCondLst>
                                            <p:cond delay="2999"/>
                                          </p:stCondLst>
                                        </p:cTn>
                                        <p:tgtEl>
                                          <p:spTgt spid="26"/>
                                        </p:tgtEl>
                                        <p:attrNameLst>
                                          <p:attrName>style.visibility</p:attrName>
                                        </p:attrNameLst>
                                      </p:cBhvr>
                                      <p:to>
                                        <p:strVal val="hidden"/>
                                      </p:to>
                                    </p:set>
                                  </p:childTnLst>
                                </p:cTn>
                              </p:par>
                              <p:par>
                                <p:cTn id="513" presetID="5" presetClass="exit" presetSubtype="10" fill="hold" grpId="5" nodeType="withEffect">
                                  <p:stCondLst>
                                    <p:cond delay="0"/>
                                  </p:stCondLst>
                                  <p:iterate type="lt">
                                    <p:tmPct val="0"/>
                                  </p:iterate>
                                  <p:childTnLst>
                                    <p:animEffect transition="out" filter="checkerboard(across)">
                                      <p:cBhvr>
                                        <p:cTn id="514" dur="3000"/>
                                        <p:tgtEl>
                                          <p:spTgt spid="3"/>
                                        </p:tgtEl>
                                      </p:cBhvr>
                                    </p:animEffect>
                                    <p:set>
                                      <p:cBhvr>
                                        <p:cTn id="515" dur="1" fill="hold">
                                          <p:stCondLst>
                                            <p:cond delay="2999"/>
                                          </p:stCondLst>
                                        </p:cTn>
                                        <p:tgtEl>
                                          <p:spTgt spid="3"/>
                                        </p:tgtEl>
                                        <p:attrNameLst>
                                          <p:attrName>style.visibility</p:attrName>
                                        </p:attrNameLst>
                                      </p:cBhvr>
                                      <p:to>
                                        <p:strVal val="hidden"/>
                                      </p:to>
                                    </p:set>
                                  </p:childTnLst>
                                </p:cTn>
                              </p:par>
                              <p:par>
                                <p:cTn id="516" presetID="5" presetClass="exit" presetSubtype="10" fill="hold" grpId="5" nodeType="withEffect">
                                  <p:stCondLst>
                                    <p:cond delay="0"/>
                                  </p:stCondLst>
                                  <p:iterate type="lt">
                                    <p:tmPct val="0"/>
                                  </p:iterate>
                                  <p:childTnLst>
                                    <p:animEffect transition="out" filter="checkerboard(across)">
                                      <p:cBhvr>
                                        <p:cTn id="517" dur="3000"/>
                                        <p:tgtEl>
                                          <p:spTgt spid="4"/>
                                        </p:tgtEl>
                                      </p:cBhvr>
                                    </p:animEffect>
                                    <p:set>
                                      <p:cBhvr>
                                        <p:cTn id="518" dur="1" fill="hold">
                                          <p:stCondLst>
                                            <p:cond delay="2999"/>
                                          </p:stCondLst>
                                        </p:cTn>
                                        <p:tgtEl>
                                          <p:spTgt spid="4"/>
                                        </p:tgtEl>
                                        <p:attrNameLst>
                                          <p:attrName>style.visibility</p:attrName>
                                        </p:attrNameLst>
                                      </p:cBhvr>
                                      <p:to>
                                        <p:strVal val="hidden"/>
                                      </p:to>
                                    </p:set>
                                  </p:childTnLst>
                                </p:cTn>
                              </p:par>
                              <p:par>
                                <p:cTn id="519" presetID="5" presetClass="exit" presetSubtype="10" fill="hold" grpId="5" nodeType="withEffect">
                                  <p:stCondLst>
                                    <p:cond delay="0"/>
                                  </p:stCondLst>
                                  <p:iterate type="lt">
                                    <p:tmPct val="0"/>
                                  </p:iterate>
                                  <p:childTnLst>
                                    <p:animEffect transition="out" filter="checkerboard(across)">
                                      <p:cBhvr>
                                        <p:cTn id="520" dur="3000"/>
                                        <p:tgtEl>
                                          <p:spTgt spid="5"/>
                                        </p:tgtEl>
                                      </p:cBhvr>
                                    </p:animEffect>
                                    <p:set>
                                      <p:cBhvr>
                                        <p:cTn id="521" dur="1" fill="hold">
                                          <p:stCondLst>
                                            <p:cond delay="2999"/>
                                          </p:stCondLst>
                                        </p:cTn>
                                        <p:tgtEl>
                                          <p:spTgt spid="5"/>
                                        </p:tgtEl>
                                        <p:attrNameLst>
                                          <p:attrName>style.visibility</p:attrName>
                                        </p:attrNameLst>
                                      </p:cBhvr>
                                      <p:to>
                                        <p:strVal val="hidden"/>
                                      </p:to>
                                    </p:set>
                                  </p:childTnLst>
                                </p:cTn>
                              </p:par>
                              <p:par>
                                <p:cTn id="522" presetID="5" presetClass="exit" presetSubtype="10" fill="hold" grpId="5" nodeType="withEffect">
                                  <p:stCondLst>
                                    <p:cond delay="0"/>
                                  </p:stCondLst>
                                  <p:iterate type="lt">
                                    <p:tmPct val="0"/>
                                  </p:iterate>
                                  <p:childTnLst>
                                    <p:animEffect transition="out" filter="checkerboard(across)">
                                      <p:cBhvr>
                                        <p:cTn id="523" dur="3000"/>
                                        <p:tgtEl>
                                          <p:spTgt spid="6"/>
                                        </p:tgtEl>
                                      </p:cBhvr>
                                    </p:animEffect>
                                    <p:set>
                                      <p:cBhvr>
                                        <p:cTn id="524" dur="1" fill="hold">
                                          <p:stCondLst>
                                            <p:cond delay="2999"/>
                                          </p:stCondLst>
                                        </p:cTn>
                                        <p:tgtEl>
                                          <p:spTgt spid="6"/>
                                        </p:tgtEl>
                                        <p:attrNameLst>
                                          <p:attrName>style.visibility</p:attrName>
                                        </p:attrNameLst>
                                      </p:cBhvr>
                                      <p:to>
                                        <p:strVal val="hidden"/>
                                      </p:to>
                                    </p:set>
                                  </p:childTnLst>
                                </p:cTn>
                              </p:par>
                              <p:par>
                                <p:cTn id="525" presetID="5" presetClass="exit" presetSubtype="10" fill="hold" grpId="5" nodeType="withEffect">
                                  <p:stCondLst>
                                    <p:cond delay="0"/>
                                  </p:stCondLst>
                                  <p:iterate type="lt">
                                    <p:tmPct val="0"/>
                                  </p:iterate>
                                  <p:childTnLst>
                                    <p:animEffect transition="out" filter="checkerboard(across)">
                                      <p:cBhvr>
                                        <p:cTn id="526" dur="3000"/>
                                        <p:tgtEl>
                                          <p:spTgt spid="7"/>
                                        </p:tgtEl>
                                      </p:cBhvr>
                                    </p:animEffect>
                                    <p:set>
                                      <p:cBhvr>
                                        <p:cTn id="527" dur="1" fill="hold">
                                          <p:stCondLst>
                                            <p:cond delay="2999"/>
                                          </p:stCondLst>
                                        </p:cTn>
                                        <p:tgtEl>
                                          <p:spTgt spid="7"/>
                                        </p:tgtEl>
                                        <p:attrNameLst>
                                          <p:attrName>style.visibility</p:attrName>
                                        </p:attrNameLst>
                                      </p:cBhvr>
                                      <p:to>
                                        <p:strVal val="hidden"/>
                                      </p:to>
                                    </p:set>
                                  </p:childTnLst>
                                </p:cTn>
                              </p:par>
                              <p:par>
                                <p:cTn id="528" presetID="5" presetClass="exit" presetSubtype="10" fill="hold" grpId="5" nodeType="withEffect">
                                  <p:stCondLst>
                                    <p:cond delay="0"/>
                                  </p:stCondLst>
                                  <p:iterate type="lt">
                                    <p:tmPct val="0"/>
                                  </p:iterate>
                                  <p:childTnLst>
                                    <p:animEffect transition="out" filter="checkerboard(across)">
                                      <p:cBhvr>
                                        <p:cTn id="529" dur="3000"/>
                                        <p:tgtEl>
                                          <p:spTgt spid="8"/>
                                        </p:tgtEl>
                                      </p:cBhvr>
                                    </p:animEffect>
                                    <p:set>
                                      <p:cBhvr>
                                        <p:cTn id="530" dur="1" fill="hold">
                                          <p:stCondLst>
                                            <p:cond delay="2999"/>
                                          </p:stCondLst>
                                        </p:cTn>
                                        <p:tgtEl>
                                          <p:spTgt spid="8"/>
                                        </p:tgtEl>
                                        <p:attrNameLst>
                                          <p:attrName>style.visibility</p:attrName>
                                        </p:attrNameLst>
                                      </p:cBhvr>
                                      <p:to>
                                        <p:strVal val="hidden"/>
                                      </p:to>
                                    </p:set>
                                  </p:childTnLst>
                                </p:cTn>
                              </p:par>
                              <p:par>
                                <p:cTn id="531" presetID="5" presetClass="exit" presetSubtype="10" fill="hold" grpId="5" nodeType="withEffect">
                                  <p:stCondLst>
                                    <p:cond delay="0"/>
                                  </p:stCondLst>
                                  <p:iterate type="lt">
                                    <p:tmPct val="0"/>
                                  </p:iterate>
                                  <p:childTnLst>
                                    <p:animEffect transition="out" filter="checkerboard(across)">
                                      <p:cBhvr>
                                        <p:cTn id="532" dur="3000"/>
                                        <p:tgtEl>
                                          <p:spTgt spid="9"/>
                                        </p:tgtEl>
                                      </p:cBhvr>
                                    </p:animEffect>
                                    <p:set>
                                      <p:cBhvr>
                                        <p:cTn id="533" dur="1" fill="hold">
                                          <p:stCondLst>
                                            <p:cond delay="2999"/>
                                          </p:stCondLst>
                                        </p:cTn>
                                        <p:tgtEl>
                                          <p:spTgt spid="9"/>
                                        </p:tgtEl>
                                        <p:attrNameLst>
                                          <p:attrName>style.visibility</p:attrName>
                                        </p:attrNameLst>
                                      </p:cBhvr>
                                      <p:to>
                                        <p:strVal val="hidden"/>
                                      </p:to>
                                    </p:set>
                                  </p:childTnLst>
                                </p:cTn>
                              </p:par>
                              <p:par>
                                <p:cTn id="534" presetID="5" presetClass="exit" presetSubtype="10" fill="hold" grpId="5" nodeType="withEffect">
                                  <p:stCondLst>
                                    <p:cond delay="0"/>
                                  </p:stCondLst>
                                  <p:iterate type="lt">
                                    <p:tmPct val="0"/>
                                  </p:iterate>
                                  <p:childTnLst>
                                    <p:animEffect transition="out" filter="checkerboard(across)">
                                      <p:cBhvr>
                                        <p:cTn id="535" dur="3000"/>
                                        <p:tgtEl>
                                          <p:spTgt spid="10"/>
                                        </p:tgtEl>
                                      </p:cBhvr>
                                    </p:animEffect>
                                    <p:set>
                                      <p:cBhvr>
                                        <p:cTn id="536" dur="1" fill="hold">
                                          <p:stCondLst>
                                            <p:cond delay="2999"/>
                                          </p:stCondLst>
                                        </p:cTn>
                                        <p:tgtEl>
                                          <p:spTgt spid="10"/>
                                        </p:tgtEl>
                                        <p:attrNameLst>
                                          <p:attrName>style.visibility</p:attrName>
                                        </p:attrNameLst>
                                      </p:cBhvr>
                                      <p:to>
                                        <p:strVal val="hidden"/>
                                      </p:to>
                                    </p:set>
                                  </p:childTnLst>
                                </p:cTn>
                              </p:par>
                              <p:par>
                                <p:cTn id="537" presetID="5" presetClass="exit" presetSubtype="10" fill="hold" grpId="5" nodeType="withEffect">
                                  <p:stCondLst>
                                    <p:cond delay="0"/>
                                  </p:stCondLst>
                                  <p:iterate type="lt">
                                    <p:tmPct val="0"/>
                                  </p:iterate>
                                  <p:childTnLst>
                                    <p:animEffect transition="out" filter="checkerboard(across)">
                                      <p:cBhvr>
                                        <p:cTn id="538" dur="3000"/>
                                        <p:tgtEl>
                                          <p:spTgt spid="11"/>
                                        </p:tgtEl>
                                      </p:cBhvr>
                                    </p:animEffect>
                                    <p:set>
                                      <p:cBhvr>
                                        <p:cTn id="539" dur="1" fill="hold">
                                          <p:stCondLst>
                                            <p:cond delay="2999"/>
                                          </p:stCondLst>
                                        </p:cTn>
                                        <p:tgtEl>
                                          <p:spTgt spid="11"/>
                                        </p:tgtEl>
                                        <p:attrNameLst>
                                          <p:attrName>style.visibility</p:attrName>
                                        </p:attrNameLst>
                                      </p:cBhvr>
                                      <p:to>
                                        <p:strVal val="hidden"/>
                                      </p:to>
                                    </p:set>
                                  </p:childTnLst>
                                </p:cTn>
                              </p:par>
                              <p:par>
                                <p:cTn id="540" presetID="5" presetClass="exit" presetSubtype="10" fill="hold" grpId="5" nodeType="withEffect">
                                  <p:stCondLst>
                                    <p:cond delay="0"/>
                                  </p:stCondLst>
                                  <p:iterate type="lt">
                                    <p:tmPct val="0"/>
                                  </p:iterate>
                                  <p:childTnLst>
                                    <p:animEffect transition="out" filter="checkerboard(across)">
                                      <p:cBhvr>
                                        <p:cTn id="541" dur="3000"/>
                                        <p:tgtEl>
                                          <p:spTgt spid="12"/>
                                        </p:tgtEl>
                                      </p:cBhvr>
                                    </p:animEffect>
                                    <p:set>
                                      <p:cBhvr>
                                        <p:cTn id="542" dur="1" fill="hold">
                                          <p:stCondLst>
                                            <p:cond delay="2999"/>
                                          </p:stCondLst>
                                        </p:cTn>
                                        <p:tgtEl>
                                          <p:spTgt spid="12"/>
                                        </p:tgtEl>
                                        <p:attrNameLst>
                                          <p:attrName>style.visibility</p:attrName>
                                        </p:attrNameLst>
                                      </p:cBhvr>
                                      <p:to>
                                        <p:strVal val="hidden"/>
                                      </p:to>
                                    </p:set>
                                  </p:childTnLst>
                                </p:cTn>
                              </p:par>
                              <p:par>
                                <p:cTn id="543" presetID="5" presetClass="exit" presetSubtype="10" fill="hold" grpId="5" nodeType="withEffect">
                                  <p:stCondLst>
                                    <p:cond delay="0"/>
                                  </p:stCondLst>
                                  <p:iterate type="lt">
                                    <p:tmPct val="0"/>
                                  </p:iterate>
                                  <p:childTnLst>
                                    <p:animEffect transition="out" filter="checkerboard(across)">
                                      <p:cBhvr>
                                        <p:cTn id="544" dur="3000"/>
                                        <p:tgtEl>
                                          <p:spTgt spid="13"/>
                                        </p:tgtEl>
                                      </p:cBhvr>
                                    </p:animEffect>
                                    <p:set>
                                      <p:cBhvr>
                                        <p:cTn id="545" dur="1" fill="hold">
                                          <p:stCondLst>
                                            <p:cond delay="2999"/>
                                          </p:stCondLst>
                                        </p:cTn>
                                        <p:tgtEl>
                                          <p:spTgt spid="13"/>
                                        </p:tgtEl>
                                        <p:attrNameLst>
                                          <p:attrName>style.visibility</p:attrName>
                                        </p:attrNameLst>
                                      </p:cBhvr>
                                      <p:to>
                                        <p:strVal val="hidden"/>
                                      </p:to>
                                    </p:set>
                                  </p:childTnLst>
                                </p:cTn>
                              </p:par>
                              <p:par>
                                <p:cTn id="546" presetID="5" presetClass="exit" presetSubtype="10" fill="hold" grpId="5" nodeType="withEffect">
                                  <p:stCondLst>
                                    <p:cond delay="0"/>
                                  </p:stCondLst>
                                  <p:iterate type="lt">
                                    <p:tmPct val="0"/>
                                  </p:iterate>
                                  <p:childTnLst>
                                    <p:animEffect transition="out" filter="checkerboard(across)">
                                      <p:cBhvr>
                                        <p:cTn id="547" dur="3000"/>
                                        <p:tgtEl>
                                          <p:spTgt spid="14"/>
                                        </p:tgtEl>
                                      </p:cBhvr>
                                    </p:animEffect>
                                    <p:set>
                                      <p:cBhvr>
                                        <p:cTn id="548" dur="1" fill="hold">
                                          <p:stCondLst>
                                            <p:cond delay="2999"/>
                                          </p:stCondLst>
                                        </p:cTn>
                                        <p:tgtEl>
                                          <p:spTgt spid="14"/>
                                        </p:tgtEl>
                                        <p:attrNameLst>
                                          <p:attrName>style.visibility</p:attrName>
                                        </p:attrNameLst>
                                      </p:cBhvr>
                                      <p:to>
                                        <p:strVal val="hidden"/>
                                      </p:to>
                                    </p:set>
                                  </p:childTnLst>
                                </p:cTn>
                              </p:par>
                              <p:par>
                                <p:cTn id="549" presetID="5" presetClass="exit" presetSubtype="10" fill="hold" grpId="5" nodeType="withEffect">
                                  <p:stCondLst>
                                    <p:cond delay="0"/>
                                  </p:stCondLst>
                                  <p:iterate type="lt">
                                    <p:tmPct val="0"/>
                                  </p:iterate>
                                  <p:childTnLst>
                                    <p:animEffect transition="out" filter="checkerboard(across)">
                                      <p:cBhvr>
                                        <p:cTn id="550" dur="3000"/>
                                        <p:tgtEl>
                                          <p:spTgt spid="15"/>
                                        </p:tgtEl>
                                      </p:cBhvr>
                                    </p:animEffect>
                                    <p:set>
                                      <p:cBhvr>
                                        <p:cTn id="551" dur="1" fill="hold">
                                          <p:stCondLst>
                                            <p:cond delay="2999"/>
                                          </p:stCondLst>
                                        </p:cTn>
                                        <p:tgtEl>
                                          <p:spTgt spid="15"/>
                                        </p:tgtEl>
                                        <p:attrNameLst>
                                          <p:attrName>style.visibility</p:attrName>
                                        </p:attrNameLst>
                                      </p:cBhvr>
                                      <p:to>
                                        <p:strVal val="hidden"/>
                                      </p:to>
                                    </p:set>
                                  </p:childTnLst>
                                </p:cTn>
                              </p:par>
                              <p:par>
                                <p:cTn id="552" presetID="5" presetClass="exit" presetSubtype="10" fill="hold" grpId="5" nodeType="withEffect">
                                  <p:stCondLst>
                                    <p:cond delay="0"/>
                                  </p:stCondLst>
                                  <p:iterate type="lt">
                                    <p:tmPct val="0"/>
                                  </p:iterate>
                                  <p:childTnLst>
                                    <p:animEffect transition="out" filter="checkerboard(across)">
                                      <p:cBhvr>
                                        <p:cTn id="553" dur="3000"/>
                                        <p:tgtEl>
                                          <p:spTgt spid="16"/>
                                        </p:tgtEl>
                                      </p:cBhvr>
                                    </p:animEffect>
                                    <p:set>
                                      <p:cBhvr>
                                        <p:cTn id="554" dur="1" fill="hold">
                                          <p:stCondLst>
                                            <p:cond delay="2999"/>
                                          </p:stCondLst>
                                        </p:cTn>
                                        <p:tgtEl>
                                          <p:spTgt spid="16"/>
                                        </p:tgtEl>
                                        <p:attrNameLst>
                                          <p:attrName>style.visibility</p:attrName>
                                        </p:attrNameLst>
                                      </p:cBhvr>
                                      <p:to>
                                        <p:strVal val="hidden"/>
                                      </p:to>
                                    </p:set>
                                  </p:childTnLst>
                                </p:cTn>
                              </p:par>
                              <p:par>
                                <p:cTn id="555" presetID="5" presetClass="exit" presetSubtype="10" fill="hold" grpId="5" nodeType="withEffect">
                                  <p:stCondLst>
                                    <p:cond delay="0"/>
                                  </p:stCondLst>
                                  <p:iterate type="lt">
                                    <p:tmPct val="0"/>
                                  </p:iterate>
                                  <p:childTnLst>
                                    <p:animEffect transition="out" filter="checkerboard(across)">
                                      <p:cBhvr>
                                        <p:cTn id="556" dur="3000"/>
                                        <p:tgtEl>
                                          <p:spTgt spid="17"/>
                                        </p:tgtEl>
                                      </p:cBhvr>
                                    </p:animEffect>
                                    <p:set>
                                      <p:cBhvr>
                                        <p:cTn id="557" dur="1" fill="hold">
                                          <p:stCondLst>
                                            <p:cond delay="2999"/>
                                          </p:stCondLst>
                                        </p:cTn>
                                        <p:tgtEl>
                                          <p:spTgt spid="17"/>
                                        </p:tgtEl>
                                        <p:attrNameLst>
                                          <p:attrName>style.visibility</p:attrName>
                                        </p:attrNameLst>
                                      </p:cBhvr>
                                      <p:to>
                                        <p:strVal val="hidden"/>
                                      </p:to>
                                    </p:set>
                                  </p:childTnLst>
                                </p:cTn>
                              </p:par>
                              <p:par>
                                <p:cTn id="558" presetID="5" presetClass="exit" presetSubtype="10" fill="hold" grpId="5" nodeType="withEffect">
                                  <p:stCondLst>
                                    <p:cond delay="0"/>
                                  </p:stCondLst>
                                  <p:iterate type="lt">
                                    <p:tmPct val="0"/>
                                  </p:iterate>
                                  <p:childTnLst>
                                    <p:animEffect transition="out" filter="checkerboard(across)">
                                      <p:cBhvr>
                                        <p:cTn id="559" dur="3000"/>
                                        <p:tgtEl>
                                          <p:spTgt spid="18"/>
                                        </p:tgtEl>
                                      </p:cBhvr>
                                    </p:animEffect>
                                    <p:set>
                                      <p:cBhvr>
                                        <p:cTn id="560" dur="1" fill="hold">
                                          <p:stCondLst>
                                            <p:cond delay="2999"/>
                                          </p:stCondLst>
                                        </p:cTn>
                                        <p:tgtEl>
                                          <p:spTgt spid="18"/>
                                        </p:tgtEl>
                                        <p:attrNameLst>
                                          <p:attrName>style.visibility</p:attrName>
                                        </p:attrNameLst>
                                      </p:cBhvr>
                                      <p:to>
                                        <p:strVal val="hidden"/>
                                      </p:to>
                                    </p:set>
                                  </p:childTnLst>
                                </p:cTn>
                              </p:par>
                              <p:par>
                                <p:cTn id="561" presetID="5" presetClass="exit" presetSubtype="10" fill="hold" grpId="5" nodeType="withEffect">
                                  <p:stCondLst>
                                    <p:cond delay="0"/>
                                  </p:stCondLst>
                                  <p:iterate type="lt">
                                    <p:tmPct val="0"/>
                                  </p:iterate>
                                  <p:childTnLst>
                                    <p:animEffect transition="out" filter="checkerboard(across)">
                                      <p:cBhvr>
                                        <p:cTn id="562" dur="3000"/>
                                        <p:tgtEl>
                                          <p:spTgt spid="19"/>
                                        </p:tgtEl>
                                      </p:cBhvr>
                                    </p:animEffect>
                                    <p:set>
                                      <p:cBhvr>
                                        <p:cTn id="563" dur="1" fill="hold">
                                          <p:stCondLst>
                                            <p:cond delay="2999"/>
                                          </p:stCondLst>
                                        </p:cTn>
                                        <p:tgtEl>
                                          <p:spTgt spid="19"/>
                                        </p:tgtEl>
                                        <p:attrNameLst>
                                          <p:attrName>style.visibility</p:attrName>
                                        </p:attrNameLst>
                                      </p:cBhvr>
                                      <p:to>
                                        <p:strVal val="hidden"/>
                                      </p:to>
                                    </p:set>
                                  </p:childTnLst>
                                </p:cTn>
                              </p:par>
                              <p:par>
                                <p:cTn id="564" presetID="5" presetClass="exit" presetSubtype="10" fill="hold" grpId="5" nodeType="withEffect">
                                  <p:stCondLst>
                                    <p:cond delay="0"/>
                                  </p:stCondLst>
                                  <p:iterate type="lt">
                                    <p:tmPct val="0"/>
                                  </p:iterate>
                                  <p:childTnLst>
                                    <p:animEffect transition="out" filter="checkerboard(across)">
                                      <p:cBhvr>
                                        <p:cTn id="565" dur="3000"/>
                                        <p:tgtEl>
                                          <p:spTgt spid="20"/>
                                        </p:tgtEl>
                                      </p:cBhvr>
                                    </p:animEffect>
                                    <p:set>
                                      <p:cBhvr>
                                        <p:cTn id="566" dur="1" fill="hold">
                                          <p:stCondLst>
                                            <p:cond delay="2999"/>
                                          </p:stCondLst>
                                        </p:cTn>
                                        <p:tgtEl>
                                          <p:spTgt spid="20"/>
                                        </p:tgtEl>
                                        <p:attrNameLst>
                                          <p:attrName>style.visibility</p:attrName>
                                        </p:attrNameLst>
                                      </p:cBhvr>
                                      <p:to>
                                        <p:strVal val="hidden"/>
                                      </p:to>
                                    </p:set>
                                  </p:childTnLst>
                                </p:cTn>
                              </p:par>
                              <p:par>
                                <p:cTn id="567" presetID="5" presetClass="exit" presetSubtype="10" fill="hold" grpId="5" nodeType="withEffect">
                                  <p:stCondLst>
                                    <p:cond delay="0"/>
                                  </p:stCondLst>
                                  <p:iterate type="lt">
                                    <p:tmPct val="0"/>
                                  </p:iterate>
                                  <p:childTnLst>
                                    <p:animEffect transition="out" filter="checkerboard(across)">
                                      <p:cBhvr>
                                        <p:cTn id="568" dur="3000"/>
                                        <p:tgtEl>
                                          <p:spTgt spid="21"/>
                                        </p:tgtEl>
                                      </p:cBhvr>
                                    </p:animEffect>
                                    <p:set>
                                      <p:cBhvr>
                                        <p:cTn id="569" dur="1" fill="hold">
                                          <p:stCondLst>
                                            <p:cond delay="2999"/>
                                          </p:stCondLst>
                                        </p:cTn>
                                        <p:tgtEl>
                                          <p:spTgt spid="21"/>
                                        </p:tgtEl>
                                        <p:attrNameLst>
                                          <p:attrName>style.visibility</p:attrName>
                                        </p:attrNameLst>
                                      </p:cBhvr>
                                      <p:to>
                                        <p:strVal val="hidden"/>
                                      </p:to>
                                    </p:set>
                                  </p:childTnLst>
                                </p:cTn>
                              </p:par>
                              <p:par>
                                <p:cTn id="570" presetID="5" presetClass="exit" presetSubtype="10" fill="hold" grpId="5" nodeType="withEffect">
                                  <p:stCondLst>
                                    <p:cond delay="0"/>
                                  </p:stCondLst>
                                  <p:iterate type="lt">
                                    <p:tmPct val="0"/>
                                  </p:iterate>
                                  <p:childTnLst>
                                    <p:animEffect transition="out" filter="checkerboard(across)">
                                      <p:cBhvr>
                                        <p:cTn id="571" dur="3000"/>
                                        <p:tgtEl>
                                          <p:spTgt spid="22"/>
                                        </p:tgtEl>
                                      </p:cBhvr>
                                    </p:animEffect>
                                    <p:set>
                                      <p:cBhvr>
                                        <p:cTn id="572" dur="1" fill="hold">
                                          <p:stCondLst>
                                            <p:cond delay="2999"/>
                                          </p:stCondLst>
                                        </p:cTn>
                                        <p:tgtEl>
                                          <p:spTgt spid="22"/>
                                        </p:tgtEl>
                                        <p:attrNameLst>
                                          <p:attrName>style.visibility</p:attrName>
                                        </p:attrNameLst>
                                      </p:cBhvr>
                                      <p:to>
                                        <p:strVal val="hidden"/>
                                      </p:to>
                                    </p:set>
                                  </p:childTnLst>
                                </p:cTn>
                              </p:par>
                              <p:par>
                                <p:cTn id="573" presetID="5" presetClass="exit" presetSubtype="10" fill="hold" grpId="5" nodeType="withEffect">
                                  <p:stCondLst>
                                    <p:cond delay="0"/>
                                  </p:stCondLst>
                                  <p:iterate type="lt">
                                    <p:tmPct val="0"/>
                                  </p:iterate>
                                  <p:childTnLst>
                                    <p:animEffect transition="out" filter="checkerboard(across)">
                                      <p:cBhvr>
                                        <p:cTn id="574" dur="3000"/>
                                        <p:tgtEl>
                                          <p:spTgt spid="23"/>
                                        </p:tgtEl>
                                      </p:cBhvr>
                                    </p:animEffect>
                                    <p:set>
                                      <p:cBhvr>
                                        <p:cTn id="575" dur="1" fill="hold">
                                          <p:stCondLst>
                                            <p:cond delay="2999"/>
                                          </p:stCondLst>
                                        </p:cTn>
                                        <p:tgtEl>
                                          <p:spTgt spid="23"/>
                                        </p:tgtEl>
                                        <p:attrNameLst>
                                          <p:attrName>style.visibility</p:attrName>
                                        </p:attrNameLst>
                                      </p:cBhvr>
                                      <p:to>
                                        <p:strVal val="hidden"/>
                                      </p:to>
                                    </p:set>
                                  </p:childTnLst>
                                </p:cTn>
                              </p:par>
                              <p:par>
                                <p:cTn id="576" presetID="5" presetClass="exit" presetSubtype="10" fill="hold" grpId="5" nodeType="withEffect">
                                  <p:stCondLst>
                                    <p:cond delay="0"/>
                                  </p:stCondLst>
                                  <p:iterate type="lt">
                                    <p:tmPct val="0"/>
                                  </p:iterate>
                                  <p:childTnLst>
                                    <p:animEffect transition="out" filter="checkerboard(across)">
                                      <p:cBhvr>
                                        <p:cTn id="577" dur="3000"/>
                                        <p:tgtEl>
                                          <p:spTgt spid="24"/>
                                        </p:tgtEl>
                                      </p:cBhvr>
                                    </p:animEffect>
                                    <p:set>
                                      <p:cBhvr>
                                        <p:cTn id="578" dur="1" fill="hold">
                                          <p:stCondLst>
                                            <p:cond delay="2999"/>
                                          </p:stCondLst>
                                        </p:cTn>
                                        <p:tgtEl>
                                          <p:spTgt spid="24"/>
                                        </p:tgtEl>
                                        <p:attrNameLst>
                                          <p:attrName>style.visibility</p:attrName>
                                        </p:attrNameLst>
                                      </p:cBhvr>
                                      <p:to>
                                        <p:strVal val="hidden"/>
                                      </p:to>
                                    </p:set>
                                  </p:childTnLst>
                                </p:cTn>
                              </p:par>
                              <p:par>
                                <p:cTn id="579" presetID="5" presetClass="exit" presetSubtype="10" fill="hold" grpId="5" nodeType="withEffect">
                                  <p:stCondLst>
                                    <p:cond delay="0"/>
                                  </p:stCondLst>
                                  <p:iterate type="lt">
                                    <p:tmPct val="0"/>
                                  </p:iterate>
                                  <p:childTnLst>
                                    <p:animEffect transition="out" filter="checkerboard(across)">
                                      <p:cBhvr>
                                        <p:cTn id="580" dur="3000"/>
                                        <p:tgtEl>
                                          <p:spTgt spid="25"/>
                                        </p:tgtEl>
                                      </p:cBhvr>
                                    </p:animEffect>
                                    <p:set>
                                      <p:cBhvr>
                                        <p:cTn id="581" dur="1" fill="hold">
                                          <p:stCondLst>
                                            <p:cond delay="2999"/>
                                          </p:stCondLst>
                                        </p:cTn>
                                        <p:tgtEl>
                                          <p:spTgt spid="25"/>
                                        </p:tgtEl>
                                        <p:attrNameLst>
                                          <p:attrName>style.visibility</p:attrName>
                                        </p:attrNameLst>
                                      </p:cBhvr>
                                      <p:to>
                                        <p:strVal val="hidden"/>
                                      </p:to>
                                    </p:set>
                                  </p:childTnLst>
                                </p:cTn>
                              </p:par>
                              <p:par>
                                <p:cTn id="582" presetID="5" presetClass="exit" presetSubtype="10" fill="hold" grpId="5" nodeType="withEffect">
                                  <p:stCondLst>
                                    <p:cond delay="0"/>
                                  </p:stCondLst>
                                  <p:iterate type="lt">
                                    <p:tmPct val="0"/>
                                  </p:iterate>
                                  <p:childTnLst>
                                    <p:animEffect transition="out" filter="checkerboard(across)">
                                      <p:cBhvr>
                                        <p:cTn id="583" dur="3000"/>
                                        <p:tgtEl>
                                          <p:spTgt spid="26"/>
                                        </p:tgtEl>
                                      </p:cBhvr>
                                    </p:animEffect>
                                    <p:set>
                                      <p:cBhvr>
                                        <p:cTn id="584" dur="1" fill="hold">
                                          <p:stCondLst>
                                            <p:cond delay="2999"/>
                                          </p:stCondLst>
                                        </p:cTn>
                                        <p:tgtEl>
                                          <p:spTgt spid="26"/>
                                        </p:tgtEl>
                                        <p:attrNameLst>
                                          <p:attrName>style.visibility</p:attrName>
                                        </p:attrNameLst>
                                      </p:cBhvr>
                                      <p:to>
                                        <p:strVal val="hidden"/>
                                      </p:to>
                                    </p:set>
                                  </p:childTnLst>
                                </p:cTn>
                              </p:par>
                              <p:par>
                                <p:cTn id="585" presetID="23" presetClass="entr" presetSubtype="288" fill="hold" nodeType="withEffect">
                                  <p:stCondLst>
                                    <p:cond delay="0"/>
                                  </p:stCondLst>
                                  <p:childTnLst>
                                    <p:set>
                                      <p:cBhvr>
                                        <p:cTn id="586" dur="1" fill="hold">
                                          <p:stCondLst>
                                            <p:cond delay="0"/>
                                          </p:stCondLst>
                                        </p:cTn>
                                        <p:tgtEl>
                                          <p:spTgt spid="2"/>
                                        </p:tgtEl>
                                        <p:attrNameLst>
                                          <p:attrName>style.visibility</p:attrName>
                                        </p:attrNameLst>
                                      </p:cBhvr>
                                      <p:to>
                                        <p:strVal val="visible"/>
                                      </p:to>
                                    </p:set>
                                    <p:anim calcmode="lin" valueType="num">
                                      <p:cBhvr>
                                        <p:cTn id="587" dur="3000" fill="hold"/>
                                        <p:tgtEl>
                                          <p:spTgt spid="2"/>
                                        </p:tgtEl>
                                        <p:attrNameLst>
                                          <p:attrName>ppt_w</p:attrName>
                                        </p:attrNameLst>
                                      </p:cBhvr>
                                      <p:tavLst>
                                        <p:tav tm="0">
                                          <p:val>
                                            <p:strVal val="4/3*#ppt_w"/>
                                          </p:val>
                                        </p:tav>
                                        <p:tav tm="100000">
                                          <p:val>
                                            <p:strVal val="#ppt_w"/>
                                          </p:val>
                                        </p:tav>
                                      </p:tavLst>
                                    </p:anim>
                                    <p:anim calcmode="lin" valueType="num">
                                      <p:cBhvr>
                                        <p:cTn id="588" dur="3000" fill="hold"/>
                                        <p:tgtEl>
                                          <p:spTgt spid="2"/>
                                        </p:tgtEl>
                                        <p:attrNameLst>
                                          <p:attrName>ppt_h</p:attrName>
                                        </p:attrNameLst>
                                      </p:cBhvr>
                                      <p:tavLst>
                                        <p:tav tm="0">
                                          <p:val>
                                            <p:strVal val="4/3*#ppt_h"/>
                                          </p:val>
                                        </p:tav>
                                        <p:tav tm="100000">
                                          <p:val>
                                            <p:strVal val="#ppt_h"/>
                                          </p:val>
                                        </p:tav>
                                      </p:tavLst>
                                    </p:anim>
                                  </p:childTnLst>
                                </p:cTn>
                              </p:par>
                              <p:par>
                                <p:cTn id="589" presetID="16" presetClass="entr" presetSubtype="37" fill="hold" nodeType="withEffect">
                                  <p:stCondLst>
                                    <p:cond delay="0"/>
                                  </p:stCondLst>
                                  <p:childTnLst>
                                    <p:set>
                                      <p:cBhvr>
                                        <p:cTn id="590" dur="1" fill="hold">
                                          <p:stCondLst>
                                            <p:cond delay="0"/>
                                          </p:stCondLst>
                                        </p:cTn>
                                        <p:tgtEl>
                                          <p:spTgt spid="2"/>
                                        </p:tgtEl>
                                        <p:attrNameLst>
                                          <p:attrName>style.visibility</p:attrName>
                                        </p:attrNameLst>
                                      </p:cBhvr>
                                      <p:to>
                                        <p:strVal val="visible"/>
                                      </p:to>
                                    </p:set>
                                    <p:animEffect transition="in" filter="barn(outVertical)">
                                      <p:cBhvr>
                                        <p:cTn id="59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3 Imagen" descr="cadre-triple-justpeachy_2063760-XL.png"/>
          <p:cNvPicPr>
            <a:picLocks noChangeAspect="1"/>
          </p:cNvPicPr>
          <p:nvPr/>
        </p:nvPicPr>
        <p:blipFill>
          <a:blip r:embed="rId2">
            <a:duotone>
              <a:prstClr val="black"/>
              <a:schemeClr val="accent1">
                <a:tint val="45000"/>
                <a:satMod val="400000"/>
              </a:schemeClr>
            </a:duotone>
            <a:lum bright="10000" contrast="40000"/>
          </a:blip>
          <a:stretch>
            <a:fillRect/>
          </a:stretch>
        </p:blipFill>
        <p:spPr>
          <a:xfrm>
            <a:off x="0" y="428610"/>
            <a:ext cx="9144000" cy="4714890"/>
          </a:xfrm>
          <a:prstGeom prst="rect">
            <a:avLst/>
          </a:prstGeom>
        </p:spPr>
      </p:pic>
      <p:pic>
        <p:nvPicPr>
          <p:cNvPr id="6" name="5 Imagen" descr="husky.png"/>
          <p:cNvPicPr>
            <a:picLocks noChangeAspect="1"/>
          </p:cNvPicPr>
          <p:nvPr/>
        </p:nvPicPr>
        <p:blipFill>
          <a:blip r:embed="rId3"/>
          <a:stretch>
            <a:fillRect/>
          </a:stretch>
        </p:blipFill>
        <p:spPr>
          <a:xfrm>
            <a:off x="3428992" y="714362"/>
            <a:ext cx="2100550" cy="4429138"/>
          </a:xfrm>
          <a:prstGeom prst="rect">
            <a:avLst/>
          </a:prstGeom>
        </p:spPr>
      </p:pic>
      <p:sp>
        <p:nvSpPr>
          <p:cNvPr id="7" name="6 CuadroTexto"/>
          <p:cNvSpPr txBox="1"/>
          <p:nvPr/>
        </p:nvSpPr>
        <p:spPr>
          <a:xfrm>
            <a:off x="357158" y="1142990"/>
            <a:ext cx="2357454" cy="3385542"/>
          </a:xfrm>
          <a:prstGeom prst="rect">
            <a:avLst/>
          </a:prstGeom>
          <a:noFill/>
        </p:spPr>
        <p:txBody>
          <a:bodyPr wrap="square" rtlCol="0">
            <a:spAutoFit/>
          </a:bodyPr>
          <a:lstStyle/>
          <a:p>
            <a:pPr lvl="0"/>
            <a:r>
              <a:rPr lang="es-ES" sz="1600" b="1" dirty="0" smtClean="0">
                <a:effectLst>
                  <a:outerShdw blurRad="38100" dist="38100" dir="2700000" algn="tl">
                    <a:srgbClr val="000000">
                      <a:alpha val="43137"/>
                    </a:srgbClr>
                  </a:outerShdw>
                </a:effectLst>
                <a:latin typeface="Agency FB" pitchFamily="34" charset="0"/>
              </a:rPr>
              <a:t>Aptitudes:</a:t>
            </a:r>
            <a:r>
              <a:rPr lang="es-ES" sz="1600" dirty="0" smtClean="0">
                <a:effectLst>
                  <a:outerShdw blurRad="38100" dist="38100" dir="2700000" algn="tl">
                    <a:srgbClr val="000000">
                      <a:alpha val="43137"/>
                    </a:srgbClr>
                  </a:outerShdw>
                </a:effectLst>
                <a:latin typeface="Agency FB" pitchFamily="34" charset="0"/>
              </a:rPr>
              <a:t> perro de trineo y perro de compañía (pero no de guarda)</a:t>
            </a:r>
          </a:p>
          <a:p>
            <a:pPr lvl="0"/>
            <a:r>
              <a:rPr lang="es-ES" sz="1600" b="1" dirty="0" smtClean="0">
                <a:effectLst>
                  <a:outerShdw blurRad="38100" dist="38100" dir="2700000" algn="tl">
                    <a:srgbClr val="000000">
                      <a:alpha val="43137"/>
                    </a:srgbClr>
                  </a:outerShdw>
                </a:effectLst>
                <a:latin typeface="Agency FB" pitchFamily="34" charset="0"/>
              </a:rPr>
              <a:t>Necesidades del espacio:</a:t>
            </a:r>
            <a:r>
              <a:rPr lang="es-ES" sz="1600" dirty="0" smtClean="0">
                <a:effectLst>
                  <a:outerShdw blurRad="38100" dist="38100" dir="2700000" algn="tl">
                    <a:srgbClr val="000000">
                      <a:alpha val="43137"/>
                    </a:srgbClr>
                  </a:outerShdw>
                </a:effectLst>
                <a:latin typeface="Agency FB" pitchFamily="34" charset="0"/>
              </a:rPr>
              <a:t> necesita hacer mucho ejercicio</a:t>
            </a:r>
          </a:p>
          <a:p>
            <a:pPr lvl="0"/>
            <a:r>
              <a:rPr lang="es-ES" sz="1600" b="1" dirty="0" smtClean="0">
                <a:effectLst>
                  <a:outerShdw blurRad="38100" dist="38100" dir="2700000" algn="tl">
                    <a:srgbClr val="000000">
                      <a:alpha val="43137"/>
                    </a:srgbClr>
                  </a:outerShdw>
                </a:effectLst>
                <a:latin typeface="Agency FB" pitchFamily="34" charset="0"/>
              </a:rPr>
              <a:t>Alimentación del </a:t>
            </a:r>
            <a:r>
              <a:rPr lang="es-ES" sz="1600" b="1" dirty="0" err="1" smtClean="0">
                <a:effectLst>
                  <a:outerShdw blurRad="38100" dist="38100" dir="2700000" algn="tl">
                    <a:srgbClr val="000000">
                      <a:alpha val="43137"/>
                    </a:srgbClr>
                  </a:outerShdw>
                </a:effectLst>
                <a:latin typeface="Agency FB" pitchFamily="34" charset="0"/>
              </a:rPr>
              <a:t>Husky</a:t>
            </a:r>
            <a:r>
              <a:rPr lang="es-ES" sz="1600" b="1" dirty="0" smtClean="0">
                <a:effectLst>
                  <a:outerShdw blurRad="38100" dist="38100" dir="2700000" algn="tl">
                    <a:srgbClr val="000000">
                      <a:alpha val="43137"/>
                    </a:srgbClr>
                  </a:outerShdw>
                </a:effectLst>
                <a:latin typeface="Agency FB" pitchFamily="34" charset="0"/>
              </a:rPr>
              <a:t> Siberiano:</a:t>
            </a:r>
            <a:r>
              <a:rPr lang="es-ES" sz="1600" dirty="0" smtClean="0">
                <a:effectLst>
                  <a:outerShdw blurRad="38100" dist="38100" dir="2700000" algn="tl">
                    <a:srgbClr val="000000">
                      <a:alpha val="43137"/>
                    </a:srgbClr>
                  </a:outerShdw>
                </a:effectLst>
                <a:latin typeface="Agency FB" pitchFamily="34" charset="0"/>
              </a:rPr>
              <a:t> 450 g. de alimento completo seco (ración de mantenimiento de un adulto sedentario que viva en la casa)</a:t>
            </a:r>
          </a:p>
          <a:p>
            <a:pPr lvl="0"/>
            <a:r>
              <a:rPr lang="es-ES" sz="1600" b="1" dirty="0" smtClean="0">
                <a:effectLst>
                  <a:outerShdw blurRad="38100" dist="38100" dir="2700000" algn="tl">
                    <a:srgbClr val="000000">
                      <a:alpha val="43137"/>
                    </a:srgbClr>
                  </a:outerShdw>
                </a:effectLst>
                <a:latin typeface="Agency FB" pitchFamily="34" charset="0"/>
              </a:rPr>
              <a:t>Arreglo:</a:t>
            </a:r>
            <a:r>
              <a:rPr lang="es-ES" sz="1600" dirty="0" smtClean="0">
                <a:effectLst>
                  <a:outerShdw blurRad="38100" dist="38100" dir="2700000" algn="tl">
                    <a:srgbClr val="000000">
                      <a:alpha val="43137"/>
                    </a:srgbClr>
                  </a:outerShdw>
                </a:effectLst>
                <a:latin typeface="Agency FB" pitchFamily="34" charset="0"/>
              </a:rPr>
              <a:t> muy reducido</a:t>
            </a:r>
          </a:p>
          <a:p>
            <a:pPr lvl="0"/>
            <a:r>
              <a:rPr lang="es-ES" sz="1600" b="1" dirty="0" smtClean="0">
                <a:effectLst>
                  <a:outerShdw blurRad="38100" dist="38100" dir="2700000" algn="tl">
                    <a:srgbClr val="000000">
                      <a:alpha val="43137"/>
                    </a:srgbClr>
                  </a:outerShdw>
                </a:effectLst>
                <a:latin typeface="Agency FB" pitchFamily="34" charset="0"/>
              </a:rPr>
              <a:t>Coste mantenimiento:</a:t>
            </a:r>
            <a:r>
              <a:rPr lang="es-ES" sz="1600" dirty="0" smtClean="0">
                <a:effectLst>
                  <a:outerShdw blurRad="38100" dist="38100" dir="2700000" algn="tl">
                    <a:srgbClr val="000000">
                      <a:alpha val="43137"/>
                    </a:srgbClr>
                  </a:outerShdw>
                </a:effectLst>
                <a:latin typeface="Agency FB" pitchFamily="34" charset="0"/>
              </a:rPr>
              <a:t> medio</a:t>
            </a:r>
          </a:p>
          <a:p>
            <a:endParaRPr lang="es-ES" sz="16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6429388" y="1142990"/>
            <a:ext cx="2286016" cy="3046988"/>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latin typeface="Agency FB" pitchFamily="34" charset="0"/>
              </a:rPr>
              <a:t>Los </a:t>
            </a:r>
            <a:r>
              <a:rPr lang="es-ES" sz="1600" b="1" dirty="0" err="1" smtClean="0">
                <a:effectLst>
                  <a:outerShdw blurRad="38100" dist="38100" dir="2700000" algn="tl">
                    <a:srgbClr val="000000">
                      <a:alpha val="43137"/>
                    </a:srgbClr>
                  </a:outerShdw>
                </a:effectLst>
                <a:latin typeface="Agency FB" pitchFamily="34" charset="0"/>
              </a:rPr>
              <a:t>Siberian</a:t>
            </a:r>
            <a:r>
              <a:rPr lang="es-ES" sz="1600" b="1" dirty="0" smtClean="0">
                <a:effectLst>
                  <a:outerShdw blurRad="38100" dist="38100" dir="2700000" algn="tl">
                    <a:srgbClr val="000000">
                      <a:alpha val="43137"/>
                    </a:srgbClr>
                  </a:outerShdw>
                </a:effectLst>
                <a:latin typeface="Agency FB" pitchFamily="34" charset="0"/>
              </a:rPr>
              <a:t> </a:t>
            </a:r>
            <a:r>
              <a:rPr lang="es-ES" sz="1600" b="1" dirty="0" err="1" smtClean="0">
                <a:effectLst>
                  <a:outerShdw blurRad="38100" dist="38100" dir="2700000" algn="tl">
                    <a:srgbClr val="000000">
                      <a:alpha val="43137"/>
                    </a:srgbClr>
                  </a:outerShdw>
                </a:effectLst>
                <a:latin typeface="Agency FB" pitchFamily="34" charset="0"/>
              </a:rPr>
              <a:t>Husky</a:t>
            </a:r>
            <a:r>
              <a:rPr lang="es-ES" sz="1600" dirty="0" smtClean="0">
                <a:effectLst>
                  <a:outerShdw blurRad="38100" dist="38100" dir="2700000" algn="tl">
                    <a:srgbClr val="000000">
                      <a:alpha val="43137"/>
                    </a:srgbClr>
                  </a:outerShdw>
                </a:effectLst>
                <a:latin typeface="Agency FB" pitchFamily="34" charset="0"/>
              </a:rPr>
              <a:t> son conocidos en todo el mundo por ser perros amistosos, juguetones y grandes mascotas familiares. Recuerde que los </a:t>
            </a:r>
            <a:r>
              <a:rPr lang="es-ES" sz="1600" dirty="0" err="1" smtClean="0">
                <a:effectLst>
                  <a:outerShdw blurRad="38100" dist="38100" dir="2700000" algn="tl">
                    <a:srgbClr val="000000">
                      <a:alpha val="43137"/>
                    </a:srgbClr>
                  </a:outerShdw>
                </a:effectLst>
                <a:latin typeface="Agency FB" pitchFamily="34" charset="0"/>
              </a:rPr>
              <a:t>Chukchis</a:t>
            </a:r>
            <a:r>
              <a:rPr lang="es-ES" sz="1600" dirty="0" smtClean="0">
                <a:effectLst>
                  <a:outerShdw blurRad="38100" dist="38100" dir="2700000" algn="tl">
                    <a:srgbClr val="000000">
                      <a:alpha val="43137"/>
                    </a:srgbClr>
                  </a:outerShdw>
                </a:effectLst>
                <a:latin typeface="Agency FB" pitchFamily="34" charset="0"/>
              </a:rPr>
              <a:t>, que fueron los que dieron origen a la raza, criaban a los perros en una atmósfera familiar, en el seno de sus hogares y con sus niños. Los perros crecían formando parte de la familia</a:t>
            </a:r>
            <a:endParaRPr lang="es-ES" sz="1600"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ddb16c331493f1d019313c6ec6be64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3349274" flipV="1">
            <a:off x="-311387" y="2556720"/>
            <a:ext cx="6183718" cy="131980"/>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7452514">
            <a:off x="3186207" y="2482831"/>
            <a:ext cx="6200607" cy="103840"/>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4036008">
            <a:off x="799716" y="2489646"/>
            <a:ext cx="5480261" cy="144601"/>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6718118">
            <a:off x="2890588" y="2428380"/>
            <a:ext cx="5462653" cy="136293"/>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068883" flipV="1">
            <a:off x="3081948" y="2488648"/>
            <a:ext cx="5709988" cy="129852"/>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3719052">
            <a:off x="306666" y="2494275"/>
            <a:ext cx="5733042" cy="125542"/>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4550680" flipV="1">
            <a:off x="1264021" y="2497969"/>
            <a:ext cx="5318968" cy="144043"/>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237414">
            <a:off x="1995821" y="2392836"/>
            <a:ext cx="4985432" cy="148501"/>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4920458">
            <a:off x="1640752" y="2464274"/>
            <a:ext cx="5138464" cy="124625"/>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6332863">
            <a:off x="2557595" y="2500006"/>
            <a:ext cx="5433992" cy="156796"/>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598467">
            <a:off x="2318564" y="2350154"/>
            <a:ext cx="4904115" cy="142642"/>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949232">
            <a:off x="2390928" y="2516798"/>
            <a:ext cx="5214375" cy="141054"/>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fmla="#ppt_w*sin(2.5*pi*$)">
                                          <p:val>
                                            <p:fltVal val="0"/>
                                          </p:val>
                                        </p:tav>
                                        <p:tav tm="100000">
                                          <p:val>
                                            <p:fltVal val="1"/>
                                          </p:val>
                                        </p:tav>
                                      </p:tavLst>
                                    </p:anim>
                                    <p:anim calcmode="lin" valueType="num">
                                      <p:cBhvr>
                                        <p:cTn id="59" dur="3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0" fill="hold"/>
                                        <p:tgtEl>
                                          <p:spTgt spid="5"/>
                                        </p:tgtEl>
                                        <p:attrNameLst>
                                          <p:attrName>ppt_w</p:attrName>
                                        </p:attrNameLst>
                                      </p:cBhvr>
                                      <p:tavLst>
                                        <p:tav tm="0" fmla="#ppt_w*sin(2.5*pi*$)">
                                          <p:val>
                                            <p:fltVal val="0"/>
                                          </p:val>
                                        </p:tav>
                                        <p:tav tm="100000">
                                          <p:val>
                                            <p:fltVal val="1"/>
                                          </p:val>
                                        </p:tav>
                                      </p:tavLst>
                                    </p:anim>
                                    <p:anim calcmode="lin" valueType="num">
                                      <p:cBhvr>
                                        <p:cTn id="67" dur="3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fmla="#ppt_w*sin(2.5*pi*$)">
                                          <p:val>
                                            <p:fltVal val="0"/>
                                          </p:val>
                                        </p:tav>
                                        <p:tav tm="100000">
                                          <p:val>
                                            <p:fltVal val="1"/>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fmla="#ppt_w*sin(2.5*pi*$)">
                                          <p:val>
                                            <p:fltVal val="0"/>
                                          </p:val>
                                        </p:tav>
                                        <p:tav tm="100000">
                                          <p:val>
                                            <p:fltVal val="1"/>
                                          </p:val>
                                        </p:tav>
                                      </p:tavLst>
                                    </p:anim>
                                    <p:anim calcmode="lin" valueType="num">
                                      <p:cBhvr>
                                        <p:cTn id="83" dur="3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3000" fill="hold"/>
                                        <p:tgtEl>
                                          <p:spTgt spid="15"/>
                                        </p:tgtEl>
                                        <p:attrNameLst>
                                          <p:attrName>ppt_w</p:attrName>
                                        </p:attrNameLst>
                                      </p:cBhvr>
                                      <p:tavLst>
                                        <p:tav tm="0" fmla="#ppt_w*sin(2.5*pi*$)">
                                          <p:val>
                                            <p:fltVal val="0"/>
                                          </p:val>
                                        </p:tav>
                                        <p:tav tm="100000">
                                          <p:val>
                                            <p:fltVal val="1"/>
                                          </p:val>
                                        </p:tav>
                                      </p:tavLst>
                                    </p:anim>
                                    <p:anim calcmode="lin" valueType="num">
                                      <p:cBhvr>
                                        <p:cTn id="95" dur="3000" fill="hold"/>
                                        <p:tgtEl>
                                          <p:spTgt spid="15"/>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3000" fill="hold"/>
                                        <p:tgtEl>
                                          <p:spTgt spid="16"/>
                                        </p:tgtEl>
                                        <p:attrNameLst>
                                          <p:attrName>ppt_w</p:attrName>
                                        </p:attrNameLst>
                                      </p:cBhvr>
                                      <p:tavLst>
                                        <p:tav tm="0" fmla="#ppt_w*sin(2.5*pi*$)">
                                          <p:val>
                                            <p:fltVal val="0"/>
                                          </p:val>
                                        </p:tav>
                                        <p:tav tm="100000">
                                          <p:val>
                                            <p:fltVal val="1"/>
                                          </p:val>
                                        </p:tav>
                                      </p:tavLst>
                                    </p:anim>
                                    <p:anim calcmode="lin" valueType="num">
                                      <p:cBhvr>
                                        <p:cTn id="99" dur="3000" fill="hold"/>
                                        <p:tgtEl>
                                          <p:spTgt spid="16"/>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3000" fill="hold"/>
                                        <p:tgtEl>
                                          <p:spTgt spid="17"/>
                                        </p:tgtEl>
                                        <p:attrNameLst>
                                          <p:attrName>ppt_w</p:attrName>
                                        </p:attrNameLst>
                                      </p:cBhvr>
                                      <p:tavLst>
                                        <p:tav tm="0" fmla="#ppt_w*sin(2.5*pi*$)">
                                          <p:val>
                                            <p:fltVal val="0"/>
                                          </p:val>
                                        </p:tav>
                                        <p:tav tm="100000">
                                          <p:val>
                                            <p:fltVal val="1"/>
                                          </p:val>
                                        </p:tav>
                                      </p:tavLst>
                                    </p:anim>
                                    <p:anim calcmode="lin" valueType="num">
                                      <p:cBhvr>
                                        <p:cTn id="103" dur="3000" fill="hold"/>
                                        <p:tgtEl>
                                          <p:spTgt spid="17"/>
                                        </p:tgtEl>
                                        <p:attrNameLst>
                                          <p:attrName>ppt_h</p:attrName>
                                        </p:attrNameLst>
                                      </p:cBhvr>
                                      <p:tavLst>
                                        <p:tav tm="0">
                                          <p:val>
                                            <p:strVal val="#ppt_h"/>
                                          </p:val>
                                        </p:tav>
                                        <p:tav tm="100000">
                                          <p:val>
                                            <p:strVal val="#ppt_h"/>
                                          </p:val>
                                        </p:tav>
                                      </p:tavLst>
                                    </p:anim>
                                  </p:childTnLst>
                                </p:cTn>
                              </p:par>
                            </p:childTnLst>
                          </p:cTn>
                        </p:par>
                        <p:par>
                          <p:cTn id="104" fill="hold">
                            <p:stCondLst>
                              <p:cond delay="3000"/>
                            </p:stCondLst>
                            <p:childTnLst>
                              <p:par>
                                <p:cTn id="105" presetID="2" presetClass="exit" presetSubtype="4" fill="hold" grpId="3" nodeType="after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ppt_x"/>
                                          </p:val>
                                        </p:tav>
                                      </p:tavLst>
                                    </p:anim>
                                    <p:anim calcmode="lin" valueType="num">
                                      <p:cBhvr additive="base">
                                        <p:cTn id="107" dur="3000"/>
                                        <p:tgtEl>
                                          <p:spTgt spid="3"/>
                                        </p:tgtEl>
                                        <p:attrNameLst>
                                          <p:attrName>ppt_y</p:attrName>
                                        </p:attrNameLst>
                                      </p:cBhvr>
                                      <p:tavLst>
                                        <p:tav tm="0">
                                          <p:val>
                                            <p:strVal val="ppt_y"/>
                                          </p:val>
                                        </p:tav>
                                        <p:tav tm="100000">
                                          <p:val>
                                            <p:strVal val="1+ppt_h/2"/>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4" fill="hold" grpId="3"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ppt_x"/>
                                          </p:val>
                                        </p:tav>
                                      </p:tavLst>
                                    </p:anim>
                                    <p:anim calcmode="lin" valueType="num">
                                      <p:cBhvr additive="base">
                                        <p:cTn id="111" dur="3000"/>
                                        <p:tgtEl>
                                          <p:spTgt spid="4"/>
                                        </p:tgtEl>
                                        <p:attrNameLst>
                                          <p:attrName>ppt_y</p:attrName>
                                        </p:attrNameLst>
                                      </p:cBhvr>
                                      <p:tavLst>
                                        <p:tav tm="0">
                                          <p:val>
                                            <p:strVal val="ppt_y"/>
                                          </p:val>
                                        </p:tav>
                                        <p:tav tm="100000">
                                          <p:val>
                                            <p:strVal val="1+ppt_h/2"/>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4"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ppt_x"/>
                                          </p:val>
                                        </p:tav>
                                      </p:tavLst>
                                    </p:anim>
                                    <p:anim calcmode="lin" valueType="num">
                                      <p:cBhvr additive="base">
                                        <p:cTn id="115" dur="3000"/>
                                        <p:tgtEl>
                                          <p:spTgt spid="5"/>
                                        </p:tgtEl>
                                        <p:attrNameLst>
                                          <p:attrName>ppt_y</p:attrName>
                                        </p:attrNameLst>
                                      </p:cBhvr>
                                      <p:tavLst>
                                        <p:tav tm="0">
                                          <p:val>
                                            <p:strVal val="ppt_y"/>
                                          </p:val>
                                        </p:tav>
                                        <p:tav tm="100000">
                                          <p:val>
                                            <p:strVal val="1+ppt_h/2"/>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4" fill="hold" grpId="3"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ppt_x"/>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4"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ppt_x"/>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4" fill="hold" grpId="3"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ppt_x"/>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4" fill="hold" grpId="3"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1+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4" fill="hold" grpId="3"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ppt_x"/>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4" fill="hold" grpId="3"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ppt_x"/>
                                          </p:val>
                                        </p:tav>
                                      </p:tavLst>
                                    </p:anim>
                                    <p:anim calcmode="lin" valueType="num">
                                      <p:cBhvr additive="base">
                                        <p:cTn id="139" dur="3000"/>
                                        <p:tgtEl>
                                          <p:spTgt spid="11"/>
                                        </p:tgtEl>
                                        <p:attrNameLst>
                                          <p:attrName>ppt_y</p:attrName>
                                        </p:attrNameLst>
                                      </p:cBhvr>
                                      <p:tavLst>
                                        <p:tav tm="0">
                                          <p:val>
                                            <p:strVal val="ppt_y"/>
                                          </p:val>
                                        </p:tav>
                                        <p:tav tm="100000">
                                          <p:val>
                                            <p:strVal val="1+ppt_h/2"/>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4" fill="hold" grpId="3"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ppt_x"/>
                                          </p:val>
                                        </p:tav>
                                      </p:tavLst>
                                    </p:anim>
                                    <p:anim calcmode="lin" valueType="num">
                                      <p:cBhvr additive="base">
                                        <p:cTn id="143" dur="3000"/>
                                        <p:tgtEl>
                                          <p:spTgt spid="15"/>
                                        </p:tgtEl>
                                        <p:attrNameLst>
                                          <p:attrName>ppt_y</p:attrName>
                                        </p:attrNameLst>
                                      </p:cBhvr>
                                      <p:tavLst>
                                        <p:tav tm="0">
                                          <p:val>
                                            <p:strVal val="ppt_y"/>
                                          </p:val>
                                        </p:tav>
                                        <p:tav tm="100000">
                                          <p:val>
                                            <p:strVal val="1+ppt_h/2"/>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4" fill="hold" grpId="3" nodeType="withEffect">
                                  <p:stCondLst>
                                    <p:cond delay="0"/>
                                  </p:stCondLst>
                                  <p:childTnLst>
                                    <p:anim calcmode="lin" valueType="num">
                                      <p:cBhvr additive="base">
                                        <p:cTn id="146" dur="3000"/>
                                        <p:tgtEl>
                                          <p:spTgt spid="16"/>
                                        </p:tgtEl>
                                        <p:attrNameLst>
                                          <p:attrName>ppt_x</p:attrName>
                                        </p:attrNameLst>
                                      </p:cBhvr>
                                      <p:tavLst>
                                        <p:tav tm="0">
                                          <p:val>
                                            <p:strVal val="ppt_x"/>
                                          </p:val>
                                        </p:tav>
                                        <p:tav tm="100000">
                                          <p:val>
                                            <p:strVal val="ppt_x"/>
                                          </p:val>
                                        </p:tav>
                                      </p:tavLst>
                                    </p:anim>
                                    <p:anim calcmode="lin" valueType="num">
                                      <p:cBhvr additive="base">
                                        <p:cTn id="147" dur="3000"/>
                                        <p:tgtEl>
                                          <p:spTgt spid="16"/>
                                        </p:tgtEl>
                                        <p:attrNameLst>
                                          <p:attrName>ppt_y</p:attrName>
                                        </p:attrNameLst>
                                      </p:cBhvr>
                                      <p:tavLst>
                                        <p:tav tm="0">
                                          <p:val>
                                            <p:strVal val="ppt_y"/>
                                          </p:val>
                                        </p:tav>
                                        <p:tav tm="100000">
                                          <p:val>
                                            <p:strVal val="1+ppt_h/2"/>
                                          </p:val>
                                        </p:tav>
                                      </p:tavLst>
                                    </p:anim>
                                    <p:set>
                                      <p:cBhvr>
                                        <p:cTn id="148" dur="1" fill="hold">
                                          <p:stCondLst>
                                            <p:cond delay="2999"/>
                                          </p:stCondLst>
                                        </p:cTn>
                                        <p:tgtEl>
                                          <p:spTgt spid="16"/>
                                        </p:tgtEl>
                                        <p:attrNameLst>
                                          <p:attrName>style.visibility</p:attrName>
                                        </p:attrNameLst>
                                      </p:cBhvr>
                                      <p:to>
                                        <p:strVal val="hidden"/>
                                      </p:to>
                                    </p:set>
                                  </p:childTnLst>
                                </p:cTn>
                              </p:par>
                              <p:par>
                                <p:cTn id="149" presetID="2" presetClass="exit" presetSubtype="4" fill="hold" grpId="3" nodeType="withEffect">
                                  <p:stCondLst>
                                    <p:cond delay="0"/>
                                  </p:stCondLst>
                                  <p:childTnLst>
                                    <p:anim calcmode="lin" valueType="num">
                                      <p:cBhvr additive="base">
                                        <p:cTn id="150" dur="3000"/>
                                        <p:tgtEl>
                                          <p:spTgt spid="17"/>
                                        </p:tgtEl>
                                        <p:attrNameLst>
                                          <p:attrName>ppt_x</p:attrName>
                                        </p:attrNameLst>
                                      </p:cBhvr>
                                      <p:tavLst>
                                        <p:tav tm="0">
                                          <p:val>
                                            <p:strVal val="ppt_x"/>
                                          </p:val>
                                        </p:tav>
                                        <p:tav tm="100000">
                                          <p:val>
                                            <p:strVal val="ppt_x"/>
                                          </p:val>
                                        </p:tav>
                                      </p:tavLst>
                                    </p:anim>
                                    <p:anim calcmode="lin" valueType="num">
                                      <p:cBhvr additive="base">
                                        <p:cTn id="151" dur="3000"/>
                                        <p:tgtEl>
                                          <p:spTgt spid="17"/>
                                        </p:tgtEl>
                                        <p:attrNameLst>
                                          <p:attrName>ppt_y</p:attrName>
                                        </p:attrNameLst>
                                      </p:cBhvr>
                                      <p:tavLst>
                                        <p:tav tm="0">
                                          <p:val>
                                            <p:strVal val="ppt_y"/>
                                          </p:val>
                                        </p:tav>
                                        <p:tav tm="100000">
                                          <p:val>
                                            <p:strVal val="1+ppt_h/2"/>
                                          </p:val>
                                        </p:tav>
                                      </p:tavLst>
                                    </p:anim>
                                    <p:set>
                                      <p:cBhvr>
                                        <p:cTn id="152" dur="1" fill="hold">
                                          <p:stCondLst>
                                            <p:cond delay="2999"/>
                                          </p:stCondLst>
                                        </p:cTn>
                                        <p:tgtEl>
                                          <p:spTgt spid="17"/>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3000"/>
                                        <p:tgtEl>
                                          <p:spTgt spid="3"/>
                                        </p:tgtEl>
                                        <p:attrNameLst>
                                          <p:attrName>ppt_h</p:attrName>
                                        </p:attrNameLst>
                                      </p:cBhvr>
                                      <p:tavLst>
                                        <p:tav tm="0">
                                          <p:val>
                                            <p:strVal val="ppt_h"/>
                                          </p:val>
                                        </p:tav>
                                        <p:tav tm="100000">
                                          <p:val>
                                            <p:strVal val="ppt_h"/>
                                          </p:val>
                                        </p:tav>
                                      </p:tavLst>
                                    </p:anim>
                                    <p:anim calcmode="lin" valueType="num">
                                      <p:cBhvr>
                                        <p:cTn id="155"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3"/>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3000"/>
                                        <p:tgtEl>
                                          <p:spTgt spid="4"/>
                                        </p:tgtEl>
                                        <p:attrNameLst>
                                          <p:attrName>ppt_h</p:attrName>
                                        </p:attrNameLst>
                                      </p:cBhvr>
                                      <p:tavLst>
                                        <p:tav tm="0">
                                          <p:val>
                                            <p:strVal val="ppt_h"/>
                                          </p:val>
                                        </p:tav>
                                        <p:tav tm="100000">
                                          <p:val>
                                            <p:strVal val="ppt_h"/>
                                          </p:val>
                                        </p:tav>
                                      </p:tavLst>
                                    </p:anim>
                                    <p:anim calcmode="lin" valueType="num">
                                      <p:cBhvr>
                                        <p:cTn id="159"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4"/>
                                        </p:tgtEl>
                                        <p:attrNameLst>
                                          <p:attrName>style.visibility</p:attrName>
                                        </p:attrNameLst>
                                      </p:cBhvr>
                                      <p:to>
                                        <p:strVal val="hidden"/>
                                      </p:to>
                                    </p:set>
                                  </p:childTnLst>
                                </p:cTn>
                              </p:par>
                              <p:par>
                                <p:cTn id="161" presetID="19" presetClass="exit" presetSubtype="10" fill="hold" grpId="4" nodeType="withEffect">
                                  <p:stCondLst>
                                    <p:cond delay="0"/>
                                  </p:stCondLst>
                                  <p:childTnLst>
                                    <p:anim calcmode="lin" valueType="num">
                                      <p:cBhvr>
                                        <p:cTn id="162" dur="3000"/>
                                        <p:tgtEl>
                                          <p:spTgt spid="5"/>
                                        </p:tgtEl>
                                        <p:attrNameLst>
                                          <p:attrName>ppt_h</p:attrName>
                                        </p:attrNameLst>
                                      </p:cBhvr>
                                      <p:tavLst>
                                        <p:tav tm="0">
                                          <p:val>
                                            <p:strVal val="ppt_h"/>
                                          </p:val>
                                        </p:tav>
                                        <p:tav tm="100000">
                                          <p:val>
                                            <p:strVal val="ppt_h"/>
                                          </p:val>
                                        </p:tav>
                                      </p:tavLst>
                                    </p:anim>
                                    <p:anim calcmode="lin" valueType="num">
                                      <p:cBhvr>
                                        <p:cTn id="16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19" presetClass="exit" presetSubtype="10" fill="hold" grpId="4" nodeType="withEffect">
                                  <p:stCondLst>
                                    <p:cond delay="0"/>
                                  </p:stCondLst>
                                  <p:childTnLst>
                                    <p:anim calcmode="lin" valueType="num">
                                      <p:cBhvr>
                                        <p:cTn id="166" dur="3000"/>
                                        <p:tgtEl>
                                          <p:spTgt spid="6"/>
                                        </p:tgtEl>
                                        <p:attrNameLst>
                                          <p:attrName>ppt_h</p:attrName>
                                        </p:attrNameLst>
                                      </p:cBhvr>
                                      <p:tavLst>
                                        <p:tav tm="0">
                                          <p:val>
                                            <p:strVal val="ppt_h"/>
                                          </p:val>
                                        </p:tav>
                                        <p:tav tm="100000">
                                          <p:val>
                                            <p:strVal val="ppt_h"/>
                                          </p:val>
                                        </p:tav>
                                      </p:tavLst>
                                    </p:anim>
                                    <p:anim calcmode="lin" valueType="num">
                                      <p:cBhvr>
                                        <p:cTn id="16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2999"/>
                                          </p:stCondLst>
                                        </p:cTn>
                                        <p:tgtEl>
                                          <p:spTgt spid="6"/>
                                        </p:tgtEl>
                                        <p:attrNameLst>
                                          <p:attrName>style.visibility</p:attrName>
                                        </p:attrNameLst>
                                      </p:cBhvr>
                                      <p:to>
                                        <p:strVal val="hidden"/>
                                      </p:to>
                                    </p:set>
                                  </p:childTnLst>
                                </p:cTn>
                              </p:par>
                              <p:par>
                                <p:cTn id="169" presetID="19" presetClass="exit" presetSubtype="10" fill="hold" grpId="4" nodeType="withEffect">
                                  <p:stCondLst>
                                    <p:cond delay="0"/>
                                  </p:stCondLst>
                                  <p:childTnLst>
                                    <p:anim calcmode="lin" valueType="num">
                                      <p:cBhvr>
                                        <p:cTn id="170" dur="3000"/>
                                        <p:tgtEl>
                                          <p:spTgt spid="7"/>
                                        </p:tgtEl>
                                        <p:attrNameLst>
                                          <p:attrName>ppt_h</p:attrName>
                                        </p:attrNameLst>
                                      </p:cBhvr>
                                      <p:tavLst>
                                        <p:tav tm="0">
                                          <p:val>
                                            <p:strVal val="ppt_h"/>
                                          </p:val>
                                        </p:tav>
                                        <p:tav tm="100000">
                                          <p:val>
                                            <p:strVal val="ppt_h"/>
                                          </p:val>
                                        </p:tav>
                                      </p:tavLst>
                                    </p:anim>
                                    <p:anim calcmode="lin" valueType="num">
                                      <p:cBhvr>
                                        <p:cTn id="17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2999"/>
                                          </p:stCondLst>
                                        </p:cTn>
                                        <p:tgtEl>
                                          <p:spTgt spid="7"/>
                                        </p:tgtEl>
                                        <p:attrNameLst>
                                          <p:attrName>style.visibility</p:attrName>
                                        </p:attrNameLst>
                                      </p:cBhvr>
                                      <p:to>
                                        <p:strVal val="hidden"/>
                                      </p:to>
                                    </p:set>
                                  </p:childTnLst>
                                </p:cTn>
                              </p:par>
                              <p:par>
                                <p:cTn id="173" presetID="19" presetClass="exit" presetSubtype="10" fill="hold" grpId="4" nodeType="withEffect">
                                  <p:stCondLst>
                                    <p:cond delay="0"/>
                                  </p:stCondLst>
                                  <p:childTnLst>
                                    <p:anim calcmode="lin" valueType="num">
                                      <p:cBhvr>
                                        <p:cTn id="174" dur="3000"/>
                                        <p:tgtEl>
                                          <p:spTgt spid="8"/>
                                        </p:tgtEl>
                                        <p:attrNameLst>
                                          <p:attrName>ppt_h</p:attrName>
                                        </p:attrNameLst>
                                      </p:cBhvr>
                                      <p:tavLst>
                                        <p:tav tm="0">
                                          <p:val>
                                            <p:strVal val="ppt_h"/>
                                          </p:val>
                                        </p:tav>
                                        <p:tav tm="100000">
                                          <p:val>
                                            <p:strVal val="ppt_h"/>
                                          </p:val>
                                        </p:tav>
                                      </p:tavLst>
                                    </p:anim>
                                    <p:anim calcmode="lin" valueType="num">
                                      <p:cBhvr>
                                        <p:cTn id="17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8"/>
                                        </p:tgtEl>
                                        <p:attrNameLst>
                                          <p:attrName>style.visibility</p:attrName>
                                        </p:attrNameLst>
                                      </p:cBhvr>
                                      <p:to>
                                        <p:strVal val="hidden"/>
                                      </p:to>
                                    </p:set>
                                  </p:childTnLst>
                                </p:cTn>
                              </p:par>
                              <p:par>
                                <p:cTn id="177" presetID="19" presetClass="exit" presetSubtype="10" fill="hold" grpId="4" nodeType="withEffect">
                                  <p:stCondLst>
                                    <p:cond delay="0"/>
                                  </p:stCondLst>
                                  <p:childTnLst>
                                    <p:anim calcmode="lin" valueType="num">
                                      <p:cBhvr>
                                        <p:cTn id="178" dur="3000"/>
                                        <p:tgtEl>
                                          <p:spTgt spid="9"/>
                                        </p:tgtEl>
                                        <p:attrNameLst>
                                          <p:attrName>ppt_h</p:attrName>
                                        </p:attrNameLst>
                                      </p:cBhvr>
                                      <p:tavLst>
                                        <p:tav tm="0">
                                          <p:val>
                                            <p:strVal val="ppt_h"/>
                                          </p:val>
                                        </p:tav>
                                        <p:tav tm="100000">
                                          <p:val>
                                            <p:strVal val="ppt_h"/>
                                          </p:val>
                                        </p:tav>
                                      </p:tavLst>
                                    </p:anim>
                                    <p:anim calcmode="lin" valueType="num">
                                      <p:cBhvr>
                                        <p:cTn id="17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9"/>
                                        </p:tgtEl>
                                        <p:attrNameLst>
                                          <p:attrName>style.visibility</p:attrName>
                                        </p:attrNameLst>
                                      </p:cBhvr>
                                      <p:to>
                                        <p:strVal val="hidden"/>
                                      </p:to>
                                    </p:set>
                                  </p:childTnLst>
                                </p:cTn>
                              </p:par>
                              <p:par>
                                <p:cTn id="181" presetID="19" presetClass="exit" presetSubtype="10" fill="hold" grpId="4" nodeType="withEffect">
                                  <p:stCondLst>
                                    <p:cond delay="0"/>
                                  </p:stCondLst>
                                  <p:childTnLst>
                                    <p:anim calcmode="lin" valueType="num">
                                      <p:cBhvr>
                                        <p:cTn id="182" dur="3000"/>
                                        <p:tgtEl>
                                          <p:spTgt spid="10"/>
                                        </p:tgtEl>
                                        <p:attrNameLst>
                                          <p:attrName>ppt_h</p:attrName>
                                        </p:attrNameLst>
                                      </p:cBhvr>
                                      <p:tavLst>
                                        <p:tav tm="0">
                                          <p:val>
                                            <p:strVal val="ppt_h"/>
                                          </p:val>
                                        </p:tav>
                                        <p:tav tm="100000">
                                          <p:val>
                                            <p:strVal val="ppt_h"/>
                                          </p:val>
                                        </p:tav>
                                      </p:tavLst>
                                    </p:anim>
                                    <p:anim calcmode="lin" valueType="num">
                                      <p:cBhvr>
                                        <p:cTn id="18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0"/>
                                        </p:tgtEl>
                                        <p:attrNameLst>
                                          <p:attrName>style.visibility</p:attrName>
                                        </p:attrNameLst>
                                      </p:cBhvr>
                                      <p:to>
                                        <p:strVal val="hidden"/>
                                      </p:to>
                                    </p:set>
                                  </p:childTnLst>
                                </p:cTn>
                              </p:par>
                              <p:par>
                                <p:cTn id="185" presetID="19" presetClass="exit" presetSubtype="10" fill="hold" grpId="4" nodeType="withEffect">
                                  <p:stCondLst>
                                    <p:cond delay="0"/>
                                  </p:stCondLst>
                                  <p:childTnLst>
                                    <p:anim calcmode="lin" valueType="num">
                                      <p:cBhvr>
                                        <p:cTn id="186" dur="3000"/>
                                        <p:tgtEl>
                                          <p:spTgt spid="11"/>
                                        </p:tgtEl>
                                        <p:attrNameLst>
                                          <p:attrName>ppt_h</p:attrName>
                                        </p:attrNameLst>
                                      </p:cBhvr>
                                      <p:tavLst>
                                        <p:tav tm="0">
                                          <p:val>
                                            <p:strVal val="ppt_h"/>
                                          </p:val>
                                        </p:tav>
                                        <p:tav tm="100000">
                                          <p:val>
                                            <p:strVal val="ppt_h"/>
                                          </p:val>
                                        </p:tav>
                                      </p:tavLst>
                                    </p:anim>
                                    <p:anim calcmode="lin" valueType="num">
                                      <p:cBhvr>
                                        <p:cTn id="18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2999"/>
                                          </p:stCondLst>
                                        </p:cTn>
                                        <p:tgtEl>
                                          <p:spTgt spid="11"/>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3000"/>
                                        <p:tgtEl>
                                          <p:spTgt spid="15"/>
                                        </p:tgtEl>
                                        <p:attrNameLst>
                                          <p:attrName>ppt_h</p:attrName>
                                        </p:attrNameLst>
                                      </p:cBhvr>
                                      <p:tavLst>
                                        <p:tav tm="0">
                                          <p:val>
                                            <p:strVal val="ppt_h"/>
                                          </p:val>
                                        </p:tav>
                                        <p:tav tm="100000">
                                          <p:val>
                                            <p:strVal val="ppt_h"/>
                                          </p:val>
                                        </p:tav>
                                      </p:tavLst>
                                    </p:anim>
                                    <p:anim calcmode="lin" valueType="num">
                                      <p:cBhvr>
                                        <p:cTn id="191"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15"/>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3000"/>
                                        <p:tgtEl>
                                          <p:spTgt spid="16"/>
                                        </p:tgtEl>
                                        <p:attrNameLst>
                                          <p:attrName>ppt_h</p:attrName>
                                        </p:attrNameLst>
                                      </p:cBhvr>
                                      <p:tavLst>
                                        <p:tav tm="0">
                                          <p:val>
                                            <p:strVal val="ppt_h"/>
                                          </p:val>
                                        </p:tav>
                                        <p:tav tm="100000">
                                          <p:val>
                                            <p:strVal val="ppt_h"/>
                                          </p:val>
                                        </p:tav>
                                      </p:tavLst>
                                    </p:anim>
                                    <p:anim calcmode="lin" valueType="num">
                                      <p:cBhvr>
                                        <p:cTn id="19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16"/>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3000"/>
                                        <p:tgtEl>
                                          <p:spTgt spid="17"/>
                                        </p:tgtEl>
                                        <p:attrNameLst>
                                          <p:attrName>ppt_h</p:attrName>
                                        </p:attrNameLst>
                                      </p:cBhvr>
                                      <p:tavLst>
                                        <p:tav tm="0">
                                          <p:val>
                                            <p:strVal val="ppt_h"/>
                                          </p:val>
                                        </p:tav>
                                        <p:tav tm="100000">
                                          <p:val>
                                            <p:strVal val="ppt_h"/>
                                          </p:val>
                                        </p:tav>
                                      </p:tavLst>
                                    </p:anim>
                                    <p:anim calcmode="lin" valueType="num">
                                      <p:cBhvr>
                                        <p:cTn id="199"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17"/>
                                        </p:tgtEl>
                                        <p:attrNameLst>
                                          <p:attrName>style.visibility</p:attrName>
                                        </p:attrNameLst>
                                      </p:cBhvr>
                                      <p:to>
                                        <p:strVal val="hidden"/>
                                      </p:to>
                                    </p:set>
                                  </p:childTnLst>
                                </p:cTn>
                              </p:par>
                              <p:par>
                                <p:cTn id="201" presetID="17" presetClass="entr" presetSubtype="1"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ppt_x</p:attrName>
                                        </p:attrNameLst>
                                      </p:cBhvr>
                                      <p:tavLst>
                                        <p:tav tm="0">
                                          <p:val>
                                            <p:strVal val="#ppt_x"/>
                                          </p:val>
                                        </p:tav>
                                        <p:tav tm="100000">
                                          <p:val>
                                            <p:strVal val="#ppt_x"/>
                                          </p:val>
                                        </p:tav>
                                      </p:tavLst>
                                    </p:anim>
                                    <p:anim calcmode="lin" valueType="num">
                                      <p:cBhvr>
                                        <p:cTn id="204" dur="3000" fill="hold"/>
                                        <p:tgtEl>
                                          <p:spTgt spid="2"/>
                                        </p:tgtEl>
                                        <p:attrNameLst>
                                          <p:attrName>ppt_y</p:attrName>
                                        </p:attrNameLst>
                                      </p:cBhvr>
                                      <p:tavLst>
                                        <p:tav tm="0">
                                          <p:val>
                                            <p:strVal val="#ppt_y-#ppt_h/2"/>
                                          </p:val>
                                        </p:tav>
                                        <p:tav tm="100000">
                                          <p:val>
                                            <p:strVal val="#ppt_y"/>
                                          </p:val>
                                        </p:tav>
                                      </p:tavLst>
                                    </p:anim>
                                    <p:anim calcmode="lin" valueType="num">
                                      <p:cBhvr>
                                        <p:cTn id="205" dur="3000" fill="hold"/>
                                        <p:tgtEl>
                                          <p:spTgt spid="2"/>
                                        </p:tgtEl>
                                        <p:attrNameLst>
                                          <p:attrName>ppt_w</p:attrName>
                                        </p:attrNameLst>
                                      </p:cBhvr>
                                      <p:tavLst>
                                        <p:tav tm="0">
                                          <p:val>
                                            <p:strVal val="#ppt_w"/>
                                          </p:val>
                                        </p:tav>
                                        <p:tav tm="100000">
                                          <p:val>
                                            <p:strVal val="#ppt_w"/>
                                          </p:val>
                                        </p:tav>
                                      </p:tavLst>
                                    </p:anim>
                                    <p:anim calcmode="lin" valueType="num">
                                      <p:cBhvr>
                                        <p:cTn id="20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3" animBg="1"/>
      <p:bldP spid="3" grpId="4" animBg="1"/>
      <p:bldP spid="4" grpId="0" animBg="1"/>
      <p:bldP spid="4" grpId="1" animBg="1"/>
      <p:bldP spid="4" grpId="3" animBg="1"/>
      <p:bldP spid="4" grpId="4" animBg="1"/>
      <p:bldP spid="5" grpId="0" animBg="1"/>
      <p:bldP spid="5" grpId="1" animBg="1"/>
      <p:bldP spid="5" grpId="3" animBg="1"/>
      <p:bldP spid="5" grpId="4" animBg="1"/>
      <p:bldP spid="6" grpId="0" animBg="1"/>
      <p:bldP spid="6" grpId="1" animBg="1"/>
      <p:bldP spid="6" grpId="3" animBg="1"/>
      <p:bldP spid="6" grpId="4" animBg="1"/>
      <p:bldP spid="7" grpId="0" animBg="1"/>
      <p:bldP spid="7" grpId="1" animBg="1"/>
      <p:bldP spid="7" grpId="3" animBg="1"/>
      <p:bldP spid="7" grpId="4" animBg="1"/>
      <p:bldP spid="8" grpId="0" animBg="1"/>
      <p:bldP spid="8" grpId="1" animBg="1"/>
      <p:bldP spid="8" grpId="3" animBg="1"/>
      <p:bldP spid="8" grpId="4" animBg="1"/>
      <p:bldP spid="9" grpId="0" animBg="1"/>
      <p:bldP spid="9" grpId="1" animBg="1"/>
      <p:bldP spid="9" grpId="3" animBg="1"/>
      <p:bldP spid="9" grpId="4" animBg="1"/>
      <p:bldP spid="10" grpId="0" animBg="1"/>
      <p:bldP spid="10" grpId="1" animBg="1"/>
      <p:bldP spid="10" grpId="3" animBg="1"/>
      <p:bldP spid="10" grpId="4" animBg="1"/>
      <p:bldP spid="11" grpId="0" animBg="1"/>
      <p:bldP spid="11" grpId="1" animBg="1"/>
      <p:bldP spid="11" grpId="3" animBg="1"/>
      <p:bldP spid="11" grpId="4" animBg="1"/>
      <p:bldP spid="15" grpId="0" animBg="1"/>
      <p:bldP spid="15" grpId="1" animBg="1"/>
      <p:bldP spid="15" grpId="3" animBg="1"/>
      <p:bldP spid="15" grpId="4" animBg="1"/>
      <p:bldP spid="16" grpId="0" animBg="1"/>
      <p:bldP spid="16" grpId="1" animBg="1"/>
      <p:bldP spid="16" grpId="3" animBg="1"/>
      <p:bldP spid="16" grpId="4" animBg="1"/>
      <p:bldP spid="17" grpId="0" animBg="1"/>
      <p:bldP spid="17" grpId="1" animBg="1"/>
      <p:bldP spid="17" grpId="3" animBg="1"/>
      <p:bldP spid="17" grpId="4"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d161da88f0a2ed5571072cc9da398b0.jpg"/>
          <p:cNvPicPr>
            <a:picLocks noGrp="1" noChangeAspect="1"/>
          </p:cNvPicPr>
          <p:nvPr isPhoto="1"/>
        </p:nvPicPr>
        <p:blipFill>
          <a:blip r:embed="rId2">
            <a:lum/>
          </a:blip>
          <a:stretch>
            <a:fillRect/>
          </a:stretch>
        </p:blipFill>
        <p:spPr>
          <a:xfrm>
            <a:off x="-1" y="0"/>
            <a:ext cx="9143999" cy="5143500"/>
          </a:xfrm>
          <a:prstGeom prst="rect">
            <a:avLst/>
          </a:prstGeom>
          <a:noFill/>
          <a:ln>
            <a:noFill/>
          </a:ln>
        </p:spPr>
      </p:pic>
      <p:pic>
        <p:nvPicPr>
          <p:cNvPr id="4" name="3 Imagen" descr="eARBBeftN-YNXNThJK4DGslm0Rw.png"/>
          <p:cNvPicPr>
            <a:picLocks noChangeAspect="1"/>
          </p:cNvPicPr>
          <p:nvPr/>
        </p:nvPicPr>
        <p:blipFill>
          <a:blip r:embed="rId3">
            <a:lum bright="20000" contrast="40000"/>
          </a:blip>
          <a:srcRect l="12903" r="16129"/>
          <a:stretch>
            <a:fillRect/>
          </a:stretch>
        </p:blipFill>
        <p:spPr>
          <a:xfrm>
            <a:off x="3929058" y="857238"/>
            <a:ext cx="1285884" cy="1594489"/>
          </a:xfrm>
          <a:prstGeom prst="rect">
            <a:avLst/>
          </a:prstGeom>
        </p:spPr>
      </p:pic>
      <p:pic>
        <p:nvPicPr>
          <p:cNvPr id="5" name="4 Imagen" descr="eARBBeftN-YNXNThJK4DGslm0Rw.png"/>
          <p:cNvPicPr>
            <a:picLocks noChangeAspect="1"/>
          </p:cNvPicPr>
          <p:nvPr/>
        </p:nvPicPr>
        <p:blipFill>
          <a:blip r:embed="rId3">
            <a:lum bright="20000" contrast="40000"/>
          </a:blip>
          <a:srcRect l="12903" r="16129"/>
          <a:stretch>
            <a:fillRect/>
          </a:stretch>
        </p:blipFill>
        <p:spPr>
          <a:xfrm rot="6087086">
            <a:off x="4838079" y="1919992"/>
            <a:ext cx="1285884" cy="1594489"/>
          </a:xfrm>
          <a:prstGeom prst="rect">
            <a:avLst/>
          </a:prstGeom>
        </p:spPr>
      </p:pic>
      <p:pic>
        <p:nvPicPr>
          <p:cNvPr id="6" name="5 Imagen" descr="eARBBeftN-YNXNThJK4DGslm0Rw.png"/>
          <p:cNvPicPr>
            <a:picLocks noChangeAspect="1"/>
          </p:cNvPicPr>
          <p:nvPr/>
        </p:nvPicPr>
        <p:blipFill>
          <a:blip r:embed="rId3">
            <a:lum bright="20000" contrast="40000"/>
          </a:blip>
          <a:srcRect l="12903" r="16129"/>
          <a:stretch>
            <a:fillRect/>
          </a:stretch>
        </p:blipFill>
        <p:spPr>
          <a:xfrm rot="11603823">
            <a:off x="3810530" y="2984776"/>
            <a:ext cx="1285884" cy="1594489"/>
          </a:xfrm>
          <a:prstGeom prst="rect">
            <a:avLst/>
          </a:prstGeom>
        </p:spPr>
      </p:pic>
      <p:pic>
        <p:nvPicPr>
          <p:cNvPr id="7" name="6 Imagen" descr="eARBBeftN-YNXNThJK4DGslm0Rw.png"/>
          <p:cNvPicPr>
            <a:picLocks noChangeAspect="1"/>
          </p:cNvPicPr>
          <p:nvPr/>
        </p:nvPicPr>
        <p:blipFill>
          <a:blip r:embed="rId3">
            <a:lum bright="20000" contrast="40000"/>
          </a:blip>
          <a:srcRect l="12903" r="16129"/>
          <a:stretch>
            <a:fillRect/>
          </a:stretch>
        </p:blipFill>
        <p:spPr>
          <a:xfrm rot="16625714">
            <a:off x="2799348" y="1939495"/>
            <a:ext cx="1285884" cy="1594489"/>
          </a:xfrm>
          <a:prstGeom prst="rect">
            <a:avLst/>
          </a:prstGeom>
        </p:spPr>
      </p:pic>
      <p:pic>
        <p:nvPicPr>
          <p:cNvPr id="8" name="7 Imagen" descr="eARBBeftN-YNXNThJK4DGslm0Rw.png"/>
          <p:cNvPicPr>
            <a:picLocks noChangeAspect="1"/>
          </p:cNvPicPr>
          <p:nvPr/>
        </p:nvPicPr>
        <p:blipFill>
          <a:blip r:embed="rId3">
            <a:lum bright="20000" contrast="40000"/>
          </a:blip>
          <a:srcRect l="12903" r="16129"/>
          <a:stretch>
            <a:fillRect/>
          </a:stretch>
        </p:blipFill>
        <p:spPr>
          <a:xfrm rot="18346743">
            <a:off x="3103759" y="1114342"/>
            <a:ext cx="1285884" cy="1617660"/>
          </a:xfrm>
          <a:prstGeom prst="rect">
            <a:avLst/>
          </a:prstGeom>
        </p:spPr>
      </p:pic>
      <p:pic>
        <p:nvPicPr>
          <p:cNvPr id="9" name="8 Imagen" descr="eARBBeftN-YNXNThJK4DGslm0Rw.png"/>
          <p:cNvPicPr>
            <a:picLocks noChangeAspect="1"/>
          </p:cNvPicPr>
          <p:nvPr/>
        </p:nvPicPr>
        <p:blipFill>
          <a:blip r:embed="rId3">
            <a:lum bright="20000" contrast="40000"/>
          </a:blip>
          <a:srcRect l="12903" r="16129"/>
          <a:stretch>
            <a:fillRect/>
          </a:stretch>
        </p:blipFill>
        <p:spPr>
          <a:xfrm rot="14927906">
            <a:off x="2976034" y="2662253"/>
            <a:ext cx="1285884" cy="1594489"/>
          </a:xfrm>
          <a:prstGeom prst="rect">
            <a:avLst/>
          </a:prstGeom>
        </p:spPr>
      </p:pic>
      <p:pic>
        <p:nvPicPr>
          <p:cNvPr id="10" name="9 Imagen" descr="eARBBeftN-YNXNThJK4DGslm0Rw.png"/>
          <p:cNvPicPr>
            <a:picLocks noChangeAspect="1"/>
          </p:cNvPicPr>
          <p:nvPr/>
        </p:nvPicPr>
        <p:blipFill>
          <a:blip r:embed="rId3">
            <a:lum bright="20000" contrast="40000"/>
          </a:blip>
          <a:srcRect l="12903" r="16129"/>
          <a:stretch>
            <a:fillRect/>
          </a:stretch>
        </p:blipFill>
        <p:spPr>
          <a:xfrm rot="4025568">
            <a:off x="4699374" y="1105427"/>
            <a:ext cx="1285884" cy="1594489"/>
          </a:xfrm>
          <a:prstGeom prst="rect">
            <a:avLst/>
          </a:prstGeom>
        </p:spPr>
      </p:pic>
      <p:pic>
        <p:nvPicPr>
          <p:cNvPr id="11" name="10 Imagen" descr="eARBBeftN-YNXNThJK4DGslm0Rw.png"/>
          <p:cNvPicPr>
            <a:picLocks noChangeAspect="1"/>
          </p:cNvPicPr>
          <p:nvPr/>
        </p:nvPicPr>
        <p:blipFill>
          <a:blip r:embed="rId3">
            <a:lum bright="20000" contrast="40000"/>
          </a:blip>
          <a:srcRect l="12903" r="16129"/>
          <a:stretch>
            <a:fillRect/>
          </a:stretch>
        </p:blipFill>
        <p:spPr>
          <a:xfrm rot="7702932">
            <a:off x="4596023" y="2773512"/>
            <a:ext cx="1285884" cy="1594489"/>
          </a:xfrm>
          <a:prstGeom prst="rect">
            <a:avLst/>
          </a:prstGeom>
        </p:spPr>
      </p:pic>
      <p:sp>
        <p:nvSpPr>
          <p:cNvPr id="12" name="11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anim calcmode="lin" valueType="num">
                                      <p:cBhvr>
                                        <p:cTn id="12" dur="2000" fill="hold"/>
                                        <p:tgtEl>
                                          <p:spTgt spid="4"/>
                                        </p:tgtEl>
                                        <p:attrNameLst>
                                          <p:attrName>ppt_x</p:attrName>
                                        </p:attrNameLst>
                                      </p:cBhvr>
                                      <p:tavLst>
                                        <p:tav tm="0">
                                          <p:val>
                                            <p:fltVal val="0.5"/>
                                          </p:val>
                                        </p:tav>
                                        <p:tav tm="100000">
                                          <p:val>
                                            <p:strVal val="#ppt_x"/>
                                          </p:val>
                                        </p:tav>
                                      </p:tavLst>
                                    </p:anim>
                                    <p:anim calcmode="lin" valueType="num">
                                      <p:cBhvr>
                                        <p:cTn id="13" dur="2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ppt_x</p:attrName>
                                        </p:attrNameLst>
                                      </p:cBhvr>
                                      <p:tavLst>
                                        <p:tav tm="0">
                                          <p:val>
                                            <p:fltVal val="0.5"/>
                                          </p:val>
                                        </p:tav>
                                        <p:tav tm="100000">
                                          <p:val>
                                            <p:strVal val="#ppt_x"/>
                                          </p:val>
                                        </p:tav>
                                      </p:tavLst>
                                    </p:anim>
                                    <p:anim calcmode="lin" valueType="num">
                                      <p:cBhvr>
                                        <p:cTn id="19" dur="2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p:val>
                                            <p:fltVal val="0.5"/>
                                          </p:val>
                                        </p:tav>
                                        <p:tav tm="100000">
                                          <p:val>
                                            <p:strVal val="#ppt_x"/>
                                          </p:val>
                                        </p:tav>
                                      </p:tavLst>
                                    </p:anim>
                                    <p:anim calcmode="lin" valueType="num">
                                      <p:cBhvr>
                                        <p:cTn id="25" dur="2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 calcmode="lin" valueType="num">
                                      <p:cBhvr>
                                        <p:cTn id="30" dur="2000" fill="hold"/>
                                        <p:tgtEl>
                                          <p:spTgt spid="7"/>
                                        </p:tgtEl>
                                        <p:attrNameLst>
                                          <p:attrName>ppt_x</p:attrName>
                                        </p:attrNameLst>
                                      </p:cBhvr>
                                      <p:tavLst>
                                        <p:tav tm="0">
                                          <p:val>
                                            <p:fltVal val="0.5"/>
                                          </p:val>
                                        </p:tav>
                                        <p:tav tm="100000">
                                          <p:val>
                                            <p:strVal val="#ppt_x"/>
                                          </p:val>
                                        </p:tav>
                                      </p:tavLst>
                                    </p:anim>
                                    <p:anim calcmode="lin" valueType="num">
                                      <p:cBhvr>
                                        <p:cTn id="31" dur="2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ppt_w</p:attrName>
                                        </p:attrNameLst>
                                      </p:cBhvr>
                                      <p:tavLst>
                                        <p:tav tm="0">
                                          <p:val>
                                            <p:fltVal val="0"/>
                                          </p:val>
                                        </p:tav>
                                        <p:tav tm="100000">
                                          <p:val>
                                            <p:strVal val="#ppt_w"/>
                                          </p:val>
                                        </p:tav>
                                      </p:tavLst>
                                    </p:anim>
                                    <p:anim calcmode="lin" valueType="num">
                                      <p:cBhvr>
                                        <p:cTn id="35" dur="2000" fill="hold"/>
                                        <p:tgtEl>
                                          <p:spTgt spid="8"/>
                                        </p:tgtEl>
                                        <p:attrNameLst>
                                          <p:attrName>ppt_h</p:attrName>
                                        </p:attrNameLst>
                                      </p:cBhvr>
                                      <p:tavLst>
                                        <p:tav tm="0">
                                          <p:val>
                                            <p:fltVal val="0"/>
                                          </p:val>
                                        </p:tav>
                                        <p:tav tm="100000">
                                          <p:val>
                                            <p:strVal val="#ppt_h"/>
                                          </p:val>
                                        </p:tav>
                                      </p:tavLst>
                                    </p:anim>
                                    <p:anim calcmode="lin" valueType="num">
                                      <p:cBhvr>
                                        <p:cTn id="36" dur="2000" fill="hold"/>
                                        <p:tgtEl>
                                          <p:spTgt spid="8"/>
                                        </p:tgtEl>
                                        <p:attrNameLst>
                                          <p:attrName>ppt_x</p:attrName>
                                        </p:attrNameLst>
                                      </p:cBhvr>
                                      <p:tavLst>
                                        <p:tav tm="0">
                                          <p:val>
                                            <p:fltVal val="0.5"/>
                                          </p:val>
                                        </p:tav>
                                        <p:tav tm="100000">
                                          <p:val>
                                            <p:strVal val="#ppt_x"/>
                                          </p:val>
                                        </p:tav>
                                      </p:tavLst>
                                    </p:anim>
                                    <p:anim calcmode="lin" valueType="num">
                                      <p:cBhvr>
                                        <p:cTn id="37" dur="2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p:val>
                                            <p:fltVal val="0.5"/>
                                          </p:val>
                                        </p:tav>
                                        <p:tav tm="100000">
                                          <p:val>
                                            <p:strVal val="#ppt_x"/>
                                          </p:val>
                                        </p:tav>
                                      </p:tavLst>
                                    </p:anim>
                                    <p:anim calcmode="lin" valueType="num">
                                      <p:cBhvr>
                                        <p:cTn id="43" dur="2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000" fill="hold"/>
                                        <p:tgtEl>
                                          <p:spTgt spid="10"/>
                                        </p:tgtEl>
                                        <p:attrNameLst>
                                          <p:attrName>ppt_w</p:attrName>
                                        </p:attrNameLst>
                                      </p:cBhvr>
                                      <p:tavLst>
                                        <p:tav tm="0">
                                          <p:val>
                                            <p:fltVal val="0"/>
                                          </p:val>
                                        </p:tav>
                                        <p:tav tm="100000">
                                          <p:val>
                                            <p:strVal val="#ppt_w"/>
                                          </p:val>
                                        </p:tav>
                                      </p:tavLst>
                                    </p:anim>
                                    <p:anim calcmode="lin" valueType="num">
                                      <p:cBhvr>
                                        <p:cTn id="47" dur="2000" fill="hold"/>
                                        <p:tgtEl>
                                          <p:spTgt spid="10"/>
                                        </p:tgtEl>
                                        <p:attrNameLst>
                                          <p:attrName>ppt_h</p:attrName>
                                        </p:attrNameLst>
                                      </p:cBhvr>
                                      <p:tavLst>
                                        <p:tav tm="0">
                                          <p:val>
                                            <p:fltVal val="0"/>
                                          </p:val>
                                        </p:tav>
                                        <p:tav tm="100000">
                                          <p:val>
                                            <p:strVal val="#ppt_h"/>
                                          </p:val>
                                        </p:tav>
                                      </p:tavLst>
                                    </p:anim>
                                    <p:anim calcmode="lin" valueType="num">
                                      <p:cBhvr>
                                        <p:cTn id="48" dur="2000" fill="hold"/>
                                        <p:tgtEl>
                                          <p:spTgt spid="10"/>
                                        </p:tgtEl>
                                        <p:attrNameLst>
                                          <p:attrName>ppt_x</p:attrName>
                                        </p:attrNameLst>
                                      </p:cBhvr>
                                      <p:tavLst>
                                        <p:tav tm="0">
                                          <p:val>
                                            <p:fltVal val="0.5"/>
                                          </p:val>
                                        </p:tav>
                                        <p:tav tm="100000">
                                          <p:val>
                                            <p:strVal val="#ppt_x"/>
                                          </p:val>
                                        </p:tav>
                                      </p:tavLst>
                                    </p:anim>
                                    <p:anim calcmode="lin" valueType="num">
                                      <p:cBhvr>
                                        <p:cTn id="49" dur="2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2000" fill="hold"/>
                                        <p:tgtEl>
                                          <p:spTgt spid="11"/>
                                        </p:tgtEl>
                                        <p:attrNameLst>
                                          <p:attrName>ppt_w</p:attrName>
                                        </p:attrNameLst>
                                      </p:cBhvr>
                                      <p:tavLst>
                                        <p:tav tm="0">
                                          <p:val>
                                            <p:fltVal val="0"/>
                                          </p:val>
                                        </p:tav>
                                        <p:tav tm="100000">
                                          <p:val>
                                            <p:strVal val="#ppt_w"/>
                                          </p:val>
                                        </p:tav>
                                      </p:tavLst>
                                    </p:anim>
                                    <p:anim calcmode="lin" valueType="num">
                                      <p:cBhvr>
                                        <p:cTn id="53" dur="2000" fill="hold"/>
                                        <p:tgtEl>
                                          <p:spTgt spid="11"/>
                                        </p:tgtEl>
                                        <p:attrNameLst>
                                          <p:attrName>ppt_h</p:attrName>
                                        </p:attrNameLst>
                                      </p:cBhvr>
                                      <p:tavLst>
                                        <p:tav tm="0">
                                          <p:val>
                                            <p:fltVal val="0"/>
                                          </p:val>
                                        </p:tav>
                                        <p:tav tm="100000">
                                          <p:val>
                                            <p:strVal val="#ppt_h"/>
                                          </p:val>
                                        </p:tav>
                                      </p:tavLst>
                                    </p:anim>
                                    <p:anim calcmode="lin" valueType="num">
                                      <p:cBhvr>
                                        <p:cTn id="54" dur="2000" fill="hold"/>
                                        <p:tgtEl>
                                          <p:spTgt spid="11"/>
                                        </p:tgtEl>
                                        <p:attrNameLst>
                                          <p:attrName>ppt_x</p:attrName>
                                        </p:attrNameLst>
                                      </p:cBhvr>
                                      <p:tavLst>
                                        <p:tav tm="0">
                                          <p:val>
                                            <p:fltVal val="0.5"/>
                                          </p:val>
                                        </p:tav>
                                        <p:tav tm="100000">
                                          <p:val>
                                            <p:strVal val="#ppt_x"/>
                                          </p:val>
                                        </p:tav>
                                      </p:tavLst>
                                    </p:anim>
                                    <p:anim calcmode="lin" valueType="num">
                                      <p:cBhvr>
                                        <p:cTn id="55" dur="2000" fill="hold"/>
                                        <p:tgtEl>
                                          <p:spTgt spid="11"/>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1"/>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4"/>
                                        </p:tgtEl>
                                        <p:attrNameLst>
                                          <p:attrName>ppt_w</p:attrName>
                                        </p:attrNameLst>
                                      </p:cBhvr>
                                      <p:tavLst>
                                        <p:tav tm="0">
                                          <p:val>
                                            <p:strVal val="ppt_w"/>
                                          </p:val>
                                        </p:tav>
                                        <p:tav tm="100000">
                                          <p:val>
                                            <p:fltVal val="0"/>
                                          </p:val>
                                        </p:tav>
                                      </p:tavLst>
                                    </p:anim>
                                    <p:anim calcmode="lin" valueType="num">
                                      <p:cBhvr>
                                        <p:cTn id="75" dur="2000"/>
                                        <p:tgtEl>
                                          <p:spTgt spid="4"/>
                                        </p:tgtEl>
                                        <p:attrNameLst>
                                          <p:attrName>ppt_h</p:attrName>
                                        </p:attrNameLst>
                                      </p:cBhvr>
                                      <p:tavLst>
                                        <p:tav tm="0">
                                          <p:val>
                                            <p:strVal val="ppt_h"/>
                                          </p:val>
                                        </p:tav>
                                        <p:tav tm="100000">
                                          <p:val>
                                            <p:fltVal val="0"/>
                                          </p:val>
                                        </p:tav>
                                      </p:tavLst>
                                    </p:anim>
                                    <p:anim calcmode="lin" valueType="num">
                                      <p:cBhvr>
                                        <p:cTn id="76" dur="2000"/>
                                        <p:tgtEl>
                                          <p:spTgt spid="4"/>
                                        </p:tgtEl>
                                        <p:attrNameLst>
                                          <p:attrName>ppt_x</p:attrName>
                                        </p:attrNameLst>
                                      </p:cBhvr>
                                      <p:tavLst>
                                        <p:tav tm="0">
                                          <p:val>
                                            <p:strVal val="ppt_x"/>
                                          </p:val>
                                        </p:tav>
                                        <p:tav tm="100000">
                                          <p:val>
                                            <p:fltVal val="0.5"/>
                                          </p:val>
                                        </p:tav>
                                      </p:tavLst>
                                    </p:anim>
                                    <p:anim calcmode="lin" valueType="num">
                                      <p:cBhvr>
                                        <p:cTn id="77" dur="2000"/>
                                        <p:tgtEl>
                                          <p:spTgt spid="4"/>
                                        </p:tgtEl>
                                        <p:attrNameLst>
                                          <p:attrName>ppt_y</p:attrName>
                                        </p:attrNameLst>
                                      </p:cBhvr>
                                      <p:tavLst>
                                        <p:tav tm="0">
                                          <p:val>
                                            <p:strVal val="ppt_y"/>
                                          </p:val>
                                        </p:tav>
                                        <p:tav tm="100000">
                                          <p:val>
                                            <p:fltVal val="0.5"/>
                                          </p:val>
                                        </p:tav>
                                      </p:tavLst>
                                    </p:anim>
                                    <p:set>
                                      <p:cBhvr>
                                        <p:cTn id="78" dur="1" fill="hold">
                                          <p:stCondLst>
                                            <p:cond delay="1999"/>
                                          </p:stCondLst>
                                        </p:cTn>
                                        <p:tgtEl>
                                          <p:spTgt spid="4"/>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5"/>
                                        </p:tgtEl>
                                        <p:attrNameLst>
                                          <p:attrName>ppt_w</p:attrName>
                                        </p:attrNameLst>
                                      </p:cBhvr>
                                      <p:tavLst>
                                        <p:tav tm="0">
                                          <p:val>
                                            <p:strVal val="ppt_w"/>
                                          </p:val>
                                        </p:tav>
                                        <p:tav tm="100000">
                                          <p:val>
                                            <p:fltVal val="0"/>
                                          </p:val>
                                        </p:tav>
                                      </p:tavLst>
                                    </p:anim>
                                    <p:anim calcmode="lin" valueType="num">
                                      <p:cBhvr>
                                        <p:cTn id="81" dur="2000"/>
                                        <p:tgtEl>
                                          <p:spTgt spid="5"/>
                                        </p:tgtEl>
                                        <p:attrNameLst>
                                          <p:attrName>ppt_h</p:attrName>
                                        </p:attrNameLst>
                                      </p:cBhvr>
                                      <p:tavLst>
                                        <p:tav tm="0">
                                          <p:val>
                                            <p:strVal val="ppt_h"/>
                                          </p:val>
                                        </p:tav>
                                        <p:tav tm="100000">
                                          <p:val>
                                            <p:fltVal val="0"/>
                                          </p:val>
                                        </p:tav>
                                      </p:tavLst>
                                    </p:anim>
                                    <p:anim calcmode="lin" valueType="num">
                                      <p:cBhvr>
                                        <p:cTn id="82" dur="2000"/>
                                        <p:tgtEl>
                                          <p:spTgt spid="5"/>
                                        </p:tgtEl>
                                        <p:attrNameLst>
                                          <p:attrName>ppt_x</p:attrName>
                                        </p:attrNameLst>
                                      </p:cBhvr>
                                      <p:tavLst>
                                        <p:tav tm="0">
                                          <p:val>
                                            <p:strVal val="ppt_x"/>
                                          </p:val>
                                        </p:tav>
                                        <p:tav tm="100000">
                                          <p:val>
                                            <p:fltVal val="0.5"/>
                                          </p:val>
                                        </p:tav>
                                      </p:tavLst>
                                    </p:anim>
                                    <p:anim calcmode="lin" valueType="num">
                                      <p:cBhvr>
                                        <p:cTn id="83" dur="2000"/>
                                        <p:tgtEl>
                                          <p:spTgt spid="5"/>
                                        </p:tgtEl>
                                        <p:attrNameLst>
                                          <p:attrName>ppt_y</p:attrName>
                                        </p:attrNameLst>
                                      </p:cBhvr>
                                      <p:tavLst>
                                        <p:tav tm="0">
                                          <p:val>
                                            <p:strVal val="ppt_y"/>
                                          </p:val>
                                        </p:tav>
                                        <p:tav tm="100000">
                                          <p:val>
                                            <p:fltVal val="0.5"/>
                                          </p:val>
                                        </p:tav>
                                      </p:tavLst>
                                    </p:anim>
                                    <p:set>
                                      <p:cBhvr>
                                        <p:cTn id="84" dur="1" fill="hold">
                                          <p:stCondLst>
                                            <p:cond delay="1999"/>
                                          </p:stCondLst>
                                        </p:cTn>
                                        <p:tgtEl>
                                          <p:spTgt spid="5"/>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6"/>
                                        </p:tgtEl>
                                        <p:attrNameLst>
                                          <p:attrName>ppt_w</p:attrName>
                                        </p:attrNameLst>
                                      </p:cBhvr>
                                      <p:tavLst>
                                        <p:tav tm="0">
                                          <p:val>
                                            <p:strVal val="ppt_w"/>
                                          </p:val>
                                        </p:tav>
                                        <p:tav tm="100000">
                                          <p:val>
                                            <p:fltVal val="0"/>
                                          </p:val>
                                        </p:tav>
                                      </p:tavLst>
                                    </p:anim>
                                    <p:anim calcmode="lin" valueType="num">
                                      <p:cBhvr>
                                        <p:cTn id="87" dur="2000"/>
                                        <p:tgtEl>
                                          <p:spTgt spid="6"/>
                                        </p:tgtEl>
                                        <p:attrNameLst>
                                          <p:attrName>ppt_h</p:attrName>
                                        </p:attrNameLst>
                                      </p:cBhvr>
                                      <p:tavLst>
                                        <p:tav tm="0">
                                          <p:val>
                                            <p:strVal val="ppt_h"/>
                                          </p:val>
                                        </p:tav>
                                        <p:tav tm="100000">
                                          <p:val>
                                            <p:fltVal val="0"/>
                                          </p:val>
                                        </p:tav>
                                      </p:tavLst>
                                    </p:anim>
                                    <p:anim calcmode="lin" valueType="num">
                                      <p:cBhvr>
                                        <p:cTn id="88" dur="2000"/>
                                        <p:tgtEl>
                                          <p:spTgt spid="6"/>
                                        </p:tgtEl>
                                        <p:attrNameLst>
                                          <p:attrName>ppt_x</p:attrName>
                                        </p:attrNameLst>
                                      </p:cBhvr>
                                      <p:tavLst>
                                        <p:tav tm="0">
                                          <p:val>
                                            <p:strVal val="ppt_x"/>
                                          </p:val>
                                        </p:tav>
                                        <p:tav tm="100000">
                                          <p:val>
                                            <p:fltVal val="0.5"/>
                                          </p:val>
                                        </p:tav>
                                      </p:tavLst>
                                    </p:anim>
                                    <p:anim calcmode="lin" valueType="num">
                                      <p:cBhvr>
                                        <p:cTn id="89" dur="2000"/>
                                        <p:tgtEl>
                                          <p:spTgt spid="6"/>
                                        </p:tgtEl>
                                        <p:attrNameLst>
                                          <p:attrName>ppt_y</p:attrName>
                                        </p:attrNameLst>
                                      </p:cBhvr>
                                      <p:tavLst>
                                        <p:tav tm="0">
                                          <p:val>
                                            <p:strVal val="ppt_y"/>
                                          </p:val>
                                        </p:tav>
                                        <p:tav tm="100000">
                                          <p:val>
                                            <p:fltVal val="0.5"/>
                                          </p:val>
                                        </p:tav>
                                      </p:tavLst>
                                    </p:anim>
                                    <p:set>
                                      <p:cBhvr>
                                        <p:cTn id="90" dur="1" fill="hold">
                                          <p:stCondLst>
                                            <p:cond delay="1999"/>
                                          </p:stCondLst>
                                        </p:cTn>
                                        <p:tgtEl>
                                          <p:spTgt spid="6"/>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7"/>
                                        </p:tgtEl>
                                        <p:attrNameLst>
                                          <p:attrName>ppt_w</p:attrName>
                                        </p:attrNameLst>
                                      </p:cBhvr>
                                      <p:tavLst>
                                        <p:tav tm="0">
                                          <p:val>
                                            <p:strVal val="ppt_w"/>
                                          </p:val>
                                        </p:tav>
                                        <p:tav tm="100000">
                                          <p:val>
                                            <p:fltVal val="0"/>
                                          </p:val>
                                        </p:tav>
                                      </p:tavLst>
                                    </p:anim>
                                    <p:anim calcmode="lin" valueType="num">
                                      <p:cBhvr>
                                        <p:cTn id="93" dur="2000"/>
                                        <p:tgtEl>
                                          <p:spTgt spid="7"/>
                                        </p:tgtEl>
                                        <p:attrNameLst>
                                          <p:attrName>ppt_h</p:attrName>
                                        </p:attrNameLst>
                                      </p:cBhvr>
                                      <p:tavLst>
                                        <p:tav tm="0">
                                          <p:val>
                                            <p:strVal val="ppt_h"/>
                                          </p:val>
                                        </p:tav>
                                        <p:tav tm="100000">
                                          <p:val>
                                            <p:fltVal val="0"/>
                                          </p:val>
                                        </p:tav>
                                      </p:tavLst>
                                    </p:anim>
                                    <p:anim calcmode="lin" valueType="num">
                                      <p:cBhvr>
                                        <p:cTn id="94" dur="2000"/>
                                        <p:tgtEl>
                                          <p:spTgt spid="7"/>
                                        </p:tgtEl>
                                        <p:attrNameLst>
                                          <p:attrName>ppt_x</p:attrName>
                                        </p:attrNameLst>
                                      </p:cBhvr>
                                      <p:tavLst>
                                        <p:tav tm="0">
                                          <p:val>
                                            <p:strVal val="ppt_x"/>
                                          </p:val>
                                        </p:tav>
                                        <p:tav tm="100000">
                                          <p:val>
                                            <p:fltVal val="0.5"/>
                                          </p:val>
                                        </p:tav>
                                      </p:tavLst>
                                    </p:anim>
                                    <p:anim calcmode="lin" valueType="num">
                                      <p:cBhvr>
                                        <p:cTn id="95" dur="2000"/>
                                        <p:tgtEl>
                                          <p:spTgt spid="7"/>
                                        </p:tgtEl>
                                        <p:attrNameLst>
                                          <p:attrName>ppt_y</p:attrName>
                                        </p:attrNameLst>
                                      </p:cBhvr>
                                      <p:tavLst>
                                        <p:tav tm="0">
                                          <p:val>
                                            <p:strVal val="ppt_y"/>
                                          </p:val>
                                        </p:tav>
                                        <p:tav tm="100000">
                                          <p:val>
                                            <p:fltVal val="0.5"/>
                                          </p:val>
                                        </p:tav>
                                      </p:tavLst>
                                    </p:anim>
                                    <p:set>
                                      <p:cBhvr>
                                        <p:cTn id="96" dur="1" fill="hold">
                                          <p:stCondLst>
                                            <p:cond delay="1999"/>
                                          </p:stCondLst>
                                        </p:cTn>
                                        <p:tgtEl>
                                          <p:spTgt spid="7"/>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8"/>
                                        </p:tgtEl>
                                        <p:attrNameLst>
                                          <p:attrName>ppt_w</p:attrName>
                                        </p:attrNameLst>
                                      </p:cBhvr>
                                      <p:tavLst>
                                        <p:tav tm="0">
                                          <p:val>
                                            <p:strVal val="ppt_w"/>
                                          </p:val>
                                        </p:tav>
                                        <p:tav tm="100000">
                                          <p:val>
                                            <p:fltVal val="0"/>
                                          </p:val>
                                        </p:tav>
                                      </p:tavLst>
                                    </p:anim>
                                    <p:anim calcmode="lin" valueType="num">
                                      <p:cBhvr>
                                        <p:cTn id="99" dur="2000"/>
                                        <p:tgtEl>
                                          <p:spTgt spid="8"/>
                                        </p:tgtEl>
                                        <p:attrNameLst>
                                          <p:attrName>ppt_h</p:attrName>
                                        </p:attrNameLst>
                                      </p:cBhvr>
                                      <p:tavLst>
                                        <p:tav tm="0">
                                          <p:val>
                                            <p:strVal val="ppt_h"/>
                                          </p:val>
                                        </p:tav>
                                        <p:tav tm="100000">
                                          <p:val>
                                            <p:fltVal val="0"/>
                                          </p:val>
                                        </p:tav>
                                      </p:tavLst>
                                    </p:anim>
                                    <p:anim calcmode="lin" valueType="num">
                                      <p:cBhvr>
                                        <p:cTn id="100" dur="2000"/>
                                        <p:tgtEl>
                                          <p:spTgt spid="8"/>
                                        </p:tgtEl>
                                        <p:attrNameLst>
                                          <p:attrName>ppt_x</p:attrName>
                                        </p:attrNameLst>
                                      </p:cBhvr>
                                      <p:tavLst>
                                        <p:tav tm="0">
                                          <p:val>
                                            <p:strVal val="ppt_x"/>
                                          </p:val>
                                        </p:tav>
                                        <p:tav tm="100000">
                                          <p:val>
                                            <p:fltVal val="0.5"/>
                                          </p:val>
                                        </p:tav>
                                      </p:tavLst>
                                    </p:anim>
                                    <p:anim calcmode="lin" valueType="num">
                                      <p:cBhvr>
                                        <p:cTn id="101" dur="2000"/>
                                        <p:tgtEl>
                                          <p:spTgt spid="8"/>
                                        </p:tgtEl>
                                        <p:attrNameLst>
                                          <p:attrName>ppt_y</p:attrName>
                                        </p:attrNameLst>
                                      </p:cBhvr>
                                      <p:tavLst>
                                        <p:tav tm="0">
                                          <p:val>
                                            <p:strVal val="ppt_y"/>
                                          </p:val>
                                        </p:tav>
                                        <p:tav tm="100000">
                                          <p:val>
                                            <p:fltVal val="0.5"/>
                                          </p:val>
                                        </p:tav>
                                      </p:tavLst>
                                    </p:anim>
                                    <p:set>
                                      <p:cBhvr>
                                        <p:cTn id="102" dur="1" fill="hold">
                                          <p:stCondLst>
                                            <p:cond delay="1999"/>
                                          </p:stCondLst>
                                        </p:cTn>
                                        <p:tgtEl>
                                          <p:spTgt spid="8"/>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9"/>
                                        </p:tgtEl>
                                        <p:attrNameLst>
                                          <p:attrName>ppt_w</p:attrName>
                                        </p:attrNameLst>
                                      </p:cBhvr>
                                      <p:tavLst>
                                        <p:tav tm="0">
                                          <p:val>
                                            <p:strVal val="ppt_w"/>
                                          </p:val>
                                        </p:tav>
                                        <p:tav tm="100000">
                                          <p:val>
                                            <p:fltVal val="0"/>
                                          </p:val>
                                        </p:tav>
                                      </p:tavLst>
                                    </p:anim>
                                    <p:anim calcmode="lin" valueType="num">
                                      <p:cBhvr>
                                        <p:cTn id="105" dur="2000"/>
                                        <p:tgtEl>
                                          <p:spTgt spid="9"/>
                                        </p:tgtEl>
                                        <p:attrNameLst>
                                          <p:attrName>ppt_h</p:attrName>
                                        </p:attrNameLst>
                                      </p:cBhvr>
                                      <p:tavLst>
                                        <p:tav tm="0">
                                          <p:val>
                                            <p:strVal val="ppt_h"/>
                                          </p:val>
                                        </p:tav>
                                        <p:tav tm="100000">
                                          <p:val>
                                            <p:fltVal val="0"/>
                                          </p:val>
                                        </p:tav>
                                      </p:tavLst>
                                    </p:anim>
                                    <p:anim calcmode="lin" valueType="num">
                                      <p:cBhvr>
                                        <p:cTn id="106" dur="2000"/>
                                        <p:tgtEl>
                                          <p:spTgt spid="9"/>
                                        </p:tgtEl>
                                        <p:attrNameLst>
                                          <p:attrName>ppt_x</p:attrName>
                                        </p:attrNameLst>
                                      </p:cBhvr>
                                      <p:tavLst>
                                        <p:tav tm="0">
                                          <p:val>
                                            <p:strVal val="ppt_x"/>
                                          </p:val>
                                        </p:tav>
                                        <p:tav tm="100000">
                                          <p:val>
                                            <p:fltVal val="0.5"/>
                                          </p:val>
                                        </p:tav>
                                      </p:tavLst>
                                    </p:anim>
                                    <p:anim calcmode="lin" valueType="num">
                                      <p:cBhvr>
                                        <p:cTn id="107" dur="2000"/>
                                        <p:tgtEl>
                                          <p:spTgt spid="9"/>
                                        </p:tgtEl>
                                        <p:attrNameLst>
                                          <p:attrName>ppt_y</p:attrName>
                                        </p:attrNameLst>
                                      </p:cBhvr>
                                      <p:tavLst>
                                        <p:tav tm="0">
                                          <p:val>
                                            <p:strVal val="ppt_y"/>
                                          </p:val>
                                        </p:tav>
                                        <p:tav tm="100000">
                                          <p:val>
                                            <p:fltVal val="0.5"/>
                                          </p:val>
                                        </p:tav>
                                      </p:tavLst>
                                    </p:anim>
                                    <p:set>
                                      <p:cBhvr>
                                        <p:cTn id="108" dur="1" fill="hold">
                                          <p:stCondLst>
                                            <p:cond delay="1999"/>
                                          </p:stCondLst>
                                        </p:cTn>
                                        <p:tgtEl>
                                          <p:spTgt spid="9"/>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0"/>
                                        </p:tgtEl>
                                        <p:attrNameLst>
                                          <p:attrName>ppt_w</p:attrName>
                                        </p:attrNameLst>
                                      </p:cBhvr>
                                      <p:tavLst>
                                        <p:tav tm="0">
                                          <p:val>
                                            <p:strVal val="ppt_w"/>
                                          </p:val>
                                        </p:tav>
                                        <p:tav tm="100000">
                                          <p:val>
                                            <p:fltVal val="0"/>
                                          </p:val>
                                        </p:tav>
                                      </p:tavLst>
                                    </p:anim>
                                    <p:anim calcmode="lin" valueType="num">
                                      <p:cBhvr>
                                        <p:cTn id="111" dur="2000"/>
                                        <p:tgtEl>
                                          <p:spTgt spid="10"/>
                                        </p:tgtEl>
                                        <p:attrNameLst>
                                          <p:attrName>ppt_h</p:attrName>
                                        </p:attrNameLst>
                                      </p:cBhvr>
                                      <p:tavLst>
                                        <p:tav tm="0">
                                          <p:val>
                                            <p:strVal val="ppt_h"/>
                                          </p:val>
                                        </p:tav>
                                        <p:tav tm="100000">
                                          <p:val>
                                            <p:fltVal val="0"/>
                                          </p:val>
                                        </p:tav>
                                      </p:tavLst>
                                    </p:anim>
                                    <p:anim calcmode="lin" valueType="num">
                                      <p:cBhvr>
                                        <p:cTn id="112" dur="2000"/>
                                        <p:tgtEl>
                                          <p:spTgt spid="10"/>
                                        </p:tgtEl>
                                        <p:attrNameLst>
                                          <p:attrName>ppt_x</p:attrName>
                                        </p:attrNameLst>
                                      </p:cBhvr>
                                      <p:tavLst>
                                        <p:tav tm="0">
                                          <p:val>
                                            <p:strVal val="ppt_x"/>
                                          </p:val>
                                        </p:tav>
                                        <p:tav tm="100000">
                                          <p:val>
                                            <p:fltVal val="0.5"/>
                                          </p:val>
                                        </p:tav>
                                      </p:tavLst>
                                    </p:anim>
                                    <p:anim calcmode="lin" valueType="num">
                                      <p:cBhvr>
                                        <p:cTn id="113" dur="2000"/>
                                        <p:tgtEl>
                                          <p:spTgt spid="10"/>
                                        </p:tgtEl>
                                        <p:attrNameLst>
                                          <p:attrName>ppt_y</p:attrName>
                                        </p:attrNameLst>
                                      </p:cBhvr>
                                      <p:tavLst>
                                        <p:tav tm="0">
                                          <p:val>
                                            <p:strVal val="ppt_y"/>
                                          </p:val>
                                        </p:tav>
                                        <p:tav tm="100000">
                                          <p:val>
                                            <p:fltVal val="0.5"/>
                                          </p:val>
                                        </p:tav>
                                      </p:tavLst>
                                    </p:anim>
                                    <p:set>
                                      <p:cBhvr>
                                        <p:cTn id="114" dur="1" fill="hold">
                                          <p:stCondLst>
                                            <p:cond delay="1999"/>
                                          </p:stCondLst>
                                        </p:cTn>
                                        <p:tgtEl>
                                          <p:spTgt spid="10"/>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1"/>
                                        </p:tgtEl>
                                        <p:attrNameLst>
                                          <p:attrName>ppt_w</p:attrName>
                                        </p:attrNameLst>
                                      </p:cBhvr>
                                      <p:tavLst>
                                        <p:tav tm="0">
                                          <p:val>
                                            <p:strVal val="ppt_w"/>
                                          </p:val>
                                        </p:tav>
                                        <p:tav tm="100000">
                                          <p:val>
                                            <p:fltVal val="0"/>
                                          </p:val>
                                        </p:tav>
                                      </p:tavLst>
                                    </p:anim>
                                    <p:anim calcmode="lin" valueType="num">
                                      <p:cBhvr>
                                        <p:cTn id="117" dur="2000"/>
                                        <p:tgtEl>
                                          <p:spTgt spid="11"/>
                                        </p:tgtEl>
                                        <p:attrNameLst>
                                          <p:attrName>ppt_h</p:attrName>
                                        </p:attrNameLst>
                                      </p:cBhvr>
                                      <p:tavLst>
                                        <p:tav tm="0">
                                          <p:val>
                                            <p:strVal val="ppt_h"/>
                                          </p:val>
                                        </p:tav>
                                        <p:tav tm="100000">
                                          <p:val>
                                            <p:fltVal val="0"/>
                                          </p:val>
                                        </p:tav>
                                      </p:tavLst>
                                    </p:anim>
                                    <p:anim calcmode="lin" valueType="num">
                                      <p:cBhvr>
                                        <p:cTn id="118" dur="2000"/>
                                        <p:tgtEl>
                                          <p:spTgt spid="11"/>
                                        </p:tgtEl>
                                        <p:attrNameLst>
                                          <p:attrName>ppt_x</p:attrName>
                                        </p:attrNameLst>
                                      </p:cBhvr>
                                      <p:tavLst>
                                        <p:tav tm="0">
                                          <p:val>
                                            <p:strVal val="ppt_x"/>
                                          </p:val>
                                        </p:tav>
                                        <p:tav tm="100000">
                                          <p:val>
                                            <p:fltVal val="0.5"/>
                                          </p:val>
                                        </p:tav>
                                      </p:tavLst>
                                    </p:anim>
                                    <p:anim calcmode="lin" valueType="num">
                                      <p:cBhvr>
                                        <p:cTn id="119" dur="2000"/>
                                        <p:tgtEl>
                                          <p:spTgt spid="11"/>
                                        </p:tgtEl>
                                        <p:attrNameLst>
                                          <p:attrName>ppt_y</p:attrName>
                                        </p:attrNameLst>
                                      </p:cBhvr>
                                      <p:tavLst>
                                        <p:tav tm="0">
                                          <p:val>
                                            <p:strVal val="ppt_y"/>
                                          </p:val>
                                        </p:tav>
                                        <p:tav tm="100000">
                                          <p:val>
                                            <p:fltVal val="0.5"/>
                                          </p:val>
                                        </p:tav>
                                      </p:tavLst>
                                    </p:anim>
                                    <p:set>
                                      <p:cBhvr>
                                        <p:cTn id="120" dur="1" fill="hold">
                                          <p:stCondLst>
                                            <p:cond delay="1999"/>
                                          </p:stCondLst>
                                        </p:cTn>
                                        <p:tgtEl>
                                          <p:spTgt spid="11"/>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1"/>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3 Imagen" descr="cadre-triple-justpeachy_2063760-XL.png"/>
          <p:cNvPicPr>
            <a:picLocks noChangeAspect="1"/>
          </p:cNvPicPr>
          <p:nvPr/>
        </p:nvPicPr>
        <p:blipFill>
          <a:blip r:embed="rId2">
            <a:duotone>
              <a:prstClr val="black"/>
              <a:schemeClr val="accent1">
                <a:tint val="45000"/>
                <a:satMod val="400000"/>
              </a:schemeClr>
            </a:duotone>
            <a:lum bright="10000" contrast="40000"/>
          </a:blip>
          <a:stretch>
            <a:fillRect/>
          </a:stretch>
        </p:blipFill>
        <p:spPr>
          <a:xfrm>
            <a:off x="0" y="0"/>
            <a:ext cx="9144000" cy="5143500"/>
          </a:xfrm>
          <a:prstGeom prst="rect">
            <a:avLst/>
          </a:prstGeom>
        </p:spPr>
      </p:pic>
      <p:pic>
        <p:nvPicPr>
          <p:cNvPr id="5" name="4 Imagen" descr="Siberian-Husky-psd31036.png"/>
          <p:cNvPicPr>
            <a:picLocks noChangeAspect="1"/>
          </p:cNvPicPr>
          <p:nvPr/>
        </p:nvPicPr>
        <p:blipFill>
          <a:blip r:embed="rId3"/>
          <a:stretch>
            <a:fillRect/>
          </a:stretch>
        </p:blipFill>
        <p:spPr>
          <a:xfrm>
            <a:off x="3357554" y="1928808"/>
            <a:ext cx="3810000" cy="2676525"/>
          </a:xfrm>
          <a:prstGeom prst="rect">
            <a:avLst/>
          </a:prstGeom>
        </p:spPr>
      </p:pic>
      <p:sp>
        <p:nvSpPr>
          <p:cNvPr id="6" name="5 CuadroTexto"/>
          <p:cNvSpPr txBox="1"/>
          <p:nvPr/>
        </p:nvSpPr>
        <p:spPr>
          <a:xfrm>
            <a:off x="428596" y="928676"/>
            <a:ext cx="2357454" cy="3293209"/>
          </a:xfrm>
          <a:prstGeom prst="rect">
            <a:avLst/>
          </a:prstGeom>
          <a:noFill/>
        </p:spPr>
        <p:txBody>
          <a:bodyPr wrap="square" rtlCol="0">
            <a:spAutoFit/>
          </a:bodyPr>
          <a:lstStyle/>
          <a:p>
            <a:r>
              <a:rPr lang="es-ES" sz="1600" b="1" dirty="0" err="1" smtClean="0">
                <a:effectLst>
                  <a:outerShdw blurRad="38100" dist="38100" dir="2700000" algn="tl">
                    <a:srgbClr val="000000">
                      <a:alpha val="43137"/>
                    </a:srgbClr>
                  </a:outerShdw>
                </a:effectLst>
                <a:latin typeface="Agency FB" pitchFamily="34" charset="0"/>
              </a:rPr>
              <a:t>Siberian</a:t>
            </a:r>
            <a:r>
              <a:rPr lang="es-ES" sz="1600" b="1" dirty="0" smtClean="0">
                <a:effectLst>
                  <a:outerShdw blurRad="38100" dist="38100" dir="2700000" algn="tl">
                    <a:srgbClr val="000000">
                      <a:alpha val="43137"/>
                    </a:srgbClr>
                  </a:outerShdw>
                </a:effectLst>
                <a:latin typeface="Agency FB" pitchFamily="34" charset="0"/>
              </a:rPr>
              <a:t> </a:t>
            </a:r>
            <a:r>
              <a:rPr lang="es-ES" sz="1600" b="1" dirty="0" err="1" smtClean="0">
                <a:effectLst>
                  <a:outerShdw blurRad="38100" dist="38100" dir="2700000" algn="tl">
                    <a:srgbClr val="000000">
                      <a:alpha val="43137"/>
                    </a:srgbClr>
                  </a:outerShdw>
                </a:effectLst>
                <a:latin typeface="Agency FB" pitchFamily="34" charset="0"/>
              </a:rPr>
              <a:t>Husky</a:t>
            </a:r>
            <a:r>
              <a:rPr lang="es-ES" sz="1600" dirty="0" smtClean="0">
                <a:effectLst>
                  <a:outerShdw blurRad="38100" dist="38100" dir="2700000" algn="tl">
                    <a:srgbClr val="000000">
                      <a:alpha val="43137"/>
                    </a:srgbClr>
                  </a:outerShdw>
                </a:effectLst>
                <a:latin typeface="Agency FB" pitchFamily="34" charset="0"/>
              </a:rPr>
              <a:t> será  leal  a aquellos de su familia, pero aun así será amistoso con cualquiera con el que se encuentren, aunque de hecho, un </a:t>
            </a:r>
            <a:r>
              <a:rPr lang="es-ES" sz="1600" b="1" dirty="0" err="1" smtClean="0">
                <a:effectLst>
                  <a:outerShdw blurRad="38100" dist="38100" dir="2700000" algn="tl">
                    <a:srgbClr val="000000">
                      <a:alpha val="43137"/>
                    </a:srgbClr>
                  </a:outerShdw>
                </a:effectLst>
                <a:latin typeface="Agency FB" pitchFamily="34" charset="0"/>
              </a:rPr>
              <a:t>Siberian</a:t>
            </a:r>
            <a:r>
              <a:rPr lang="es-ES" sz="1600" b="1" dirty="0" smtClean="0">
                <a:effectLst>
                  <a:outerShdw blurRad="38100" dist="38100" dir="2700000" algn="tl">
                    <a:srgbClr val="000000">
                      <a:alpha val="43137"/>
                    </a:srgbClr>
                  </a:outerShdw>
                </a:effectLst>
                <a:latin typeface="Agency FB" pitchFamily="34" charset="0"/>
              </a:rPr>
              <a:t> </a:t>
            </a:r>
            <a:r>
              <a:rPr lang="es-ES" sz="1600" b="1" dirty="0" err="1" smtClean="0">
                <a:effectLst>
                  <a:outerShdw blurRad="38100" dist="38100" dir="2700000" algn="tl">
                    <a:srgbClr val="000000">
                      <a:alpha val="43137"/>
                    </a:srgbClr>
                  </a:outerShdw>
                </a:effectLst>
                <a:latin typeface="Agency FB" pitchFamily="34" charset="0"/>
              </a:rPr>
              <a:t>Husky</a:t>
            </a:r>
            <a:r>
              <a:rPr lang="es-ES" sz="1600" dirty="0" smtClean="0">
                <a:effectLst>
                  <a:outerShdw blurRad="38100" dist="38100" dir="2700000" algn="tl">
                    <a:srgbClr val="000000">
                      <a:alpha val="43137"/>
                    </a:srgbClr>
                  </a:outerShdw>
                </a:effectLst>
                <a:latin typeface="Agency FB" pitchFamily="34" charset="0"/>
              </a:rPr>
              <a:t> no puede tener nunca demasiados amigos.</a:t>
            </a:r>
            <a:r>
              <a:rPr lang="es-ES" sz="1600" dirty="0" smtClean="0"/>
              <a:t> </a:t>
            </a:r>
          </a:p>
          <a:p>
            <a:r>
              <a:rPr lang="es-ES" sz="1600" dirty="0" smtClean="0">
                <a:effectLst>
                  <a:outerShdw blurRad="38100" dist="38100" dir="2700000" algn="tl">
                    <a:srgbClr val="000000">
                      <a:alpha val="43137"/>
                    </a:srgbClr>
                  </a:outerShdw>
                </a:effectLst>
                <a:latin typeface="Agency FB" pitchFamily="34" charset="0"/>
              </a:rPr>
              <a:t>Sabido esto, no es ninguna sorpresa que el </a:t>
            </a:r>
            <a:r>
              <a:rPr lang="es-ES" sz="1600" b="1" dirty="0" err="1" smtClean="0">
                <a:effectLst>
                  <a:outerShdw blurRad="38100" dist="38100" dir="2700000" algn="tl">
                    <a:srgbClr val="000000">
                      <a:alpha val="43137"/>
                    </a:srgbClr>
                  </a:outerShdw>
                </a:effectLst>
                <a:latin typeface="Agency FB" pitchFamily="34" charset="0"/>
              </a:rPr>
              <a:t>Siberian</a:t>
            </a:r>
            <a:r>
              <a:rPr lang="es-ES" sz="1600" b="1" dirty="0" smtClean="0">
                <a:effectLst>
                  <a:outerShdw blurRad="38100" dist="38100" dir="2700000" algn="tl">
                    <a:srgbClr val="000000">
                      <a:alpha val="43137"/>
                    </a:srgbClr>
                  </a:outerShdw>
                </a:effectLst>
                <a:latin typeface="Agency FB" pitchFamily="34" charset="0"/>
              </a:rPr>
              <a:t> </a:t>
            </a:r>
            <a:r>
              <a:rPr lang="es-ES" sz="1600" b="1" dirty="0" err="1" smtClean="0">
                <a:effectLst>
                  <a:outerShdw blurRad="38100" dist="38100" dir="2700000" algn="tl">
                    <a:srgbClr val="000000">
                      <a:alpha val="43137"/>
                    </a:srgbClr>
                  </a:outerShdw>
                </a:effectLst>
                <a:latin typeface="Agency FB" pitchFamily="34" charset="0"/>
              </a:rPr>
              <a:t>Husky</a:t>
            </a:r>
            <a:r>
              <a:rPr lang="es-ES" sz="1600" dirty="0" smtClean="0">
                <a:effectLst>
                  <a:outerShdw blurRad="38100" dist="38100" dir="2700000" algn="tl">
                    <a:srgbClr val="000000">
                      <a:alpha val="43137"/>
                    </a:srgbClr>
                  </a:outerShdw>
                </a:effectLst>
                <a:latin typeface="Agency FB" pitchFamily="34" charset="0"/>
              </a:rPr>
              <a:t> se haya ganado su reputación por ser una de las razas más amistosas y orientadas hacia la gente</a:t>
            </a:r>
            <a:endParaRPr lang="es-ES" sz="1600"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6500826" y="642924"/>
            <a:ext cx="2214578" cy="3539430"/>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latin typeface="Agency FB" pitchFamily="34" charset="0"/>
              </a:rPr>
              <a:t>Si está usted buscando un perro guardián o una presencia amenazadora en su casa para guardarla de los extraños, entonces será mejor que siga buscando... el </a:t>
            </a:r>
            <a:r>
              <a:rPr lang="es-ES" sz="1600" b="1" dirty="0" err="1" smtClean="0">
                <a:effectLst>
                  <a:outerShdw blurRad="38100" dist="38100" dir="2700000" algn="tl">
                    <a:srgbClr val="000000">
                      <a:alpha val="43137"/>
                    </a:srgbClr>
                  </a:outerShdw>
                </a:effectLst>
                <a:latin typeface="Agency FB" pitchFamily="34" charset="0"/>
              </a:rPr>
              <a:t>Husky</a:t>
            </a:r>
            <a:r>
              <a:rPr lang="es-ES" sz="1600" dirty="0" smtClean="0">
                <a:effectLst>
                  <a:outerShdw blurRad="38100" dist="38100" dir="2700000" algn="tl">
                    <a:srgbClr val="000000">
                      <a:alpha val="43137"/>
                    </a:srgbClr>
                  </a:outerShdw>
                </a:effectLst>
                <a:latin typeface="Agency FB" pitchFamily="34" charset="0"/>
              </a:rPr>
              <a:t> tenderá más bien a dar la bienvenida a un intruso con un amistoso lametón, que no con un ladrido amenazador. El temperamento equilibrado del perro y su habilidad para llevarse bien con la gente tienen que ver con sus orígenes</a:t>
            </a:r>
            <a:endParaRPr lang="es-ES" sz="1600"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rot="1540172" flipV="1">
            <a:off x="-208678" y="1057081"/>
            <a:ext cx="4758726" cy="120718"/>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960905">
            <a:off x="4741544" y="3709374"/>
            <a:ext cx="4758726" cy="98703"/>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757805" flipV="1">
            <a:off x="-310100" y="3792401"/>
            <a:ext cx="4846698" cy="115935"/>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940036" flipV="1">
            <a:off x="4801382" y="1072285"/>
            <a:ext cx="4570240" cy="126545"/>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757805">
            <a:off x="-274070" y="3685586"/>
            <a:ext cx="4399814" cy="134375"/>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540172" flipV="1">
            <a:off x="-183442" y="1255709"/>
            <a:ext cx="4509793" cy="128773"/>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940036" flipV="1">
            <a:off x="5066937" y="1174167"/>
            <a:ext cx="4444646" cy="14920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60905">
            <a:off x="5126352" y="3508681"/>
            <a:ext cx="4300895" cy="125519"/>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757805" flipV="1">
            <a:off x="-264981" y="3464825"/>
            <a:ext cx="4258355" cy="133305"/>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540172" flipV="1">
            <a:off x="-166423" y="1418017"/>
            <a:ext cx="3976154" cy="137513"/>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36912" flipV="1">
            <a:off x="5409955" y="3288881"/>
            <a:ext cx="3976154" cy="137513"/>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936588" flipV="1">
            <a:off x="5603764" y="1342258"/>
            <a:ext cx="3717600" cy="131996"/>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2000" fill="hold"/>
                                        <p:tgtEl>
                                          <p:spTgt spid="13"/>
                                        </p:tgtEl>
                                        <p:attrNameLst>
                                          <p:attrName>ppt_x</p:attrName>
                                        </p:attrNameLst>
                                      </p:cBhvr>
                                      <p:tavLst>
                                        <p:tav tm="0">
                                          <p:val>
                                            <p:strVal val="1+#ppt_w/2"/>
                                          </p:val>
                                        </p:tav>
                                        <p:tav tm="100000">
                                          <p:val>
                                            <p:strVal val="#ppt_x"/>
                                          </p:val>
                                        </p:tav>
                                      </p:tavLst>
                                    </p:anim>
                                    <p:anim calcmode="lin" valueType="num">
                                      <p:cBhvr additive="base">
                                        <p:cTn id="19" dur="2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1+#ppt_w/2"/>
                                          </p:val>
                                        </p:tav>
                                        <p:tav tm="100000">
                                          <p:val>
                                            <p:strVal val="#ppt_x"/>
                                          </p:val>
                                        </p:tav>
                                      </p:tavLst>
                                    </p:anim>
                                    <p:anim calcmode="lin" valueType="num">
                                      <p:cBhvr additive="base">
                                        <p:cTn id="35" dur="2000" fill="hold"/>
                                        <p:tgtEl>
                                          <p:spTgt spid="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1+#ppt_w/2"/>
                                          </p:val>
                                        </p:tav>
                                        <p:tav tm="100000">
                                          <p:val>
                                            <p:strVal val="#ppt_x"/>
                                          </p:val>
                                        </p:tav>
                                      </p:tavLst>
                                    </p:anim>
                                    <p:anim calcmode="lin" valueType="num">
                                      <p:cBhvr additive="base">
                                        <p:cTn id="39" dur="2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1+#ppt_w/2"/>
                                          </p:val>
                                        </p:tav>
                                        <p:tav tm="100000">
                                          <p:val>
                                            <p:strVal val="#ppt_x"/>
                                          </p:val>
                                        </p:tav>
                                      </p:tavLst>
                                    </p:anim>
                                    <p:anim calcmode="lin" valueType="num">
                                      <p:cBhvr additive="base">
                                        <p:cTn id="43" dur="2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2000" fill="hold"/>
                                        <p:tgtEl>
                                          <p:spTgt spid="4"/>
                                        </p:tgtEl>
                                        <p:attrNameLst>
                                          <p:attrName>ppt_x</p:attrName>
                                        </p:attrNameLst>
                                      </p:cBhvr>
                                      <p:tavLst>
                                        <p:tav tm="0">
                                          <p:val>
                                            <p:strVal val="0-#ppt_w/2"/>
                                          </p:val>
                                        </p:tav>
                                        <p:tav tm="100000">
                                          <p:val>
                                            <p:strVal val="#ppt_x"/>
                                          </p:val>
                                        </p:tav>
                                      </p:tavLst>
                                    </p:anim>
                                    <p:anim calcmode="lin" valueType="num">
                                      <p:cBhvr additive="base">
                                        <p:cTn id="47" dur="2000" fill="hold"/>
                                        <p:tgtEl>
                                          <p:spTgt spid="4"/>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0-#ppt_w/2"/>
                                          </p:val>
                                        </p:tav>
                                        <p:tav tm="100000">
                                          <p:val>
                                            <p:strVal val="#ppt_x"/>
                                          </p:val>
                                        </p:tav>
                                      </p:tavLst>
                                    </p:anim>
                                    <p:anim calcmode="lin" valueType="num">
                                      <p:cBhvr additive="base">
                                        <p:cTn id="51" dur="2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blinds(vertical)">
                                      <p:cBhvr>
                                        <p:cTn id="61" dur="2000"/>
                                        <p:tgtEl>
                                          <p:spTgt spid="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2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linds(vertical)">
                                      <p:cBhvr>
                                        <p:cTn id="67" dur="2000"/>
                                        <p:tgtEl>
                                          <p:spTgt spid="8"/>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linds(vertical)">
                                      <p:cBhvr>
                                        <p:cTn id="70" dur="2000"/>
                                        <p:tgtEl>
                                          <p:spTgt spid="12"/>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2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linds(vertical)">
                                      <p:cBhvr>
                                        <p:cTn id="76" dur="2000"/>
                                        <p:tgtEl>
                                          <p:spTgt spid="4"/>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blinds(vertical)">
                                      <p:cBhvr>
                                        <p:cTn id="79" dur="2000"/>
                                        <p:tgtEl>
                                          <p:spTgt spid="6"/>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blinds(vertical)">
                                      <p:cBhvr>
                                        <p:cTn id="82" dur="2000"/>
                                        <p:tgtEl>
                                          <p:spTgt spid="9"/>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1"/>
                                        </p:tgtEl>
                                        <p:attrNameLst>
                                          <p:attrName>style.visibility</p:attrName>
                                        </p:attrNameLst>
                                      </p:cBhvr>
                                      <p:to>
                                        <p:strVal val="visible"/>
                                      </p:to>
                                    </p:set>
                                    <p:animEffect transition="in" filter="blinds(vertical)">
                                      <p:cBhvr>
                                        <p:cTn id="85" dur="2000"/>
                                        <p:tgtEl>
                                          <p:spTgt spid="11"/>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blinds(vertical)">
                                      <p:cBhvr>
                                        <p:cTn id="88" dur="2000"/>
                                        <p:tgtEl>
                                          <p:spTgt spid="14"/>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blinds(vertical)">
                                      <p:cBhvr>
                                        <p:cTn id="91" dur="2000"/>
                                        <p:tgtEl>
                                          <p:spTgt spid="15"/>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3"/>
                                        </p:tgtEl>
                                        <p:attrNameLst>
                                          <p:attrName>ppt_x</p:attrName>
                                        </p:attrNameLst>
                                      </p:cBhvr>
                                      <p:tavLst>
                                        <p:tav tm="0">
                                          <p:val>
                                            <p:strVal val="ppt_x"/>
                                          </p:val>
                                        </p:tav>
                                        <p:tav tm="100000">
                                          <p:val>
                                            <p:strVal val="1+ppt_w/2"/>
                                          </p:val>
                                        </p:tav>
                                      </p:tavLst>
                                    </p:anim>
                                    <p:anim calcmode="lin" valueType="num">
                                      <p:cBhvr additive="base">
                                        <p:cTn id="95" dur="2000"/>
                                        <p:tgtEl>
                                          <p:spTgt spid="3"/>
                                        </p:tgtEl>
                                        <p:attrNameLst>
                                          <p:attrName>ppt_y</p:attrName>
                                        </p:attrNameLst>
                                      </p:cBhvr>
                                      <p:tavLst>
                                        <p:tav tm="0">
                                          <p:val>
                                            <p:strVal val="ppt_y"/>
                                          </p:val>
                                        </p:tav>
                                        <p:tav tm="100000">
                                          <p:val>
                                            <p:strVal val="1+ppt_h/2"/>
                                          </p:val>
                                        </p:tav>
                                      </p:tavLst>
                                    </p:anim>
                                    <p:set>
                                      <p:cBhvr>
                                        <p:cTn id="96" dur="1" fill="hold">
                                          <p:stCondLst>
                                            <p:cond delay="1999"/>
                                          </p:stCondLst>
                                        </p:cTn>
                                        <p:tgtEl>
                                          <p:spTgt spid="3"/>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8"/>
                                        </p:tgtEl>
                                        <p:attrNameLst>
                                          <p:attrName>ppt_x</p:attrName>
                                        </p:attrNameLst>
                                      </p:cBhvr>
                                      <p:tavLst>
                                        <p:tav tm="0">
                                          <p:val>
                                            <p:strVal val="ppt_x"/>
                                          </p:val>
                                        </p:tav>
                                        <p:tav tm="100000">
                                          <p:val>
                                            <p:strVal val="1+ppt_w/2"/>
                                          </p:val>
                                        </p:tav>
                                      </p:tavLst>
                                    </p:anim>
                                    <p:anim calcmode="lin" valueType="num">
                                      <p:cBhvr additive="base">
                                        <p:cTn id="99" dur="2000"/>
                                        <p:tgtEl>
                                          <p:spTgt spid="8"/>
                                        </p:tgtEl>
                                        <p:attrNameLst>
                                          <p:attrName>ppt_y</p:attrName>
                                        </p:attrNameLst>
                                      </p:cBhvr>
                                      <p:tavLst>
                                        <p:tav tm="0">
                                          <p:val>
                                            <p:strVal val="ppt_y"/>
                                          </p:val>
                                        </p:tav>
                                        <p:tav tm="100000">
                                          <p:val>
                                            <p:strVal val="1+ppt_h/2"/>
                                          </p:val>
                                        </p:tav>
                                      </p:tavLst>
                                    </p:anim>
                                    <p:set>
                                      <p:cBhvr>
                                        <p:cTn id="100" dur="1" fill="hold">
                                          <p:stCondLst>
                                            <p:cond delay="1999"/>
                                          </p:stCondLst>
                                        </p:cTn>
                                        <p:tgtEl>
                                          <p:spTgt spid="8"/>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1+ppt_w/2"/>
                                          </p:val>
                                        </p:tav>
                                      </p:tavLst>
                                    </p:anim>
                                    <p:anim calcmode="lin" valueType="num">
                                      <p:cBhvr additive="base">
                                        <p:cTn id="103" dur="2000"/>
                                        <p:tgtEl>
                                          <p:spTgt spid="13"/>
                                        </p:tgtEl>
                                        <p:attrNameLst>
                                          <p:attrName>ppt_y</p:attrName>
                                        </p:attrNameLst>
                                      </p:cBhvr>
                                      <p:tavLst>
                                        <p:tav tm="0">
                                          <p:val>
                                            <p:strVal val="ppt_y"/>
                                          </p:val>
                                        </p:tav>
                                        <p:tav tm="100000">
                                          <p:val>
                                            <p:strVal val="1+ppt_h/2"/>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0-ppt_w/2"/>
                                          </p:val>
                                        </p:tav>
                                      </p:tavLst>
                                    </p:anim>
                                    <p:anim calcmode="lin" valueType="num">
                                      <p:cBhvr additive="base">
                                        <p:cTn id="107" dur="2000"/>
                                        <p:tgtEl>
                                          <p:spTgt spid="6"/>
                                        </p:tgtEl>
                                        <p:attrNameLst>
                                          <p:attrName>ppt_y</p:attrName>
                                        </p:attrNameLst>
                                      </p:cBhvr>
                                      <p:tavLst>
                                        <p:tav tm="0">
                                          <p:val>
                                            <p:strVal val="ppt_y"/>
                                          </p:val>
                                        </p:tav>
                                        <p:tav tm="100000">
                                          <p:val>
                                            <p:strVal val="1+ppt_h/2"/>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0-ppt_w/2"/>
                                          </p:val>
                                        </p:tav>
                                      </p:tavLst>
                                    </p:anim>
                                    <p:anim calcmode="lin" valueType="num">
                                      <p:cBhvr additive="base">
                                        <p:cTn id="111" dur="2000"/>
                                        <p:tgtEl>
                                          <p:spTgt spid="9"/>
                                        </p:tgtEl>
                                        <p:attrNameLst>
                                          <p:attrName>ppt_y</p:attrName>
                                        </p:attrNameLst>
                                      </p:cBhvr>
                                      <p:tavLst>
                                        <p:tav tm="0">
                                          <p:val>
                                            <p:strVal val="ppt_y"/>
                                          </p:val>
                                        </p:tav>
                                        <p:tav tm="100000">
                                          <p:val>
                                            <p:strVal val="1+ppt_h/2"/>
                                          </p:val>
                                        </p:tav>
                                      </p:tavLst>
                                    </p:anim>
                                    <p:set>
                                      <p:cBhvr>
                                        <p:cTn id="112" dur="1" fill="hold">
                                          <p:stCondLst>
                                            <p:cond delay="1999"/>
                                          </p:stCondLst>
                                        </p:cTn>
                                        <p:tgtEl>
                                          <p:spTgt spid="9"/>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0-ppt_w/2"/>
                                          </p:val>
                                        </p:tav>
                                      </p:tavLst>
                                    </p:anim>
                                    <p:anim calcmode="lin" valueType="num">
                                      <p:cBhvr additive="base">
                                        <p:cTn id="115" dur="2000"/>
                                        <p:tgtEl>
                                          <p:spTgt spid="15"/>
                                        </p:tgtEl>
                                        <p:attrNameLst>
                                          <p:attrName>ppt_y</p:attrName>
                                        </p:attrNameLst>
                                      </p:cBhvr>
                                      <p:tavLst>
                                        <p:tav tm="0">
                                          <p:val>
                                            <p:strVal val="ppt_y"/>
                                          </p:val>
                                        </p:tav>
                                        <p:tav tm="100000">
                                          <p:val>
                                            <p:strVal val="1+ppt_h/2"/>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2000"/>
                                        <p:tgtEl>
                                          <p:spTgt spid="4"/>
                                        </p:tgtEl>
                                        <p:attrNameLst>
                                          <p:attrName>ppt_x</p:attrName>
                                        </p:attrNameLst>
                                      </p:cBhvr>
                                      <p:tavLst>
                                        <p:tav tm="0">
                                          <p:val>
                                            <p:strVal val="ppt_x"/>
                                          </p:val>
                                        </p:tav>
                                        <p:tav tm="100000">
                                          <p:val>
                                            <p:strVal val="0-ppt_w/2"/>
                                          </p:val>
                                        </p:tav>
                                      </p:tavLst>
                                    </p:anim>
                                    <p:anim calcmode="lin" valueType="num">
                                      <p:cBhvr additive="base">
                                        <p:cTn id="119" dur="2000"/>
                                        <p:tgtEl>
                                          <p:spTgt spid="4"/>
                                        </p:tgtEl>
                                        <p:attrNameLst>
                                          <p:attrName>ppt_y</p:attrName>
                                        </p:attrNameLst>
                                      </p:cBhvr>
                                      <p:tavLst>
                                        <p:tav tm="0">
                                          <p:val>
                                            <p:strVal val="ppt_y"/>
                                          </p:val>
                                        </p:tav>
                                        <p:tav tm="100000">
                                          <p:val>
                                            <p:strVal val="0-ppt_h/2"/>
                                          </p:val>
                                        </p:tav>
                                      </p:tavLst>
                                    </p:anim>
                                    <p:set>
                                      <p:cBhvr>
                                        <p:cTn id="120" dur="1" fill="hold">
                                          <p:stCondLst>
                                            <p:cond delay="1999"/>
                                          </p:stCondLst>
                                        </p:cTn>
                                        <p:tgtEl>
                                          <p:spTgt spid="4"/>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0-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0-ppt_w/2"/>
                                          </p:val>
                                        </p:tav>
                                      </p:tavLst>
                                    </p:anim>
                                    <p:anim calcmode="lin" valueType="num">
                                      <p:cBhvr additive="base">
                                        <p:cTn id="127" dur="2000"/>
                                        <p:tgtEl>
                                          <p:spTgt spid="14"/>
                                        </p:tgtEl>
                                        <p:attrNameLst>
                                          <p:attrName>ppt_y</p:attrName>
                                        </p:attrNameLst>
                                      </p:cBhvr>
                                      <p:tavLst>
                                        <p:tav tm="0">
                                          <p:val>
                                            <p:strVal val="ppt_y"/>
                                          </p:val>
                                        </p:tav>
                                        <p:tav tm="100000">
                                          <p:val>
                                            <p:strVal val="0-ppt_h/2"/>
                                          </p:val>
                                        </p:tav>
                                      </p:tavLst>
                                    </p:anim>
                                    <p:set>
                                      <p:cBhvr>
                                        <p:cTn id="128" dur="1" fill="hold">
                                          <p:stCondLst>
                                            <p:cond delay="1999"/>
                                          </p:stCondLst>
                                        </p:cTn>
                                        <p:tgtEl>
                                          <p:spTgt spid="1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1+ppt_w/2"/>
                                          </p:val>
                                        </p:tav>
                                      </p:tavLst>
                                    </p:anim>
                                    <p:anim calcmode="lin" valueType="num">
                                      <p:cBhvr additive="base">
                                        <p:cTn id="131" dur="2000"/>
                                        <p:tgtEl>
                                          <p:spTgt spid="5"/>
                                        </p:tgtEl>
                                        <p:attrNameLst>
                                          <p:attrName>ppt_y</p:attrName>
                                        </p:attrNameLst>
                                      </p:cBhvr>
                                      <p:tavLst>
                                        <p:tav tm="0">
                                          <p:val>
                                            <p:strVal val="ppt_y"/>
                                          </p:val>
                                        </p:tav>
                                        <p:tav tm="100000">
                                          <p:val>
                                            <p:strVal val="0-ppt_h/2"/>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2000"/>
                                        <p:tgtEl>
                                          <p:spTgt spid="7"/>
                                        </p:tgtEl>
                                        <p:attrNameLst>
                                          <p:attrName>ppt_x</p:attrName>
                                        </p:attrNameLst>
                                      </p:cBhvr>
                                      <p:tavLst>
                                        <p:tav tm="0">
                                          <p:val>
                                            <p:strVal val="ppt_x"/>
                                          </p:val>
                                        </p:tav>
                                        <p:tav tm="100000">
                                          <p:val>
                                            <p:strVal val="1+ppt_w/2"/>
                                          </p:val>
                                        </p:tav>
                                      </p:tavLst>
                                    </p:anim>
                                    <p:anim calcmode="lin" valueType="num">
                                      <p:cBhvr additive="base">
                                        <p:cTn id="135" dur="2000"/>
                                        <p:tgtEl>
                                          <p:spTgt spid="7"/>
                                        </p:tgtEl>
                                        <p:attrNameLst>
                                          <p:attrName>ppt_y</p:attrName>
                                        </p:attrNameLst>
                                      </p:cBhvr>
                                      <p:tavLst>
                                        <p:tav tm="0">
                                          <p:val>
                                            <p:strVal val="ppt_y"/>
                                          </p:val>
                                        </p:tav>
                                        <p:tav tm="100000">
                                          <p:val>
                                            <p:strVal val="0-ppt_h/2"/>
                                          </p:val>
                                        </p:tav>
                                      </p:tavLst>
                                    </p:anim>
                                    <p:set>
                                      <p:cBhvr>
                                        <p:cTn id="136" dur="1" fill="hold">
                                          <p:stCondLst>
                                            <p:cond delay="1999"/>
                                          </p:stCondLst>
                                        </p:cTn>
                                        <p:tgtEl>
                                          <p:spTgt spid="7"/>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2000"/>
                                        <p:tgtEl>
                                          <p:spTgt spid="12"/>
                                        </p:tgtEl>
                                        <p:attrNameLst>
                                          <p:attrName>ppt_x</p:attrName>
                                        </p:attrNameLst>
                                      </p:cBhvr>
                                      <p:tavLst>
                                        <p:tav tm="0">
                                          <p:val>
                                            <p:strVal val="ppt_x"/>
                                          </p:val>
                                        </p:tav>
                                        <p:tav tm="100000">
                                          <p:val>
                                            <p:strVal val="1+ppt_w/2"/>
                                          </p:val>
                                        </p:tav>
                                      </p:tavLst>
                                    </p:anim>
                                    <p:anim calcmode="lin" valueType="num">
                                      <p:cBhvr additive="base">
                                        <p:cTn id="139" dur="2000"/>
                                        <p:tgtEl>
                                          <p:spTgt spid="12"/>
                                        </p:tgtEl>
                                        <p:attrNameLst>
                                          <p:attrName>ppt_y</p:attrName>
                                        </p:attrNameLst>
                                      </p:cBhvr>
                                      <p:tavLst>
                                        <p:tav tm="0">
                                          <p:val>
                                            <p:strVal val="ppt_y"/>
                                          </p:val>
                                        </p:tav>
                                        <p:tav tm="100000">
                                          <p:val>
                                            <p:strVal val="0-ppt_h/2"/>
                                          </p:val>
                                        </p:tav>
                                      </p:tavLst>
                                    </p:anim>
                                    <p:set>
                                      <p:cBhvr>
                                        <p:cTn id="140" dur="1" fill="hold">
                                          <p:stCondLst>
                                            <p:cond delay="1999"/>
                                          </p:stCondLst>
                                        </p:cTn>
                                        <p:tgtEl>
                                          <p:spTgt spid="12"/>
                                        </p:tgtEl>
                                        <p:attrNameLst>
                                          <p:attrName>style.visibility</p:attrName>
                                        </p:attrNameLst>
                                      </p:cBhvr>
                                      <p:to>
                                        <p:strVal val="hidden"/>
                                      </p:to>
                                    </p:set>
                                  </p:childTnLst>
                                </p:cTn>
                              </p:par>
                              <p:par>
                                <p:cTn id="141" presetID="3" presetClass="exit" presetSubtype="5" fill="hold" grpId="3" nodeType="withEffect">
                                  <p:stCondLst>
                                    <p:cond delay="0"/>
                                  </p:stCondLst>
                                  <p:childTnLst>
                                    <p:animEffect transition="out" filter="blinds(vertical)">
                                      <p:cBhvr>
                                        <p:cTn id="142" dur="2000"/>
                                        <p:tgtEl>
                                          <p:spTgt spid="3"/>
                                        </p:tgtEl>
                                      </p:cBhvr>
                                    </p:animEffect>
                                    <p:set>
                                      <p:cBhvr>
                                        <p:cTn id="143" dur="1" fill="hold">
                                          <p:stCondLst>
                                            <p:cond delay="1999"/>
                                          </p:stCondLst>
                                        </p:cTn>
                                        <p:tgtEl>
                                          <p:spTgt spid="3"/>
                                        </p:tgtEl>
                                        <p:attrNameLst>
                                          <p:attrName>style.visibility</p:attrName>
                                        </p:attrNameLst>
                                      </p:cBhvr>
                                      <p:to>
                                        <p:strVal val="hidden"/>
                                      </p:to>
                                    </p:set>
                                  </p:childTnLst>
                                </p:cTn>
                              </p:par>
                              <p:par>
                                <p:cTn id="144" presetID="3" presetClass="exit" presetSubtype="5" fill="hold" grpId="3" nodeType="withEffect">
                                  <p:stCondLst>
                                    <p:cond delay="0"/>
                                  </p:stCondLst>
                                  <p:childTnLst>
                                    <p:animEffect transition="out" filter="blinds(vertical)">
                                      <p:cBhvr>
                                        <p:cTn id="145" dur="2000"/>
                                        <p:tgtEl>
                                          <p:spTgt spid="5"/>
                                        </p:tgtEl>
                                      </p:cBhvr>
                                    </p:animEffect>
                                    <p:set>
                                      <p:cBhvr>
                                        <p:cTn id="146" dur="1" fill="hold">
                                          <p:stCondLst>
                                            <p:cond delay="1999"/>
                                          </p:stCondLst>
                                        </p:cTn>
                                        <p:tgtEl>
                                          <p:spTgt spid="5"/>
                                        </p:tgtEl>
                                        <p:attrNameLst>
                                          <p:attrName>style.visibility</p:attrName>
                                        </p:attrNameLst>
                                      </p:cBhvr>
                                      <p:to>
                                        <p:strVal val="hidden"/>
                                      </p:to>
                                    </p:set>
                                  </p:childTnLst>
                                </p:cTn>
                              </p:par>
                              <p:par>
                                <p:cTn id="147" presetID="3" presetClass="exit" presetSubtype="5" fill="hold" grpId="3" nodeType="withEffect">
                                  <p:stCondLst>
                                    <p:cond delay="0"/>
                                  </p:stCondLst>
                                  <p:childTnLst>
                                    <p:animEffect transition="out" filter="blinds(vertical)">
                                      <p:cBhvr>
                                        <p:cTn id="148" dur="2000"/>
                                        <p:tgtEl>
                                          <p:spTgt spid="7"/>
                                        </p:tgtEl>
                                      </p:cBhvr>
                                    </p:animEffect>
                                    <p:set>
                                      <p:cBhvr>
                                        <p:cTn id="149" dur="1" fill="hold">
                                          <p:stCondLst>
                                            <p:cond delay="1999"/>
                                          </p:stCondLst>
                                        </p:cTn>
                                        <p:tgtEl>
                                          <p:spTgt spid="7"/>
                                        </p:tgtEl>
                                        <p:attrNameLst>
                                          <p:attrName>style.visibility</p:attrName>
                                        </p:attrNameLst>
                                      </p:cBhvr>
                                      <p:to>
                                        <p:strVal val="hidden"/>
                                      </p:to>
                                    </p:set>
                                  </p:childTnLst>
                                </p:cTn>
                              </p:par>
                              <p:par>
                                <p:cTn id="150" presetID="3" presetClass="exit" presetSubtype="5" fill="hold" grpId="3" nodeType="withEffect">
                                  <p:stCondLst>
                                    <p:cond delay="0"/>
                                  </p:stCondLst>
                                  <p:childTnLst>
                                    <p:animEffect transition="out" filter="blinds(vertical)">
                                      <p:cBhvr>
                                        <p:cTn id="151" dur="2000"/>
                                        <p:tgtEl>
                                          <p:spTgt spid="8"/>
                                        </p:tgtEl>
                                      </p:cBhvr>
                                    </p:animEffect>
                                    <p:set>
                                      <p:cBhvr>
                                        <p:cTn id="152" dur="1" fill="hold">
                                          <p:stCondLst>
                                            <p:cond delay="1999"/>
                                          </p:stCondLst>
                                        </p:cTn>
                                        <p:tgtEl>
                                          <p:spTgt spid="8"/>
                                        </p:tgtEl>
                                        <p:attrNameLst>
                                          <p:attrName>style.visibility</p:attrName>
                                        </p:attrNameLst>
                                      </p:cBhvr>
                                      <p:to>
                                        <p:strVal val="hidden"/>
                                      </p:to>
                                    </p:set>
                                  </p:childTnLst>
                                </p:cTn>
                              </p:par>
                              <p:par>
                                <p:cTn id="153" presetID="3" presetClass="exit" presetSubtype="5" fill="hold" grpId="3" nodeType="withEffect">
                                  <p:stCondLst>
                                    <p:cond delay="0"/>
                                  </p:stCondLst>
                                  <p:childTnLst>
                                    <p:animEffect transition="out" filter="blinds(vertical)">
                                      <p:cBhvr>
                                        <p:cTn id="154" dur="2000"/>
                                        <p:tgtEl>
                                          <p:spTgt spid="12"/>
                                        </p:tgtEl>
                                      </p:cBhvr>
                                    </p:animEffect>
                                    <p:set>
                                      <p:cBhvr>
                                        <p:cTn id="155" dur="1" fill="hold">
                                          <p:stCondLst>
                                            <p:cond delay="1999"/>
                                          </p:stCondLst>
                                        </p:cTn>
                                        <p:tgtEl>
                                          <p:spTgt spid="12"/>
                                        </p:tgtEl>
                                        <p:attrNameLst>
                                          <p:attrName>style.visibility</p:attrName>
                                        </p:attrNameLst>
                                      </p:cBhvr>
                                      <p:to>
                                        <p:strVal val="hidden"/>
                                      </p:to>
                                    </p:set>
                                  </p:childTnLst>
                                </p:cTn>
                              </p:par>
                              <p:par>
                                <p:cTn id="156" presetID="3" presetClass="exit" presetSubtype="5" fill="hold" grpId="3" nodeType="withEffect">
                                  <p:stCondLst>
                                    <p:cond delay="0"/>
                                  </p:stCondLst>
                                  <p:childTnLst>
                                    <p:animEffect transition="out" filter="blinds(vertical)">
                                      <p:cBhvr>
                                        <p:cTn id="157" dur="2000"/>
                                        <p:tgtEl>
                                          <p:spTgt spid="13"/>
                                        </p:tgtEl>
                                      </p:cBhvr>
                                    </p:animEffect>
                                    <p:set>
                                      <p:cBhvr>
                                        <p:cTn id="158" dur="1" fill="hold">
                                          <p:stCondLst>
                                            <p:cond delay="1999"/>
                                          </p:stCondLst>
                                        </p:cTn>
                                        <p:tgtEl>
                                          <p:spTgt spid="13"/>
                                        </p:tgtEl>
                                        <p:attrNameLst>
                                          <p:attrName>style.visibility</p:attrName>
                                        </p:attrNameLst>
                                      </p:cBhvr>
                                      <p:to>
                                        <p:strVal val="hidden"/>
                                      </p:to>
                                    </p:set>
                                  </p:childTnLst>
                                </p:cTn>
                              </p:par>
                              <p:par>
                                <p:cTn id="159" presetID="3" presetClass="exit" presetSubtype="5" fill="hold" grpId="3" nodeType="withEffect">
                                  <p:stCondLst>
                                    <p:cond delay="0"/>
                                  </p:stCondLst>
                                  <p:childTnLst>
                                    <p:animEffect transition="out" filter="blinds(vertical)">
                                      <p:cBhvr>
                                        <p:cTn id="160" dur="2000"/>
                                        <p:tgtEl>
                                          <p:spTgt spid="4"/>
                                        </p:tgtEl>
                                      </p:cBhvr>
                                    </p:animEffect>
                                    <p:set>
                                      <p:cBhvr>
                                        <p:cTn id="161" dur="1" fill="hold">
                                          <p:stCondLst>
                                            <p:cond delay="1999"/>
                                          </p:stCondLst>
                                        </p:cTn>
                                        <p:tgtEl>
                                          <p:spTgt spid="4"/>
                                        </p:tgtEl>
                                        <p:attrNameLst>
                                          <p:attrName>style.visibility</p:attrName>
                                        </p:attrNameLst>
                                      </p:cBhvr>
                                      <p:to>
                                        <p:strVal val="hidden"/>
                                      </p:to>
                                    </p:set>
                                  </p:childTnLst>
                                </p:cTn>
                              </p:par>
                              <p:par>
                                <p:cTn id="162" presetID="3" presetClass="exit" presetSubtype="5" fill="hold" grpId="3" nodeType="withEffect">
                                  <p:stCondLst>
                                    <p:cond delay="0"/>
                                  </p:stCondLst>
                                  <p:childTnLst>
                                    <p:animEffect transition="out" filter="blinds(vertical)">
                                      <p:cBhvr>
                                        <p:cTn id="163" dur="2000"/>
                                        <p:tgtEl>
                                          <p:spTgt spid="6"/>
                                        </p:tgtEl>
                                      </p:cBhvr>
                                    </p:animEffect>
                                    <p:set>
                                      <p:cBhvr>
                                        <p:cTn id="164" dur="1" fill="hold">
                                          <p:stCondLst>
                                            <p:cond delay="1999"/>
                                          </p:stCondLst>
                                        </p:cTn>
                                        <p:tgtEl>
                                          <p:spTgt spid="6"/>
                                        </p:tgtEl>
                                        <p:attrNameLst>
                                          <p:attrName>style.visibility</p:attrName>
                                        </p:attrNameLst>
                                      </p:cBhvr>
                                      <p:to>
                                        <p:strVal val="hidden"/>
                                      </p:to>
                                    </p:set>
                                  </p:childTnLst>
                                </p:cTn>
                              </p:par>
                              <p:par>
                                <p:cTn id="165" presetID="3" presetClass="exit" presetSubtype="5" fill="hold" grpId="3" nodeType="withEffect">
                                  <p:stCondLst>
                                    <p:cond delay="0"/>
                                  </p:stCondLst>
                                  <p:childTnLst>
                                    <p:animEffect transition="out" filter="blinds(vertical)">
                                      <p:cBhvr>
                                        <p:cTn id="166" dur="2000"/>
                                        <p:tgtEl>
                                          <p:spTgt spid="9"/>
                                        </p:tgtEl>
                                      </p:cBhvr>
                                    </p:animEffect>
                                    <p:set>
                                      <p:cBhvr>
                                        <p:cTn id="167" dur="1" fill="hold">
                                          <p:stCondLst>
                                            <p:cond delay="1999"/>
                                          </p:stCondLst>
                                        </p:cTn>
                                        <p:tgtEl>
                                          <p:spTgt spid="9"/>
                                        </p:tgtEl>
                                        <p:attrNameLst>
                                          <p:attrName>style.visibility</p:attrName>
                                        </p:attrNameLst>
                                      </p:cBhvr>
                                      <p:to>
                                        <p:strVal val="hidden"/>
                                      </p:to>
                                    </p:set>
                                  </p:childTnLst>
                                </p:cTn>
                              </p:par>
                              <p:par>
                                <p:cTn id="168" presetID="3" presetClass="exit" presetSubtype="5" fill="hold" grpId="3" nodeType="withEffect">
                                  <p:stCondLst>
                                    <p:cond delay="0"/>
                                  </p:stCondLst>
                                  <p:childTnLst>
                                    <p:animEffect transition="out" filter="blinds(vertical)">
                                      <p:cBhvr>
                                        <p:cTn id="169" dur="2000"/>
                                        <p:tgtEl>
                                          <p:spTgt spid="11"/>
                                        </p:tgtEl>
                                      </p:cBhvr>
                                    </p:animEffect>
                                    <p:set>
                                      <p:cBhvr>
                                        <p:cTn id="170" dur="1" fill="hold">
                                          <p:stCondLst>
                                            <p:cond delay="1999"/>
                                          </p:stCondLst>
                                        </p:cTn>
                                        <p:tgtEl>
                                          <p:spTgt spid="11"/>
                                        </p:tgtEl>
                                        <p:attrNameLst>
                                          <p:attrName>style.visibility</p:attrName>
                                        </p:attrNameLst>
                                      </p:cBhvr>
                                      <p:to>
                                        <p:strVal val="hidden"/>
                                      </p:to>
                                    </p:set>
                                  </p:childTnLst>
                                </p:cTn>
                              </p:par>
                              <p:par>
                                <p:cTn id="171" presetID="3" presetClass="exit" presetSubtype="5" fill="hold" grpId="3" nodeType="withEffect">
                                  <p:stCondLst>
                                    <p:cond delay="0"/>
                                  </p:stCondLst>
                                  <p:childTnLst>
                                    <p:animEffect transition="out" filter="blinds(vertical)">
                                      <p:cBhvr>
                                        <p:cTn id="172" dur="2000"/>
                                        <p:tgtEl>
                                          <p:spTgt spid="14"/>
                                        </p:tgtEl>
                                      </p:cBhvr>
                                    </p:animEffect>
                                    <p:set>
                                      <p:cBhvr>
                                        <p:cTn id="173" dur="1" fill="hold">
                                          <p:stCondLst>
                                            <p:cond delay="1999"/>
                                          </p:stCondLst>
                                        </p:cTn>
                                        <p:tgtEl>
                                          <p:spTgt spid="14"/>
                                        </p:tgtEl>
                                        <p:attrNameLst>
                                          <p:attrName>style.visibility</p:attrName>
                                        </p:attrNameLst>
                                      </p:cBhvr>
                                      <p:to>
                                        <p:strVal val="hidden"/>
                                      </p:to>
                                    </p:set>
                                  </p:childTnLst>
                                </p:cTn>
                              </p:par>
                              <p:par>
                                <p:cTn id="174" presetID="3" presetClass="exit" presetSubtype="5" fill="hold" grpId="3" nodeType="withEffect">
                                  <p:stCondLst>
                                    <p:cond delay="0"/>
                                  </p:stCondLst>
                                  <p:childTnLst>
                                    <p:animEffect transition="out" filter="blinds(vertical)">
                                      <p:cBhvr>
                                        <p:cTn id="175" dur="2000"/>
                                        <p:tgtEl>
                                          <p:spTgt spid="15"/>
                                        </p:tgtEl>
                                      </p:cBhvr>
                                    </p:animEffect>
                                    <p:set>
                                      <p:cBhvr>
                                        <p:cTn id="176" dur="1" fill="hold">
                                          <p:stCondLst>
                                            <p:cond delay="1999"/>
                                          </p:stCondLst>
                                        </p:cTn>
                                        <p:tgtEl>
                                          <p:spTgt spid="15"/>
                                        </p:tgtEl>
                                        <p:attrNameLst>
                                          <p:attrName>style.visibility</p:attrName>
                                        </p:attrNameLst>
                                      </p:cBhvr>
                                      <p:to>
                                        <p:strVal val="hidden"/>
                                      </p:to>
                                    </p:set>
                                  </p:childTnLst>
                                </p:cTn>
                              </p:par>
                              <p:par>
                                <p:cTn id="177" presetID="16" presetClass="entr" presetSubtype="37"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Effect transition="in" filter="barn(outVertical)">
                                      <p:cBhvr>
                                        <p:cTn id="179" dur="2000"/>
                                        <p:tgtEl>
                                          <p:spTgt spid="2"/>
                                        </p:tgtEl>
                                      </p:cBhvr>
                                    </p:animEffect>
                                  </p:childTnLst>
                                </p:cTn>
                              </p:par>
                              <p:par>
                                <p:cTn id="180" presetID="23" presetClass="entr" presetSubtype="288"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 calcmode="lin" valueType="num">
                                      <p:cBhvr>
                                        <p:cTn id="182" dur="2000" fill="hold"/>
                                        <p:tgtEl>
                                          <p:spTgt spid="2"/>
                                        </p:tgtEl>
                                        <p:attrNameLst>
                                          <p:attrName>ppt_w</p:attrName>
                                        </p:attrNameLst>
                                      </p:cBhvr>
                                      <p:tavLst>
                                        <p:tav tm="0">
                                          <p:val>
                                            <p:strVal val="4/3*#ppt_w"/>
                                          </p:val>
                                        </p:tav>
                                        <p:tav tm="100000">
                                          <p:val>
                                            <p:strVal val="#ppt_w"/>
                                          </p:val>
                                        </p:tav>
                                      </p:tavLst>
                                    </p:anim>
                                    <p:anim calcmode="lin" valueType="num">
                                      <p:cBhvr>
                                        <p:cTn id="183"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5c7f4f7998e4edc796028849525ecb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Combinar"/>
          <p:cNvSpPr/>
          <p:nvPr/>
        </p:nvSpPr>
        <p:spPr>
          <a:xfrm rot="16200000">
            <a:off x="625079" y="500052"/>
            <a:ext cx="3321843" cy="4572000"/>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5197079" y="500052"/>
            <a:ext cx="3321843" cy="4572000"/>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232170" y="892961"/>
            <a:ext cx="3321843" cy="3786182"/>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5554269" y="857242"/>
            <a:ext cx="3321843" cy="3857620"/>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160740" y="1285870"/>
            <a:ext cx="3321843" cy="3000364"/>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947178" y="1250151"/>
            <a:ext cx="3321843" cy="3071802"/>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517930" y="1643060"/>
            <a:ext cx="3321843" cy="2285984"/>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268637" y="1571634"/>
            <a:ext cx="3321867" cy="2428860"/>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6200000">
            <a:off x="-875120" y="2000250"/>
            <a:ext cx="3321843" cy="1571604"/>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5400000">
            <a:off x="6590108" y="1893105"/>
            <a:ext cx="3321867" cy="1785918"/>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6200000">
            <a:off x="-1196591" y="2321721"/>
            <a:ext cx="3321843" cy="928662"/>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5400000">
            <a:off x="6911579" y="2214576"/>
            <a:ext cx="3321867" cy="1142976"/>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rot="16200000">
            <a:off x="-1410905" y="2589614"/>
            <a:ext cx="3321843" cy="500034"/>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ombinar"/>
          <p:cNvSpPr/>
          <p:nvPr/>
        </p:nvSpPr>
        <p:spPr>
          <a:xfrm rot="5400000">
            <a:off x="7197331" y="2500328"/>
            <a:ext cx="3321867" cy="571472"/>
          </a:xfrm>
          <a:prstGeom prst="flowChartMerge">
            <a:avLst/>
          </a:prstGeom>
          <a:gradFill flip="none" rotWithShape="1">
            <a:gsLst>
              <a:gs pos="0">
                <a:srgbClr val="2D64DF"/>
              </a:gs>
              <a:gs pos="50000">
                <a:schemeClr val="tx1">
                  <a:shade val="67500"/>
                  <a:satMod val="115000"/>
                </a:schemeClr>
              </a:gs>
              <a:gs pos="100000">
                <a:schemeClr val="tx1">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ppt_w/2"/>
                                          </p:val>
                                        </p:tav>
                                        <p:tav tm="100000">
                                          <p:val>
                                            <p:strVal val="#ppt_x"/>
                                          </p:val>
                                        </p:tav>
                                      </p:tavLst>
                                    </p:anim>
                                    <p:anim calcmode="lin" valueType="num">
                                      <p:cBhvr>
                                        <p:cTn id="11" dur="3000" fill="hold"/>
                                        <p:tgtEl>
                                          <p:spTgt spid="5"/>
                                        </p:tgtEl>
                                        <p:attrNameLst>
                                          <p:attrName>ppt_y</p:attrName>
                                        </p:attrNameLst>
                                      </p:cBhvr>
                                      <p:tavLst>
                                        <p:tav tm="0">
                                          <p:val>
                                            <p:strVal val="#ppt_y"/>
                                          </p:val>
                                        </p:tav>
                                        <p:tav tm="100000">
                                          <p:val>
                                            <p:strVal val="#ppt_y"/>
                                          </p:val>
                                        </p:tav>
                                      </p:tavLst>
                                    </p:anim>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ppt_x</p:attrName>
                                        </p:attrNameLst>
                                      </p:cBhvr>
                                      <p:tavLst>
                                        <p:tav tm="0">
                                          <p:val>
                                            <p:strVal val="#ppt_x-#ppt_w/2"/>
                                          </p:val>
                                        </p:tav>
                                        <p:tav tm="100000">
                                          <p:val>
                                            <p:strVal val="#ppt_x"/>
                                          </p:val>
                                        </p:tav>
                                      </p:tavLst>
                                    </p:anim>
                                    <p:anim calcmode="lin" valueType="num">
                                      <p:cBhvr>
                                        <p:cTn id="17" dur="3000" fill="hold"/>
                                        <p:tgtEl>
                                          <p:spTgt spid="7"/>
                                        </p:tgtEl>
                                        <p:attrNameLst>
                                          <p:attrName>ppt_y</p:attrName>
                                        </p:attrNameLst>
                                      </p:cBhvr>
                                      <p:tavLst>
                                        <p:tav tm="0">
                                          <p:val>
                                            <p:strVal val="#ppt_y"/>
                                          </p:val>
                                        </p:tav>
                                        <p:tav tm="100000">
                                          <p:val>
                                            <p:strVal val="#ppt_y"/>
                                          </p:val>
                                        </p:tav>
                                      </p:tavLst>
                                    </p:anim>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ppt_x</p:attrName>
                                        </p:attrNameLst>
                                      </p:cBhvr>
                                      <p:tavLst>
                                        <p:tav tm="0">
                                          <p:val>
                                            <p:strVal val="#ppt_x-#ppt_w/2"/>
                                          </p:val>
                                        </p:tav>
                                        <p:tav tm="100000">
                                          <p:val>
                                            <p:strVal val="#ppt_x"/>
                                          </p:val>
                                        </p:tav>
                                      </p:tavLst>
                                    </p:anim>
                                    <p:anim calcmode="lin" valueType="num">
                                      <p:cBhvr>
                                        <p:cTn id="23" dur="3000" fill="hold"/>
                                        <p:tgtEl>
                                          <p:spTgt spid="9"/>
                                        </p:tgtEl>
                                        <p:attrNameLst>
                                          <p:attrName>ppt_y</p:attrName>
                                        </p:attrNameLst>
                                      </p:cBhvr>
                                      <p:tavLst>
                                        <p:tav tm="0">
                                          <p:val>
                                            <p:strVal val="#ppt_y"/>
                                          </p:val>
                                        </p:tav>
                                        <p:tav tm="100000">
                                          <p:val>
                                            <p:strVal val="#ppt_y"/>
                                          </p:val>
                                        </p:tav>
                                      </p:tavLst>
                                    </p:anim>
                                    <p:anim calcmode="lin" valueType="num">
                                      <p:cBhvr>
                                        <p:cTn id="24" dur="3000" fill="hold"/>
                                        <p:tgtEl>
                                          <p:spTgt spid="9"/>
                                        </p:tgtEl>
                                        <p:attrNameLst>
                                          <p:attrName>ppt_w</p:attrName>
                                        </p:attrNameLst>
                                      </p:cBhvr>
                                      <p:tavLst>
                                        <p:tav tm="0">
                                          <p:val>
                                            <p:fltVal val="0"/>
                                          </p:val>
                                        </p:tav>
                                        <p:tav tm="100000">
                                          <p:val>
                                            <p:strVal val="#ppt_w"/>
                                          </p:val>
                                        </p:tav>
                                      </p:tavLst>
                                    </p:anim>
                                    <p:anim calcmode="lin" valueType="num">
                                      <p:cBhvr>
                                        <p:cTn id="25" dur="3000" fill="hold"/>
                                        <p:tgtEl>
                                          <p:spTgt spid="9"/>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3000" fill="hold"/>
                                        <p:tgtEl>
                                          <p:spTgt spid="11"/>
                                        </p:tgtEl>
                                        <p:attrNameLst>
                                          <p:attrName>ppt_x</p:attrName>
                                        </p:attrNameLst>
                                      </p:cBhvr>
                                      <p:tavLst>
                                        <p:tav tm="0">
                                          <p:val>
                                            <p:strVal val="#ppt_x-#ppt_w/2"/>
                                          </p:val>
                                        </p:tav>
                                        <p:tav tm="100000">
                                          <p:val>
                                            <p:strVal val="#ppt_x"/>
                                          </p:val>
                                        </p:tav>
                                      </p:tavLst>
                                    </p:anim>
                                    <p:anim calcmode="lin" valueType="num">
                                      <p:cBhvr>
                                        <p:cTn id="29" dur="3000" fill="hold"/>
                                        <p:tgtEl>
                                          <p:spTgt spid="11"/>
                                        </p:tgtEl>
                                        <p:attrNameLst>
                                          <p:attrName>ppt_y</p:attrName>
                                        </p:attrNameLst>
                                      </p:cBhvr>
                                      <p:tavLst>
                                        <p:tav tm="0">
                                          <p:val>
                                            <p:strVal val="#ppt_y"/>
                                          </p:val>
                                        </p:tav>
                                        <p:tav tm="100000">
                                          <p:val>
                                            <p:strVal val="#ppt_y"/>
                                          </p:val>
                                        </p:tav>
                                      </p:tavLst>
                                    </p:anim>
                                    <p:anim calcmode="lin" valueType="num">
                                      <p:cBhvr>
                                        <p:cTn id="30" dur="3000" fill="hold"/>
                                        <p:tgtEl>
                                          <p:spTgt spid="11"/>
                                        </p:tgtEl>
                                        <p:attrNameLst>
                                          <p:attrName>ppt_w</p:attrName>
                                        </p:attrNameLst>
                                      </p:cBhvr>
                                      <p:tavLst>
                                        <p:tav tm="0">
                                          <p:val>
                                            <p:fltVal val="0"/>
                                          </p:val>
                                        </p:tav>
                                        <p:tav tm="100000">
                                          <p:val>
                                            <p:strVal val="#ppt_w"/>
                                          </p:val>
                                        </p:tav>
                                      </p:tavLst>
                                    </p:anim>
                                    <p:anim calcmode="lin" valueType="num">
                                      <p:cBhvr>
                                        <p:cTn id="31" dur="3000" fill="hold"/>
                                        <p:tgtEl>
                                          <p:spTgt spid="11"/>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0" fill="hold"/>
                                        <p:tgtEl>
                                          <p:spTgt spid="13"/>
                                        </p:tgtEl>
                                        <p:attrNameLst>
                                          <p:attrName>ppt_x</p:attrName>
                                        </p:attrNameLst>
                                      </p:cBhvr>
                                      <p:tavLst>
                                        <p:tav tm="0">
                                          <p:val>
                                            <p:strVal val="#ppt_x-#ppt_w/2"/>
                                          </p:val>
                                        </p:tav>
                                        <p:tav tm="100000">
                                          <p:val>
                                            <p:strVal val="#ppt_x"/>
                                          </p:val>
                                        </p:tav>
                                      </p:tavLst>
                                    </p:anim>
                                    <p:anim calcmode="lin" valueType="num">
                                      <p:cBhvr>
                                        <p:cTn id="35" dur="3000" fill="hold"/>
                                        <p:tgtEl>
                                          <p:spTgt spid="13"/>
                                        </p:tgtEl>
                                        <p:attrNameLst>
                                          <p:attrName>ppt_y</p:attrName>
                                        </p:attrNameLst>
                                      </p:cBhvr>
                                      <p:tavLst>
                                        <p:tav tm="0">
                                          <p:val>
                                            <p:strVal val="#ppt_y"/>
                                          </p:val>
                                        </p:tav>
                                        <p:tav tm="100000">
                                          <p:val>
                                            <p:strVal val="#ppt_y"/>
                                          </p:val>
                                        </p:tav>
                                      </p:tavLst>
                                    </p:anim>
                                    <p:anim calcmode="lin" valueType="num">
                                      <p:cBhvr>
                                        <p:cTn id="36" dur="3000" fill="hold"/>
                                        <p:tgtEl>
                                          <p:spTgt spid="13"/>
                                        </p:tgtEl>
                                        <p:attrNameLst>
                                          <p:attrName>ppt_w</p:attrName>
                                        </p:attrNameLst>
                                      </p:cBhvr>
                                      <p:tavLst>
                                        <p:tav tm="0">
                                          <p:val>
                                            <p:fltVal val="0"/>
                                          </p:val>
                                        </p:tav>
                                        <p:tav tm="100000">
                                          <p:val>
                                            <p:strVal val="#ppt_w"/>
                                          </p:val>
                                        </p:tav>
                                      </p:tavLst>
                                    </p:anim>
                                    <p:anim calcmode="lin" valueType="num">
                                      <p:cBhvr>
                                        <p:cTn id="37" dur="3000" fill="hold"/>
                                        <p:tgtEl>
                                          <p:spTgt spid="13"/>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3000" fill="hold"/>
                                        <p:tgtEl>
                                          <p:spTgt spid="15"/>
                                        </p:tgtEl>
                                        <p:attrNameLst>
                                          <p:attrName>ppt_x</p:attrName>
                                        </p:attrNameLst>
                                      </p:cBhvr>
                                      <p:tavLst>
                                        <p:tav tm="0">
                                          <p:val>
                                            <p:strVal val="#ppt_x-#ppt_w/2"/>
                                          </p:val>
                                        </p:tav>
                                        <p:tav tm="100000">
                                          <p:val>
                                            <p:strVal val="#ppt_x"/>
                                          </p:val>
                                        </p:tav>
                                      </p:tavLst>
                                    </p:anim>
                                    <p:anim calcmode="lin" valueType="num">
                                      <p:cBhvr>
                                        <p:cTn id="41" dur="3000" fill="hold"/>
                                        <p:tgtEl>
                                          <p:spTgt spid="15"/>
                                        </p:tgtEl>
                                        <p:attrNameLst>
                                          <p:attrName>ppt_y</p:attrName>
                                        </p:attrNameLst>
                                      </p:cBhvr>
                                      <p:tavLst>
                                        <p:tav tm="0">
                                          <p:val>
                                            <p:strVal val="#ppt_y"/>
                                          </p:val>
                                        </p:tav>
                                        <p:tav tm="100000">
                                          <p:val>
                                            <p:strVal val="#ppt_y"/>
                                          </p:val>
                                        </p:tav>
                                      </p:tavLst>
                                    </p:anim>
                                    <p:anim calcmode="lin" valueType="num">
                                      <p:cBhvr>
                                        <p:cTn id="42" dur="3000" fill="hold"/>
                                        <p:tgtEl>
                                          <p:spTgt spid="15"/>
                                        </p:tgtEl>
                                        <p:attrNameLst>
                                          <p:attrName>ppt_w</p:attrName>
                                        </p:attrNameLst>
                                      </p:cBhvr>
                                      <p:tavLst>
                                        <p:tav tm="0">
                                          <p:val>
                                            <p:fltVal val="0"/>
                                          </p:val>
                                        </p:tav>
                                        <p:tav tm="100000">
                                          <p:val>
                                            <p:strVal val="#ppt_w"/>
                                          </p:val>
                                        </p:tav>
                                      </p:tavLst>
                                    </p:anim>
                                    <p:anim calcmode="lin" valueType="num">
                                      <p:cBhvr>
                                        <p:cTn id="43" dur="3000" fill="hold"/>
                                        <p:tgtEl>
                                          <p:spTgt spid="15"/>
                                        </p:tgtEl>
                                        <p:attrNameLst>
                                          <p:attrName>ppt_h</p:attrName>
                                        </p:attrNameLst>
                                      </p:cBhvr>
                                      <p:tavLst>
                                        <p:tav tm="0">
                                          <p:val>
                                            <p:strVal val="#ppt_h"/>
                                          </p:val>
                                        </p:tav>
                                        <p:tav tm="100000">
                                          <p:val>
                                            <p:strVal val="#ppt_h"/>
                                          </p:val>
                                        </p:tav>
                                      </p:tavLst>
                                    </p:anim>
                                  </p:childTnLst>
                                </p:cTn>
                              </p:par>
                              <p:par>
                                <p:cTn id="44" presetID="17" presetClass="entr" presetSubtype="8"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3000" fill="hold"/>
                                        <p:tgtEl>
                                          <p:spTgt spid="17"/>
                                        </p:tgtEl>
                                        <p:attrNameLst>
                                          <p:attrName>ppt_x</p:attrName>
                                        </p:attrNameLst>
                                      </p:cBhvr>
                                      <p:tavLst>
                                        <p:tav tm="0">
                                          <p:val>
                                            <p:strVal val="#ppt_x-#ppt_w/2"/>
                                          </p:val>
                                        </p:tav>
                                        <p:tav tm="100000">
                                          <p:val>
                                            <p:strVal val="#ppt_x"/>
                                          </p:val>
                                        </p:tav>
                                      </p:tavLst>
                                    </p:anim>
                                    <p:anim calcmode="lin" valueType="num">
                                      <p:cBhvr>
                                        <p:cTn id="47" dur="3000" fill="hold"/>
                                        <p:tgtEl>
                                          <p:spTgt spid="17"/>
                                        </p:tgtEl>
                                        <p:attrNameLst>
                                          <p:attrName>ppt_y</p:attrName>
                                        </p:attrNameLst>
                                      </p:cBhvr>
                                      <p:tavLst>
                                        <p:tav tm="0">
                                          <p:val>
                                            <p:strVal val="#ppt_y"/>
                                          </p:val>
                                        </p:tav>
                                        <p:tav tm="100000">
                                          <p:val>
                                            <p:strVal val="#ppt_y"/>
                                          </p:val>
                                        </p:tav>
                                      </p:tavLst>
                                    </p:anim>
                                    <p:anim calcmode="lin" valueType="num">
                                      <p:cBhvr>
                                        <p:cTn id="48" dur="3000" fill="hold"/>
                                        <p:tgtEl>
                                          <p:spTgt spid="17"/>
                                        </p:tgtEl>
                                        <p:attrNameLst>
                                          <p:attrName>ppt_w</p:attrName>
                                        </p:attrNameLst>
                                      </p:cBhvr>
                                      <p:tavLst>
                                        <p:tav tm="0">
                                          <p:val>
                                            <p:fltVal val="0"/>
                                          </p:val>
                                        </p:tav>
                                        <p:tav tm="100000">
                                          <p:val>
                                            <p:strVal val="#ppt_w"/>
                                          </p:val>
                                        </p:tav>
                                      </p:tavLst>
                                    </p:anim>
                                    <p:anim calcmode="lin" valueType="num">
                                      <p:cBhvr>
                                        <p:cTn id="49" dur="3000" fill="hold"/>
                                        <p:tgtEl>
                                          <p:spTgt spid="17"/>
                                        </p:tgtEl>
                                        <p:attrNameLst>
                                          <p:attrName>ppt_h</p:attrName>
                                        </p:attrNameLst>
                                      </p:cBhvr>
                                      <p:tavLst>
                                        <p:tav tm="0">
                                          <p:val>
                                            <p:strVal val="#ppt_h"/>
                                          </p:val>
                                        </p:tav>
                                        <p:tav tm="100000">
                                          <p:val>
                                            <p:strVal val="#ppt_h"/>
                                          </p:val>
                                        </p:tav>
                                      </p:tavLst>
                                    </p:anim>
                                  </p:childTnLst>
                                </p:cTn>
                              </p:par>
                              <p:par>
                                <p:cTn id="50" presetID="17" presetClass="entr" presetSubtype="2"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3000" fill="hold"/>
                                        <p:tgtEl>
                                          <p:spTgt spid="6"/>
                                        </p:tgtEl>
                                        <p:attrNameLst>
                                          <p:attrName>ppt_x</p:attrName>
                                        </p:attrNameLst>
                                      </p:cBhvr>
                                      <p:tavLst>
                                        <p:tav tm="0">
                                          <p:val>
                                            <p:strVal val="#ppt_x+#ppt_w/2"/>
                                          </p:val>
                                        </p:tav>
                                        <p:tav tm="100000">
                                          <p:val>
                                            <p:strVal val="#ppt_x"/>
                                          </p:val>
                                        </p:tav>
                                      </p:tavLst>
                                    </p:anim>
                                    <p:anim calcmode="lin" valueType="num">
                                      <p:cBhvr>
                                        <p:cTn id="53" dur="3000" fill="hold"/>
                                        <p:tgtEl>
                                          <p:spTgt spid="6"/>
                                        </p:tgtEl>
                                        <p:attrNameLst>
                                          <p:attrName>ppt_y</p:attrName>
                                        </p:attrNameLst>
                                      </p:cBhvr>
                                      <p:tavLst>
                                        <p:tav tm="0">
                                          <p:val>
                                            <p:strVal val="#ppt_y"/>
                                          </p:val>
                                        </p:tav>
                                        <p:tav tm="100000">
                                          <p:val>
                                            <p:strVal val="#ppt_y"/>
                                          </p:val>
                                        </p:tav>
                                      </p:tavLst>
                                    </p:anim>
                                    <p:anim calcmode="lin" valueType="num">
                                      <p:cBhvr>
                                        <p:cTn id="54" dur="3000" fill="hold"/>
                                        <p:tgtEl>
                                          <p:spTgt spid="6"/>
                                        </p:tgtEl>
                                        <p:attrNameLst>
                                          <p:attrName>ppt_w</p:attrName>
                                        </p:attrNameLst>
                                      </p:cBhvr>
                                      <p:tavLst>
                                        <p:tav tm="0">
                                          <p:val>
                                            <p:fltVal val="0"/>
                                          </p:val>
                                        </p:tav>
                                        <p:tav tm="100000">
                                          <p:val>
                                            <p:strVal val="#ppt_w"/>
                                          </p:val>
                                        </p:tav>
                                      </p:tavLst>
                                    </p:anim>
                                    <p:anim calcmode="lin" valueType="num">
                                      <p:cBhvr>
                                        <p:cTn id="55" dur="3000" fill="hold"/>
                                        <p:tgtEl>
                                          <p:spTgt spid="6"/>
                                        </p:tgtEl>
                                        <p:attrNameLst>
                                          <p:attrName>ppt_h</p:attrName>
                                        </p:attrNameLst>
                                      </p:cBhvr>
                                      <p:tavLst>
                                        <p:tav tm="0">
                                          <p:val>
                                            <p:strVal val="#ppt_h"/>
                                          </p:val>
                                        </p:tav>
                                        <p:tav tm="100000">
                                          <p:val>
                                            <p:strVal val="#ppt_h"/>
                                          </p:val>
                                        </p:tav>
                                      </p:tavLst>
                                    </p:anim>
                                  </p:childTnLst>
                                </p:cTn>
                              </p:par>
                              <p:par>
                                <p:cTn id="56" presetID="17" presetClass="entr" presetSubtype="2"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ppt_x</p:attrName>
                                        </p:attrNameLst>
                                      </p:cBhvr>
                                      <p:tavLst>
                                        <p:tav tm="0">
                                          <p:val>
                                            <p:strVal val="#ppt_x+#ppt_w/2"/>
                                          </p:val>
                                        </p:tav>
                                        <p:tav tm="100000">
                                          <p:val>
                                            <p:strVal val="#ppt_x"/>
                                          </p:val>
                                        </p:tav>
                                      </p:tavLst>
                                    </p:anim>
                                    <p:anim calcmode="lin" valueType="num">
                                      <p:cBhvr>
                                        <p:cTn id="59" dur="3000" fill="hold"/>
                                        <p:tgtEl>
                                          <p:spTgt spid="8"/>
                                        </p:tgtEl>
                                        <p:attrNameLst>
                                          <p:attrName>ppt_y</p:attrName>
                                        </p:attrNameLst>
                                      </p:cBhvr>
                                      <p:tavLst>
                                        <p:tav tm="0">
                                          <p:val>
                                            <p:strVal val="#ppt_y"/>
                                          </p:val>
                                        </p:tav>
                                        <p:tav tm="100000">
                                          <p:val>
                                            <p:strVal val="#ppt_y"/>
                                          </p:val>
                                        </p:tav>
                                      </p:tavLst>
                                    </p:anim>
                                    <p:anim calcmode="lin" valueType="num">
                                      <p:cBhvr>
                                        <p:cTn id="60" dur="3000" fill="hold"/>
                                        <p:tgtEl>
                                          <p:spTgt spid="8"/>
                                        </p:tgtEl>
                                        <p:attrNameLst>
                                          <p:attrName>ppt_w</p:attrName>
                                        </p:attrNameLst>
                                      </p:cBhvr>
                                      <p:tavLst>
                                        <p:tav tm="0">
                                          <p:val>
                                            <p:fltVal val="0"/>
                                          </p:val>
                                        </p:tav>
                                        <p:tav tm="100000">
                                          <p:val>
                                            <p:strVal val="#ppt_w"/>
                                          </p:val>
                                        </p:tav>
                                      </p:tavLst>
                                    </p:anim>
                                    <p:anim calcmode="lin" valueType="num">
                                      <p:cBhvr>
                                        <p:cTn id="61" dur="3000" fill="hold"/>
                                        <p:tgtEl>
                                          <p:spTgt spid="8"/>
                                        </p:tgtEl>
                                        <p:attrNameLst>
                                          <p:attrName>ppt_h</p:attrName>
                                        </p:attrNameLst>
                                      </p:cBhvr>
                                      <p:tavLst>
                                        <p:tav tm="0">
                                          <p:val>
                                            <p:strVal val="#ppt_h"/>
                                          </p:val>
                                        </p:tav>
                                        <p:tav tm="100000">
                                          <p:val>
                                            <p:strVal val="#ppt_h"/>
                                          </p:val>
                                        </p:tav>
                                      </p:tavLst>
                                    </p:anim>
                                  </p:childTnLst>
                                </p:cTn>
                              </p:par>
                              <p:par>
                                <p:cTn id="62" presetID="17" presetClass="entr" presetSubtype="2" fill="hold" grpId="0"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3000" fill="hold"/>
                                        <p:tgtEl>
                                          <p:spTgt spid="10"/>
                                        </p:tgtEl>
                                        <p:attrNameLst>
                                          <p:attrName>ppt_x</p:attrName>
                                        </p:attrNameLst>
                                      </p:cBhvr>
                                      <p:tavLst>
                                        <p:tav tm="0">
                                          <p:val>
                                            <p:strVal val="#ppt_x+#ppt_w/2"/>
                                          </p:val>
                                        </p:tav>
                                        <p:tav tm="100000">
                                          <p:val>
                                            <p:strVal val="#ppt_x"/>
                                          </p:val>
                                        </p:tav>
                                      </p:tavLst>
                                    </p:anim>
                                    <p:anim calcmode="lin" valueType="num">
                                      <p:cBhvr>
                                        <p:cTn id="65" dur="3000" fill="hold"/>
                                        <p:tgtEl>
                                          <p:spTgt spid="10"/>
                                        </p:tgtEl>
                                        <p:attrNameLst>
                                          <p:attrName>ppt_y</p:attrName>
                                        </p:attrNameLst>
                                      </p:cBhvr>
                                      <p:tavLst>
                                        <p:tav tm="0">
                                          <p:val>
                                            <p:strVal val="#ppt_y"/>
                                          </p:val>
                                        </p:tav>
                                        <p:tav tm="100000">
                                          <p:val>
                                            <p:strVal val="#ppt_y"/>
                                          </p:val>
                                        </p:tav>
                                      </p:tavLst>
                                    </p:anim>
                                    <p:anim calcmode="lin" valueType="num">
                                      <p:cBhvr>
                                        <p:cTn id="66" dur="3000" fill="hold"/>
                                        <p:tgtEl>
                                          <p:spTgt spid="10"/>
                                        </p:tgtEl>
                                        <p:attrNameLst>
                                          <p:attrName>ppt_w</p:attrName>
                                        </p:attrNameLst>
                                      </p:cBhvr>
                                      <p:tavLst>
                                        <p:tav tm="0">
                                          <p:val>
                                            <p:fltVal val="0"/>
                                          </p:val>
                                        </p:tav>
                                        <p:tav tm="100000">
                                          <p:val>
                                            <p:strVal val="#ppt_w"/>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7" presetClass="entr" presetSubtype="2"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ppt_x</p:attrName>
                                        </p:attrNameLst>
                                      </p:cBhvr>
                                      <p:tavLst>
                                        <p:tav tm="0">
                                          <p:val>
                                            <p:strVal val="#ppt_x+#ppt_w/2"/>
                                          </p:val>
                                        </p:tav>
                                        <p:tav tm="100000">
                                          <p:val>
                                            <p:strVal val="#ppt_x"/>
                                          </p:val>
                                        </p:tav>
                                      </p:tavLst>
                                    </p:anim>
                                    <p:anim calcmode="lin" valueType="num">
                                      <p:cBhvr>
                                        <p:cTn id="71" dur="3000" fill="hold"/>
                                        <p:tgtEl>
                                          <p:spTgt spid="12"/>
                                        </p:tgtEl>
                                        <p:attrNameLst>
                                          <p:attrName>ppt_y</p:attrName>
                                        </p:attrNameLst>
                                      </p:cBhvr>
                                      <p:tavLst>
                                        <p:tav tm="0">
                                          <p:val>
                                            <p:strVal val="#ppt_y"/>
                                          </p:val>
                                        </p:tav>
                                        <p:tav tm="100000">
                                          <p:val>
                                            <p:strVal val="#ppt_y"/>
                                          </p:val>
                                        </p:tav>
                                      </p:tavLst>
                                    </p:anim>
                                    <p:anim calcmode="lin" valueType="num">
                                      <p:cBhvr>
                                        <p:cTn id="72" dur="3000" fill="hold"/>
                                        <p:tgtEl>
                                          <p:spTgt spid="12"/>
                                        </p:tgtEl>
                                        <p:attrNameLst>
                                          <p:attrName>ppt_w</p:attrName>
                                        </p:attrNameLst>
                                      </p:cBhvr>
                                      <p:tavLst>
                                        <p:tav tm="0">
                                          <p:val>
                                            <p:fltVal val="0"/>
                                          </p:val>
                                        </p:tav>
                                        <p:tav tm="100000">
                                          <p:val>
                                            <p:strVal val="#ppt_w"/>
                                          </p:val>
                                        </p:tav>
                                      </p:tavLst>
                                    </p:anim>
                                    <p:anim calcmode="lin" valueType="num">
                                      <p:cBhvr>
                                        <p:cTn id="73" dur="3000" fill="hold"/>
                                        <p:tgtEl>
                                          <p:spTgt spid="12"/>
                                        </p:tgtEl>
                                        <p:attrNameLst>
                                          <p:attrName>ppt_h</p:attrName>
                                        </p:attrNameLst>
                                      </p:cBhvr>
                                      <p:tavLst>
                                        <p:tav tm="0">
                                          <p:val>
                                            <p:strVal val="#ppt_h"/>
                                          </p:val>
                                        </p:tav>
                                        <p:tav tm="100000">
                                          <p:val>
                                            <p:strVal val="#ppt_h"/>
                                          </p:val>
                                        </p:tav>
                                      </p:tavLst>
                                    </p:anim>
                                  </p:childTnLst>
                                </p:cTn>
                              </p:par>
                              <p:par>
                                <p:cTn id="74" presetID="17" presetClass="entr" presetSubtype="2"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3000" fill="hold"/>
                                        <p:tgtEl>
                                          <p:spTgt spid="14"/>
                                        </p:tgtEl>
                                        <p:attrNameLst>
                                          <p:attrName>ppt_x</p:attrName>
                                        </p:attrNameLst>
                                      </p:cBhvr>
                                      <p:tavLst>
                                        <p:tav tm="0">
                                          <p:val>
                                            <p:strVal val="#ppt_x+#ppt_w/2"/>
                                          </p:val>
                                        </p:tav>
                                        <p:tav tm="100000">
                                          <p:val>
                                            <p:strVal val="#ppt_x"/>
                                          </p:val>
                                        </p:tav>
                                      </p:tavLst>
                                    </p:anim>
                                    <p:anim calcmode="lin" valueType="num">
                                      <p:cBhvr>
                                        <p:cTn id="77" dur="3000" fill="hold"/>
                                        <p:tgtEl>
                                          <p:spTgt spid="14"/>
                                        </p:tgtEl>
                                        <p:attrNameLst>
                                          <p:attrName>ppt_y</p:attrName>
                                        </p:attrNameLst>
                                      </p:cBhvr>
                                      <p:tavLst>
                                        <p:tav tm="0">
                                          <p:val>
                                            <p:strVal val="#ppt_y"/>
                                          </p:val>
                                        </p:tav>
                                        <p:tav tm="100000">
                                          <p:val>
                                            <p:strVal val="#ppt_y"/>
                                          </p:val>
                                        </p:tav>
                                      </p:tavLst>
                                    </p:anim>
                                    <p:anim calcmode="lin" valueType="num">
                                      <p:cBhvr>
                                        <p:cTn id="78" dur="3000" fill="hold"/>
                                        <p:tgtEl>
                                          <p:spTgt spid="14"/>
                                        </p:tgtEl>
                                        <p:attrNameLst>
                                          <p:attrName>ppt_w</p:attrName>
                                        </p:attrNameLst>
                                      </p:cBhvr>
                                      <p:tavLst>
                                        <p:tav tm="0">
                                          <p:val>
                                            <p:fltVal val="0"/>
                                          </p:val>
                                        </p:tav>
                                        <p:tav tm="100000">
                                          <p:val>
                                            <p:strVal val="#ppt_w"/>
                                          </p:val>
                                        </p:tav>
                                      </p:tavLst>
                                    </p:anim>
                                    <p:anim calcmode="lin" valueType="num">
                                      <p:cBhvr>
                                        <p:cTn id="79" dur="3000" fill="hold"/>
                                        <p:tgtEl>
                                          <p:spTgt spid="14"/>
                                        </p:tgtEl>
                                        <p:attrNameLst>
                                          <p:attrName>ppt_h</p:attrName>
                                        </p:attrNameLst>
                                      </p:cBhvr>
                                      <p:tavLst>
                                        <p:tav tm="0">
                                          <p:val>
                                            <p:strVal val="#ppt_h"/>
                                          </p:val>
                                        </p:tav>
                                        <p:tav tm="100000">
                                          <p:val>
                                            <p:strVal val="#ppt_h"/>
                                          </p:val>
                                        </p:tav>
                                      </p:tavLst>
                                    </p:anim>
                                  </p:childTnLst>
                                </p:cTn>
                              </p:par>
                              <p:par>
                                <p:cTn id="80" presetID="17" presetClass="entr" presetSubtype="2" fill="hold" grpId="0"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p:cTn id="82" dur="3000" fill="hold"/>
                                        <p:tgtEl>
                                          <p:spTgt spid="16"/>
                                        </p:tgtEl>
                                        <p:attrNameLst>
                                          <p:attrName>ppt_x</p:attrName>
                                        </p:attrNameLst>
                                      </p:cBhvr>
                                      <p:tavLst>
                                        <p:tav tm="0">
                                          <p:val>
                                            <p:strVal val="#ppt_x+#ppt_w/2"/>
                                          </p:val>
                                        </p:tav>
                                        <p:tav tm="100000">
                                          <p:val>
                                            <p:strVal val="#ppt_x"/>
                                          </p:val>
                                        </p:tav>
                                      </p:tavLst>
                                    </p:anim>
                                    <p:anim calcmode="lin" valueType="num">
                                      <p:cBhvr>
                                        <p:cTn id="83" dur="3000" fill="hold"/>
                                        <p:tgtEl>
                                          <p:spTgt spid="16"/>
                                        </p:tgtEl>
                                        <p:attrNameLst>
                                          <p:attrName>ppt_y</p:attrName>
                                        </p:attrNameLst>
                                      </p:cBhvr>
                                      <p:tavLst>
                                        <p:tav tm="0">
                                          <p:val>
                                            <p:strVal val="#ppt_y"/>
                                          </p:val>
                                        </p:tav>
                                        <p:tav tm="100000">
                                          <p:val>
                                            <p:strVal val="#ppt_y"/>
                                          </p:val>
                                        </p:tav>
                                      </p:tavLst>
                                    </p:anim>
                                    <p:anim calcmode="lin" valueType="num">
                                      <p:cBhvr>
                                        <p:cTn id="84" dur="3000" fill="hold"/>
                                        <p:tgtEl>
                                          <p:spTgt spid="16"/>
                                        </p:tgtEl>
                                        <p:attrNameLst>
                                          <p:attrName>ppt_w</p:attrName>
                                        </p:attrNameLst>
                                      </p:cBhvr>
                                      <p:tavLst>
                                        <p:tav tm="0">
                                          <p:val>
                                            <p:fltVal val="0"/>
                                          </p:val>
                                        </p:tav>
                                        <p:tav tm="100000">
                                          <p:val>
                                            <p:strVal val="#ppt_w"/>
                                          </p:val>
                                        </p:tav>
                                      </p:tavLst>
                                    </p:anim>
                                    <p:anim calcmode="lin" valueType="num">
                                      <p:cBhvr>
                                        <p:cTn id="85" dur="3000" fill="hold"/>
                                        <p:tgtEl>
                                          <p:spTgt spid="16"/>
                                        </p:tgtEl>
                                        <p:attrNameLst>
                                          <p:attrName>ppt_h</p:attrName>
                                        </p:attrNameLst>
                                      </p:cBhvr>
                                      <p:tavLst>
                                        <p:tav tm="0">
                                          <p:val>
                                            <p:strVal val="#ppt_h"/>
                                          </p:val>
                                        </p:tav>
                                        <p:tav tm="100000">
                                          <p:val>
                                            <p:strVal val="#ppt_h"/>
                                          </p:val>
                                        </p:tav>
                                      </p:tavLst>
                                    </p:anim>
                                  </p:childTnLst>
                                </p:cTn>
                              </p:par>
                              <p:par>
                                <p:cTn id="86" presetID="17" presetClass="entr" presetSubtype="2"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ppt_x</p:attrName>
                                        </p:attrNameLst>
                                      </p:cBhvr>
                                      <p:tavLst>
                                        <p:tav tm="0">
                                          <p:val>
                                            <p:strVal val="#ppt_x+#ppt_w/2"/>
                                          </p:val>
                                        </p:tav>
                                        <p:tav tm="100000">
                                          <p:val>
                                            <p:strVal val="#ppt_x"/>
                                          </p:val>
                                        </p:tav>
                                      </p:tavLst>
                                    </p:anim>
                                    <p:anim calcmode="lin" valueType="num">
                                      <p:cBhvr>
                                        <p:cTn id="89" dur="3000" fill="hold"/>
                                        <p:tgtEl>
                                          <p:spTgt spid="18"/>
                                        </p:tgtEl>
                                        <p:attrNameLst>
                                          <p:attrName>ppt_y</p:attrName>
                                        </p:attrNameLst>
                                      </p:cBhvr>
                                      <p:tavLst>
                                        <p:tav tm="0">
                                          <p:val>
                                            <p:strVal val="#ppt_y"/>
                                          </p:val>
                                        </p:tav>
                                        <p:tav tm="100000">
                                          <p:val>
                                            <p:strVal val="#ppt_y"/>
                                          </p:val>
                                        </p:tav>
                                      </p:tavLst>
                                    </p:anim>
                                    <p:anim calcmode="lin" valueType="num">
                                      <p:cBhvr>
                                        <p:cTn id="90" dur="3000" fill="hold"/>
                                        <p:tgtEl>
                                          <p:spTgt spid="18"/>
                                        </p:tgtEl>
                                        <p:attrNameLst>
                                          <p:attrName>ppt_w</p:attrName>
                                        </p:attrNameLst>
                                      </p:cBhvr>
                                      <p:tavLst>
                                        <p:tav tm="0">
                                          <p:val>
                                            <p:fltVal val="0"/>
                                          </p:val>
                                        </p:tav>
                                        <p:tav tm="100000">
                                          <p:val>
                                            <p:strVal val="#ppt_w"/>
                                          </p:val>
                                        </p:tav>
                                      </p:tavLst>
                                    </p:anim>
                                    <p:anim calcmode="lin" valueType="num">
                                      <p:cBhvr>
                                        <p:cTn id="91" dur="3000" fill="hold"/>
                                        <p:tgtEl>
                                          <p:spTgt spid="18"/>
                                        </p:tgtEl>
                                        <p:attrNameLst>
                                          <p:attrName>ppt_h</p:attrName>
                                        </p:attrNameLst>
                                      </p:cBhvr>
                                      <p:tavLst>
                                        <p:tav tm="0">
                                          <p:val>
                                            <p:strVal val="#ppt_h"/>
                                          </p:val>
                                        </p:tav>
                                        <p:tav tm="100000">
                                          <p:val>
                                            <p:strVal val="#ppt_h"/>
                                          </p:val>
                                        </p:tav>
                                      </p:tavLst>
                                    </p:anim>
                                  </p:childTnLst>
                                </p:cTn>
                              </p:par>
                              <p:par>
                                <p:cTn id="92" presetID="8" presetClass="entr" presetSubtype="16" fill="hold" grpId="1"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diamond(in)">
                                      <p:cBhvr>
                                        <p:cTn id="94" dur="3000"/>
                                        <p:tgtEl>
                                          <p:spTgt spid="5"/>
                                        </p:tgtEl>
                                      </p:cBhvr>
                                    </p:animEffect>
                                  </p:childTnLst>
                                </p:cTn>
                              </p:par>
                              <p:par>
                                <p:cTn id="95" presetID="8" presetClass="entr" presetSubtype="16" fill="hold" grpId="1"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diamond(in)">
                                      <p:cBhvr>
                                        <p:cTn id="97" dur="3000"/>
                                        <p:tgtEl>
                                          <p:spTgt spid="6"/>
                                        </p:tgtEl>
                                      </p:cBhvr>
                                    </p:animEffect>
                                  </p:childTnLst>
                                </p:cTn>
                              </p:par>
                              <p:par>
                                <p:cTn id="98" presetID="8" presetClass="entr" presetSubtype="16" fill="hold" grpId="1" nodeType="with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diamond(in)">
                                      <p:cBhvr>
                                        <p:cTn id="100" dur="3000"/>
                                        <p:tgtEl>
                                          <p:spTgt spid="7"/>
                                        </p:tgtEl>
                                      </p:cBhvr>
                                    </p:animEffect>
                                  </p:childTnLst>
                                </p:cTn>
                              </p:par>
                              <p:par>
                                <p:cTn id="101" presetID="8" presetClass="entr" presetSubtype="16" fill="hold" grpId="1" nodeType="withEffect">
                                  <p:stCondLst>
                                    <p:cond delay="0"/>
                                  </p:stCondLst>
                                  <p:childTnLst>
                                    <p:set>
                                      <p:cBhvr>
                                        <p:cTn id="102" dur="1" fill="hold">
                                          <p:stCondLst>
                                            <p:cond delay="0"/>
                                          </p:stCondLst>
                                        </p:cTn>
                                        <p:tgtEl>
                                          <p:spTgt spid="8"/>
                                        </p:tgtEl>
                                        <p:attrNameLst>
                                          <p:attrName>style.visibility</p:attrName>
                                        </p:attrNameLst>
                                      </p:cBhvr>
                                      <p:to>
                                        <p:strVal val="visible"/>
                                      </p:to>
                                    </p:set>
                                    <p:animEffect transition="in" filter="diamond(in)">
                                      <p:cBhvr>
                                        <p:cTn id="103" dur="3000"/>
                                        <p:tgtEl>
                                          <p:spTgt spid="8"/>
                                        </p:tgtEl>
                                      </p:cBhvr>
                                    </p:animEffect>
                                  </p:childTnLst>
                                </p:cTn>
                              </p:par>
                              <p:par>
                                <p:cTn id="104" presetID="8" presetClass="entr" presetSubtype="16" fill="hold" grpId="1" nodeType="withEffect">
                                  <p:stCondLst>
                                    <p:cond delay="0"/>
                                  </p:stCondLst>
                                  <p:childTnLst>
                                    <p:set>
                                      <p:cBhvr>
                                        <p:cTn id="105" dur="1" fill="hold">
                                          <p:stCondLst>
                                            <p:cond delay="0"/>
                                          </p:stCondLst>
                                        </p:cTn>
                                        <p:tgtEl>
                                          <p:spTgt spid="9"/>
                                        </p:tgtEl>
                                        <p:attrNameLst>
                                          <p:attrName>style.visibility</p:attrName>
                                        </p:attrNameLst>
                                      </p:cBhvr>
                                      <p:to>
                                        <p:strVal val="visible"/>
                                      </p:to>
                                    </p:set>
                                    <p:animEffect transition="in" filter="diamond(in)">
                                      <p:cBhvr>
                                        <p:cTn id="106" dur="3000"/>
                                        <p:tgtEl>
                                          <p:spTgt spid="9"/>
                                        </p:tgtEl>
                                      </p:cBhvr>
                                    </p:animEffect>
                                  </p:childTnLst>
                                </p:cTn>
                              </p:par>
                              <p:par>
                                <p:cTn id="107" presetID="8" presetClass="entr" presetSubtype="16"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Effect transition="in" filter="diamond(in)">
                                      <p:cBhvr>
                                        <p:cTn id="109" dur="3000"/>
                                        <p:tgtEl>
                                          <p:spTgt spid="10"/>
                                        </p:tgtEl>
                                      </p:cBhvr>
                                    </p:animEffect>
                                  </p:childTnLst>
                                </p:cTn>
                              </p:par>
                              <p:par>
                                <p:cTn id="110" presetID="8" presetClass="entr" presetSubtype="16" fill="hold" grpId="1"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diamond(in)">
                                      <p:cBhvr>
                                        <p:cTn id="112" dur="3000"/>
                                        <p:tgtEl>
                                          <p:spTgt spid="11"/>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2"/>
                                        </p:tgtEl>
                                        <p:attrNameLst>
                                          <p:attrName>style.visibility</p:attrName>
                                        </p:attrNameLst>
                                      </p:cBhvr>
                                      <p:to>
                                        <p:strVal val="visible"/>
                                      </p:to>
                                    </p:set>
                                    <p:animEffect transition="in" filter="diamond(in)">
                                      <p:cBhvr>
                                        <p:cTn id="115" dur="3000"/>
                                        <p:tgtEl>
                                          <p:spTgt spid="12"/>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3"/>
                                        </p:tgtEl>
                                        <p:attrNameLst>
                                          <p:attrName>style.visibility</p:attrName>
                                        </p:attrNameLst>
                                      </p:cBhvr>
                                      <p:to>
                                        <p:strVal val="visible"/>
                                      </p:to>
                                    </p:set>
                                    <p:animEffect transition="in" filter="diamond(in)">
                                      <p:cBhvr>
                                        <p:cTn id="118" dur="3000"/>
                                        <p:tgtEl>
                                          <p:spTgt spid="13"/>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diamond(in)">
                                      <p:cBhvr>
                                        <p:cTn id="121" dur="3000"/>
                                        <p:tgtEl>
                                          <p:spTgt spid="14"/>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diamond(in)">
                                      <p:cBhvr>
                                        <p:cTn id="124" dur="3000"/>
                                        <p:tgtEl>
                                          <p:spTgt spid="15"/>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6"/>
                                        </p:tgtEl>
                                        <p:attrNameLst>
                                          <p:attrName>style.visibility</p:attrName>
                                        </p:attrNameLst>
                                      </p:cBhvr>
                                      <p:to>
                                        <p:strVal val="visible"/>
                                      </p:to>
                                    </p:set>
                                    <p:animEffect transition="in" filter="diamond(in)">
                                      <p:cBhvr>
                                        <p:cTn id="127" dur="3000"/>
                                        <p:tgtEl>
                                          <p:spTgt spid="16"/>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Effect transition="in" filter="diamond(in)">
                                      <p:cBhvr>
                                        <p:cTn id="130" dur="3000"/>
                                        <p:tgtEl>
                                          <p:spTgt spid="17"/>
                                        </p:tgtEl>
                                      </p:cBhvr>
                                    </p:animEffect>
                                  </p:childTnLst>
                                </p:cTn>
                              </p:par>
                              <p:par>
                                <p:cTn id="131" presetID="8" presetClass="entr" presetSubtype="16" fill="hold" grpId="1" nodeType="withEffect">
                                  <p:stCondLst>
                                    <p:cond delay="0"/>
                                  </p:stCondLst>
                                  <p:childTnLst>
                                    <p:set>
                                      <p:cBhvr>
                                        <p:cTn id="132" dur="1" fill="hold">
                                          <p:stCondLst>
                                            <p:cond delay="0"/>
                                          </p:stCondLst>
                                        </p:cTn>
                                        <p:tgtEl>
                                          <p:spTgt spid="18"/>
                                        </p:tgtEl>
                                        <p:attrNameLst>
                                          <p:attrName>style.visibility</p:attrName>
                                        </p:attrNameLst>
                                      </p:cBhvr>
                                      <p:to>
                                        <p:strVal val="visible"/>
                                      </p:to>
                                    </p:set>
                                    <p:animEffect transition="in" filter="diamond(in)">
                                      <p:cBhvr>
                                        <p:cTn id="133" dur="3000"/>
                                        <p:tgtEl>
                                          <p:spTgt spid="18"/>
                                        </p:tgtEl>
                                      </p:cBhvr>
                                    </p:animEffect>
                                  </p:childTnLst>
                                </p:cTn>
                              </p:par>
                            </p:childTnLst>
                          </p:cTn>
                        </p:par>
                        <p:par>
                          <p:cTn id="134" fill="hold">
                            <p:stCondLst>
                              <p:cond delay="3000"/>
                            </p:stCondLst>
                            <p:childTnLst>
                              <p:par>
                                <p:cTn id="135" presetID="2" presetClass="exit" presetSubtype="2" fill="hold" grpId="2" nodeType="after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1+ppt_w/2"/>
                                          </p:val>
                                        </p:tav>
                                      </p:tavLst>
                                    </p:anim>
                                    <p:anim calcmode="lin" valueType="num">
                                      <p:cBhvr additive="base">
                                        <p:cTn id="137" dur="3000"/>
                                        <p:tgtEl>
                                          <p:spTgt spid="5"/>
                                        </p:tgtEl>
                                        <p:attrNameLst>
                                          <p:attrName>ppt_y</p:attrName>
                                        </p:attrNameLst>
                                      </p:cBhvr>
                                      <p:tavLst>
                                        <p:tav tm="0">
                                          <p:val>
                                            <p:strVal val="ppt_y"/>
                                          </p:val>
                                        </p:tav>
                                        <p:tav tm="100000">
                                          <p:val>
                                            <p:strVal val="ppt_y"/>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000"/>
                                        <p:tgtEl>
                                          <p:spTgt spid="7"/>
                                        </p:tgtEl>
                                        <p:attrNameLst>
                                          <p:attrName>ppt_x</p:attrName>
                                        </p:attrNameLst>
                                      </p:cBhvr>
                                      <p:tavLst>
                                        <p:tav tm="0">
                                          <p:val>
                                            <p:strVal val="ppt_x"/>
                                          </p:val>
                                        </p:tav>
                                        <p:tav tm="100000">
                                          <p:val>
                                            <p:strVal val="1+ppt_w/2"/>
                                          </p:val>
                                        </p:tav>
                                      </p:tavLst>
                                    </p:anim>
                                    <p:anim calcmode="lin" valueType="num">
                                      <p:cBhvr additive="base">
                                        <p:cTn id="141" dur="3000"/>
                                        <p:tgtEl>
                                          <p:spTgt spid="7"/>
                                        </p:tgtEl>
                                        <p:attrNameLst>
                                          <p:attrName>ppt_y</p:attrName>
                                        </p:attrNameLst>
                                      </p:cBhvr>
                                      <p:tavLst>
                                        <p:tav tm="0">
                                          <p:val>
                                            <p:strVal val="ppt_y"/>
                                          </p:val>
                                        </p:tav>
                                        <p:tav tm="100000">
                                          <p:val>
                                            <p:strVal val="ppt_y"/>
                                          </p:val>
                                        </p:tav>
                                      </p:tavLst>
                                    </p:anim>
                                    <p:set>
                                      <p:cBhvr>
                                        <p:cTn id="142" dur="1" fill="hold">
                                          <p:stCondLst>
                                            <p:cond delay="2999"/>
                                          </p:stCondLst>
                                        </p:cTn>
                                        <p:tgtEl>
                                          <p:spTgt spid="7"/>
                                        </p:tgtEl>
                                        <p:attrNameLst>
                                          <p:attrName>style.visibility</p:attrName>
                                        </p:attrNameLst>
                                      </p:cBhvr>
                                      <p:to>
                                        <p:strVal val="hidden"/>
                                      </p:to>
                                    </p:set>
                                  </p:childTnLst>
                                </p:cTn>
                              </p:par>
                              <p:par>
                                <p:cTn id="143" presetID="2" presetClass="exit" presetSubtype="2" fill="hold" grpId="2"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1+ppt_w/2"/>
                                          </p:val>
                                        </p:tav>
                                      </p:tavLst>
                                    </p:anim>
                                    <p:anim calcmode="lin" valueType="num">
                                      <p:cBhvr additive="base">
                                        <p:cTn id="145" dur="3000"/>
                                        <p:tgtEl>
                                          <p:spTgt spid="9"/>
                                        </p:tgtEl>
                                        <p:attrNameLst>
                                          <p:attrName>ppt_y</p:attrName>
                                        </p:attrNameLst>
                                      </p:cBhvr>
                                      <p:tavLst>
                                        <p:tav tm="0">
                                          <p:val>
                                            <p:strVal val="ppt_y"/>
                                          </p:val>
                                        </p:tav>
                                        <p:tav tm="100000">
                                          <p:val>
                                            <p:strVal val="ppt_y"/>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3000"/>
                                        <p:tgtEl>
                                          <p:spTgt spid="11"/>
                                        </p:tgtEl>
                                        <p:attrNameLst>
                                          <p:attrName>ppt_x</p:attrName>
                                        </p:attrNameLst>
                                      </p:cBhvr>
                                      <p:tavLst>
                                        <p:tav tm="0">
                                          <p:val>
                                            <p:strVal val="ppt_x"/>
                                          </p:val>
                                        </p:tav>
                                        <p:tav tm="100000">
                                          <p:val>
                                            <p:strVal val="1+ppt_w/2"/>
                                          </p:val>
                                        </p:tav>
                                      </p:tavLst>
                                    </p:anim>
                                    <p:anim calcmode="lin" valueType="num">
                                      <p:cBhvr additive="base">
                                        <p:cTn id="149" dur="3000"/>
                                        <p:tgtEl>
                                          <p:spTgt spid="11"/>
                                        </p:tgtEl>
                                        <p:attrNameLst>
                                          <p:attrName>ppt_y</p:attrName>
                                        </p:attrNameLst>
                                      </p:cBhvr>
                                      <p:tavLst>
                                        <p:tav tm="0">
                                          <p:val>
                                            <p:strVal val="ppt_y"/>
                                          </p:val>
                                        </p:tav>
                                        <p:tav tm="100000">
                                          <p:val>
                                            <p:strVal val="ppt_y"/>
                                          </p:val>
                                        </p:tav>
                                      </p:tavLst>
                                    </p:anim>
                                    <p:set>
                                      <p:cBhvr>
                                        <p:cTn id="150" dur="1" fill="hold">
                                          <p:stCondLst>
                                            <p:cond delay="2999"/>
                                          </p:stCondLst>
                                        </p:cTn>
                                        <p:tgtEl>
                                          <p:spTgt spid="11"/>
                                        </p:tgtEl>
                                        <p:attrNameLst>
                                          <p:attrName>style.visibility</p:attrName>
                                        </p:attrNameLst>
                                      </p:cBhvr>
                                      <p:to>
                                        <p:strVal val="hidden"/>
                                      </p:to>
                                    </p:set>
                                  </p:childTnLst>
                                </p:cTn>
                              </p:par>
                              <p:par>
                                <p:cTn id="151" presetID="2" presetClass="exit" presetSubtype="2" fill="hold" grpId="2"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1+ppt_w/2"/>
                                          </p:val>
                                        </p:tav>
                                      </p:tavLst>
                                    </p:anim>
                                    <p:anim calcmode="lin" valueType="num">
                                      <p:cBhvr additive="base">
                                        <p:cTn id="153" dur="3000"/>
                                        <p:tgtEl>
                                          <p:spTgt spid="13"/>
                                        </p:tgtEl>
                                        <p:attrNameLst>
                                          <p:attrName>ppt_y</p:attrName>
                                        </p:attrNameLst>
                                      </p:cBhvr>
                                      <p:tavLst>
                                        <p:tav tm="0">
                                          <p:val>
                                            <p:strVal val="ppt_y"/>
                                          </p:val>
                                        </p:tav>
                                        <p:tav tm="100000">
                                          <p:val>
                                            <p:strVal val="ppt_y"/>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15"/>
                                        </p:tgtEl>
                                        <p:attrNameLst>
                                          <p:attrName>ppt_x</p:attrName>
                                        </p:attrNameLst>
                                      </p:cBhvr>
                                      <p:tavLst>
                                        <p:tav tm="0">
                                          <p:val>
                                            <p:strVal val="ppt_x"/>
                                          </p:val>
                                        </p:tav>
                                        <p:tav tm="100000">
                                          <p:val>
                                            <p:strVal val="1+ppt_w/2"/>
                                          </p:val>
                                        </p:tav>
                                      </p:tavLst>
                                    </p:anim>
                                    <p:anim calcmode="lin" valueType="num">
                                      <p:cBhvr additive="base">
                                        <p:cTn id="157" dur="3000"/>
                                        <p:tgtEl>
                                          <p:spTgt spid="15"/>
                                        </p:tgtEl>
                                        <p:attrNameLst>
                                          <p:attrName>ppt_y</p:attrName>
                                        </p:attrNameLst>
                                      </p:cBhvr>
                                      <p:tavLst>
                                        <p:tav tm="0">
                                          <p:val>
                                            <p:strVal val="ppt_y"/>
                                          </p:val>
                                        </p:tav>
                                        <p:tav tm="100000">
                                          <p:val>
                                            <p:strVal val="ppt_y"/>
                                          </p:val>
                                        </p:tav>
                                      </p:tavLst>
                                    </p:anim>
                                    <p:set>
                                      <p:cBhvr>
                                        <p:cTn id="158" dur="1" fill="hold">
                                          <p:stCondLst>
                                            <p:cond delay="2999"/>
                                          </p:stCondLst>
                                        </p:cTn>
                                        <p:tgtEl>
                                          <p:spTgt spid="15"/>
                                        </p:tgtEl>
                                        <p:attrNameLst>
                                          <p:attrName>style.visibility</p:attrName>
                                        </p:attrNameLst>
                                      </p:cBhvr>
                                      <p:to>
                                        <p:strVal val="hidden"/>
                                      </p:to>
                                    </p:set>
                                  </p:childTnLst>
                                </p:cTn>
                              </p:par>
                              <p:par>
                                <p:cTn id="159" presetID="2" presetClass="exit" presetSubtype="2" fill="hold" grpId="2" nodeType="withEffect">
                                  <p:stCondLst>
                                    <p:cond delay="0"/>
                                  </p:stCondLst>
                                  <p:childTnLst>
                                    <p:anim calcmode="lin" valueType="num">
                                      <p:cBhvr additive="base">
                                        <p:cTn id="160" dur="3000"/>
                                        <p:tgtEl>
                                          <p:spTgt spid="17"/>
                                        </p:tgtEl>
                                        <p:attrNameLst>
                                          <p:attrName>ppt_x</p:attrName>
                                        </p:attrNameLst>
                                      </p:cBhvr>
                                      <p:tavLst>
                                        <p:tav tm="0">
                                          <p:val>
                                            <p:strVal val="ppt_x"/>
                                          </p:val>
                                        </p:tav>
                                        <p:tav tm="100000">
                                          <p:val>
                                            <p:strVal val="1+ppt_w/2"/>
                                          </p:val>
                                        </p:tav>
                                      </p:tavLst>
                                    </p:anim>
                                    <p:anim calcmode="lin" valueType="num">
                                      <p:cBhvr additive="base">
                                        <p:cTn id="161" dur="3000"/>
                                        <p:tgtEl>
                                          <p:spTgt spid="17"/>
                                        </p:tgtEl>
                                        <p:attrNameLst>
                                          <p:attrName>ppt_y</p:attrName>
                                        </p:attrNameLst>
                                      </p:cBhvr>
                                      <p:tavLst>
                                        <p:tav tm="0">
                                          <p:val>
                                            <p:strVal val="ppt_y"/>
                                          </p:val>
                                        </p:tav>
                                        <p:tav tm="100000">
                                          <p:val>
                                            <p:strVal val="ppt_y"/>
                                          </p:val>
                                        </p:tav>
                                      </p:tavLst>
                                    </p:anim>
                                    <p:set>
                                      <p:cBhvr>
                                        <p:cTn id="162" dur="1" fill="hold">
                                          <p:stCondLst>
                                            <p:cond delay="2999"/>
                                          </p:stCondLst>
                                        </p:cTn>
                                        <p:tgtEl>
                                          <p:spTgt spid="17"/>
                                        </p:tgtEl>
                                        <p:attrNameLst>
                                          <p:attrName>style.visibility</p:attrName>
                                        </p:attrNameLst>
                                      </p:cBhvr>
                                      <p:to>
                                        <p:strVal val="hidden"/>
                                      </p:to>
                                    </p:set>
                                  </p:childTnLst>
                                </p:cTn>
                              </p:par>
                              <p:par>
                                <p:cTn id="163" presetID="2" presetClass="exit" presetSubtype="8" fill="hold" grpId="2" nodeType="withEffect">
                                  <p:stCondLst>
                                    <p:cond delay="0"/>
                                  </p:stCondLst>
                                  <p:childTnLst>
                                    <p:anim calcmode="lin" valueType="num">
                                      <p:cBhvr additive="base">
                                        <p:cTn id="164" dur="3000"/>
                                        <p:tgtEl>
                                          <p:spTgt spid="6"/>
                                        </p:tgtEl>
                                        <p:attrNameLst>
                                          <p:attrName>ppt_x</p:attrName>
                                        </p:attrNameLst>
                                      </p:cBhvr>
                                      <p:tavLst>
                                        <p:tav tm="0">
                                          <p:val>
                                            <p:strVal val="ppt_x"/>
                                          </p:val>
                                        </p:tav>
                                        <p:tav tm="100000">
                                          <p:val>
                                            <p:strVal val="0-ppt_w/2"/>
                                          </p:val>
                                        </p:tav>
                                      </p:tavLst>
                                    </p:anim>
                                    <p:anim calcmode="lin" valueType="num">
                                      <p:cBhvr additive="base">
                                        <p:cTn id="165" dur="3000"/>
                                        <p:tgtEl>
                                          <p:spTgt spid="6"/>
                                        </p:tgtEl>
                                        <p:attrNameLst>
                                          <p:attrName>ppt_y</p:attrName>
                                        </p:attrNameLst>
                                      </p:cBhvr>
                                      <p:tavLst>
                                        <p:tav tm="0">
                                          <p:val>
                                            <p:strVal val="ppt_y"/>
                                          </p:val>
                                        </p:tav>
                                        <p:tav tm="100000">
                                          <p:val>
                                            <p:strVal val="ppt_y"/>
                                          </p:val>
                                        </p:tav>
                                      </p:tavLst>
                                    </p:anim>
                                    <p:set>
                                      <p:cBhvr>
                                        <p:cTn id="166" dur="1" fill="hold">
                                          <p:stCondLst>
                                            <p:cond delay="2999"/>
                                          </p:stCondLst>
                                        </p:cTn>
                                        <p:tgtEl>
                                          <p:spTgt spid="6"/>
                                        </p:tgtEl>
                                        <p:attrNameLst>
                                          <p:attrName>style.visibility</p:attrName>
                                        </p:attrNameLst>
                                      </p:cBhvr>
                                      <p:to>
                                        <p:strVal val="hidden"/>
                                      </p:to>
                                    </p:set>
                                  </p:childTnLst>
                                </p:cTn>
                              </p:par>
                              <p:par>
                                <p:cTn id="167" presetID="2" presetClass="exit" presetSubtype="8" fill="hold" grpId="2" nodeType="withEffect">
                                  <p:stCondLst>
                                    <p:cond delay="0"/>
                                  </p:stCondLst>
                                  <p:childTnLst>
                                    <p:anim calcmode="lin" valueType="num">
                                      <p:cBhvr additive="base">
                                        <p:cTn id="168" dur="3000"/>
                                        <p:tgtEl>
                                          <p:spTgt spid="8"/>
                                        </p:tgtEl>
                                        <p:attrNameLst>
                                          <p:attrName>ppt_x</p:attrName>
                                        </p:attrNameLst>
                                      </p:cBhvr>
                                      <p:tavLst>
                                        <p:tav tm="0">
                                          <p:val>
                                            <p:strVal val="ppt_x"/>
                                          </p:val>
                                        </p:tav>
                                        <p:tav tm="100000">
                                          <p:val>
                                            <p:strVal val="0-ppt_w/2"/>
                                          </p:val>
                                        </p:tav>
                                      </p:tavLst>
                                    </p:anim>
                                    <p:anim calcmode="lin" valueType="num">
                                      <p:cBhvr additive="base">
                                        <p:cTn id="169" dur="3000"/>
                                        <p:tgtEl>
                                          <p:spTgt spid="8"/>
                                        </p:tgtEl>
                                        <p:attrNameLst>
                                          <p:attrName>ppt_y</p:attrName>
                                        </p:attrNameLst>
                                      </p:cBhvr>
                                      <p:tavLst>
                                        <p:tav tm="0">
                                          <p:val>
                                            <p:strVal val="ppt_y"/>
                                          </p:val>
                                        </p:tav>
                                        <p:tav tm="100000">
                                          <p:val>
                                            <p:strVal val="ppt_y"/>
                                          </p:val>
                                        </p:tav>
                                      </p:tavLst>
                                    </p:anim>
                                    <p:set>
                                      <p:cBhvr>
                                        <p:cTn id="170" dur="1" fill="hold">
                                          <p:stCondLst>
                                            <p:cond delay="2999"/>
                                          </p:stCondLst>
                                        </p:cTn>
                                        <p:tgtEl>
                                          <p:spTgt spid="8"/>
                                        </p:tgtEl>
                                        <p:attrNameLst>
                                          <p:attrName>style.visibility</p:attrName>
                                        </p:attrNameLst>
                                      </p:cBhvr>
                                      <p:to>
                                        <p:strVal val="hidden"/>
                                      </p:to>
                                    </p:set>
                                  </p:childTnLst>
                                </p:cTn>
                              </p:par>
                              <p:par>
                                <p:cTn id="171" presetID="2" presetClass="exit" presetSubtype="8" fill="hold" grpId="2" nodeType="withEffect">
                                  <p:stCondLst>
                                    <p:cond delay="0"/>
                                  </p:stCondLst>
                                  <p:childTnLst>
                                    <p:anim calcmode="lin" valueType="num">
                                      <p:cBhvr additive="base">
                                        <p:cTn id="172" dur="3000"/>
                                        <p:tgtEl>
                                          <p:spTgt spid="10"/>
                                        </p:tgtEl>
                                        <p:attrNameLst>
                                          <p:attrName>ppt_x</p:attrName>
                                        </p:attrNameLst>
                                      </p:cBhvr>
                                      <p:tavLst>
                                        <p:tav tm="0">
                                          <p:val>
                                            <p:strVal val="ppt_x"/>
                                          </p:val>
                                        </p:tav>
                                        <p:tav tm="100000">
                                          <p:val>
                                            <p:strVal val="0-ppt_w/2"/>
                                          </p:val>
                                        </p:tav>
                                      </p:tavLst>
                                    </p:anim>
                                    <p:anim calcmode="lin" valueType="num">
                                      <p:cBhvr additive="base">
                                        <p:cTn id="173" dur="3000"/>
                                        <p:tgtEl>
                                          <p:spTgt spid="10"/>
                                        </p:tgtEl>
                                        <p:attrNameLst>
                                          <p:attrName>ppt_y</p:attrName>
                                        </p:attrNameLst>
                                      </p:cBhvr>
                                      <p:tavLst>
                                        <p:tav tm="0">
                                          <p:val>
                                            <p:strVal val="ppt_y"/>
                                          </p:val>
                                        </p:tav>
                                        <p:tav tm="100000">
                                          <p:val>
                                            <p:strVal val="ppt_y"/>
                                          </p:val>
                                        </p:tav>
                                      </p:tavLst>
                                    </p:anim>
                                    <p:set>
                                      <p:cBhvr>
                                        <p:cTn id="174" dur="1" fill="hold">
                                          <p:stCondLst>
                                            <p:cond delay="2999"/>
                                          </p:stCondLst>
                                        </p:cTn>
                                        <p:tgtEl>
                                          <p:spTgt spid="10"/>
                                        </p:tgtEl>
                                        <p:attrNameLst>
                                          <p:attrName>style.visibility</p:attrName>
                                        </p:attrNameLst>
                                      </p:cBhvr>
                                      <p:to>
                                        <p:strVal val="hidden"/>
                                      </p:to>
                                    </p:set>
                                  </p:childTnLst>
                                </p:cTn>
                              </p:par>
                              <p:par>
                                <p:cTn id="175" presetID="2" presetClass="exit" presetSubtype="8" fill="hold" grpId="2" nodeType="withEffect">
                                  <p:stCondLst>
                                    <p:cond delay="0"/>
                                  </p:stCondLst>
                                  <p:childTnLst>
                                    <p:anim calcmode="lin" valueType="num">
                                      <p:cBhvr additive="base">
                                        <p:cTn id="176" dur="3000"/>
                                        <p:tgtEl>
                                          <p:spTgt spid="12"/>
                                        </p:tgtEl>
                                        <p:attrNameLst>
                                          <p:attrName>ppt_x</p:attrName>
                                        </p:attrNameLst>
                                      </p:cBhvr>
                                      <p:tavLst>
                                        <p:tav tm="0">
                                          <p:val>
                                            <p:strVal val="ppt_x"/>
                                          </p:val>
                                        </p:tav>
                                        <p:tav tm="100000">
                                          <p:val>
                                            <p:strVal val="0-ppt_w/2"/>
                                          </p:val>
                                        </p:tav>
                                      </p:tavLst>
                                    </p:anim>
                                    <p:anim calcmode="lin" valueType="num">
                                      <p:cBhvr additive="base">
                                        <p:cTn id="177" dur="3000"/>
                                        <p:tgtEl>
                                          <p:spTgt spid="12"/>
                                        </p:tgtEl>
                                        <p:attrNameLst>
                                          <p:attrName>ppt_y</p:attrName>
                                        </p:attrNameLst>
                                      </p:cBhvr>
                                      <p:tavLst>
                                        <p:tav tm="0">
                                          <p:val>
                                            <p:strVal val="ppt_y"/>
                                          </p:val>
                                        </p:tav>
                                        <p:tav tm="100000">
                                          <p:val>
                                            <p:strVal val="ppt_y"/>
                                          </p:val>
                                        </p:tav>
                                      </p:tavLst>
                                    </p:anim>
                                    <p:set>
                                      <p:cBhvr>
                                        <p:cTn id="178" dur="1" fill="hold">
                                          <p:stCondLst>
                                            <p:cond delay="2999"/>
                                          </p:stCondLst>
                                        </p:cTn>
                                        <p:tgtEl>
                                          <p:spTgt spid="12"/>
                                        </p:tgtEl>
                                        <p:attrNameLst>
                                          <p:attrName>style.visibility</p:attrName>
                                        </p:attrNameLst>
                                      </p:cBhvr>
                                      <p:to>
                                        <p:strVal val="hidden"/>
                                      </p:to>
                                    </p:set>
                                  </p:childTnLst>
                                </p:cTn>
                              </p:par>
                              <p:par>
                                <p:cTn id="179" presetID="2" presetClass="exit" presetSubtype="8" fill="hold" grpId="2" nodeType="withEffect">
                                  <p:stCondLst>
                                    <p:cond delay="0"/>
                                  </p:stCondLst>
                                  <p:childTnLst>
                                    <p:anim calcmode="lin" valueType="num">
                                      <p:cBhvr additive="base">
                                        <p:cTn id="180" dur="3000"/>
                                        <p:tgtEl>
                                          <p:spTgt spid="14"/>
                                        </p:tgtEl>
                                        <p:attrNameLst>
                                          <p:attrName>ppt_x</p:attrName>
                                        </p:attrNameLst>
                                      </p:cBhvr>
                                      <p:tavLst>
                                        <p:tav tm="0">
                                          <p:val>
                                            <p:strVal val="ppt_x"/>
                                          </p:val>
                                        </p:tav>
                                        <p:tav tm="100000">
                                          <p:val>
                                            <p:strVal val="0-ppt_w/2"/>
                                          </p:val>
                                        </p:tav>
                                      </p:tavLst>
                                    </p:anim>
                                    <p:anim calcmode="lin" valueType="num">
                                      <p:cBhvr additive="base">
                                        <p:cTn id="181" dur="3000"/>
                                        <p:tgtEl>
                                          <p:spTgt spid="14"/>
                                        </p:tgtEl>
                                        <p:attrNameLst>
                                          <p:attrName>ppt_y</p:attrName>
                                        </p:attrNameLst>
                                      </p:cBhvr>
                                      <p:tavLst>
                                        <p:tav tm="0">
                                          <p:val>
                                            <p:strVal val="ppt_y"/>
                                          </p:val>
                                        </p:tav>
                                        <p:tav tm="100000">
                                          <p:val>
                                            <p:strVal val="ppt_y"/>
                                          </p:val>
                                        </p:tav>
                                      </p:tavLst>
                                    </p:anim>
                                    <p:set>
                                      <p:cBhvr>
                                        <p:cTn id="182" dur="1" fill="hold">
                                          <p:stCondLst>
                                            <p:cond delay="2999"/>
                                          </p:stCondLst>
                                        </p:cTn>
                                        <p:tgtEl>
                                          <p:spTgt spid="14"/>
                                        </p:tgtEl>
                                        <p:attrNameLst>
                                          <p:attrName>style.visibility</p:attrName>
                                        </p:attrNameLst>
                                      </p:cBhvr>
                                      <p:to>
                                        <p:strVal val="hidden"/>
                                      </p:to>
                                    </p:set>
                                  </p:childTnLst>
                                </p:cTn>
                              </p:par>
                              <p:par>
                                <p:cTn id="183" presetID="2" presetClass="exit" presetSubtype="8" fill="hold" grpId="2" nodeType="withEffect">
                                  <p:stCondLst>
                                    <p:cond delay="0"/>
                                  </p:stCondLst>
                                  <p:childTnLst>
                                    <p:anim calcmode="lin" valueType="num">
                                      <p:cBhvr additive="base">
                                        <p:cTn id="184" dur="3000"/>
                                        <p:tgtEl>
                                          <p:spTgt spid="16"/>
                                        </p:tgtEl>
                                        <p:attrNameLst>
                                          <p:attrName>ppt_x</p:attrName>
                                        </p:attrNameLst>
                                      </p:cBhvr>
                                      <p:tavLst>
                                        <p:tav tm="0">
                                          <p:val>
                                            <p:strVal val="ppt_x"/>
                                          </p:val>
                                        </p:tav>
                                        <p:tav tm="100000">
                                          <p:val>
                                            <p:strVal val="0-ppt_w/2"/>
                                          </p:val>
                                        </p:tav>
                                      </p:tavLst>
                                    </p:anim>
                                    <p:anim calcmode="lin" valueType="num">
                                      <p:cBhvr additive="base">
                                        <p:cTn id="185" dur="3000"/>
                                        <p:tgtEl>
                                          <p:spTgt spid="16"/>
                                        </p:tgtEl>
                                        <p:attrNameLst>
                                          <p:attrName>ppt_y</p:attrName>
                                        </p:attrNameLst>
                                      </p:cBhvr>
                                      <p:tavLst>
                                        <p:tav tm="0">
                                          <p:val>
                                            <p:strVal val="ppt_y"/>
                                          </p:val>
                                        </p:tav>
                                        <p:tav tm="100000">
                                          <p:val>
                                            <p:strVal val="ppt_y"/>
                                          </p:val>
                                        </p:tav>
                                      </p:tavLst>
                                    </p:anim>
                                    <p:set>
                                      <p:cBhvr>
                                        <p:cTn id="186" dur="1" fill="hold">
                                          <p:stCondLst>
                                            <p:cond delay="2999"/>
                                          </p:stCondLst>
                                        </p:cTn>
                                        <p:tgtEl>
                                          <p:spTgt spid="16"/>
                                        </p:tgtEl>
                                        <p:attrNameLst>
                                          <p:attrName>style.visibility</p:attrName>
                                        </p:attrNameLst>
                                      </p:cBhvr>
                                      <p:to>
                                        <p:strVal val="hidden"/>
                                      </p:to>
                                    </p:set>
                                  </p:childTnLst>
                                </p:cTn>
                              </p:par>
                              <p:par>
                                <p:cTn id="187" presetID="2" presetClass="exit" presetSubtype="8" fill="hold" grpId="2" nodeType="withEffect">
                                  <p:stCondLst>
                                    <p:cond delay="0"/>
                                  </p:stCondLst>
                                  <p:childTnLst>
                                    <p:anim calcmode="lin" valueType="num">
                                      <p:cBhvr additive="base">
                                        <p:cTn id="188" dur="3000"/>
                                        <p:tgtEl>
                                          <p:spTgt spid="18"/>
                                        </p:tgtEl>
                                        <p:attrNameLst>
                                          <p:attrName>ppt_x</p:attrName>
                                        </p:attrNameLst>
                                      </p:cBhvr>
                                      <p:tavLst>
                                        <p:tav tm="0">
                                          <p:val>
                                            <p:strVal val="ppt_x"/>
                                          </p:val>
                                        </p:tav>
                                        <p:tav tm="100000">
                                          <p:val>
                                            <p:strVal val="0-ppt_w/2"/>
                                          </p:val>
                                        </p:tav>
                                      </p:tavLst>
                                    </p:anim>
                                    <p:anim calcmode="lin" valueType="num">
                                      <p:cBhvr additive="base">
                                        <p:cTn id="189" dur="3000"/>
                                        <p:tgtEl>
                                          <p:spTgt spid="18"/>
                                        </p:tgtEl>
                                        <p:attrNameLst>
                                          <p:attrName>ppt_y</p:attrName>
                                        </p:attrNameLst>
                                      </p:cBhvr>
                                      <p:tavLst>
                                        <p:tav tm="0">
                                          <p:val>
                                            <p:strVal val="ppt_y"/>
                                          </p:val>
                                        </p:tav>
                                        <p:tav tm="100000">
                                          <p:val>
                                            <p:strVal val="ppt_y"/>
                                          </p:val>
                                        </p:tav>
                                      </p:tavLst>
                                    </p:anim>
                                    <p:set>
                                      <p:cBhvr>
                                        <p:cTn id="190" dur="1" fill="hold">
                                          <p:stCondLst>
                                            <p:cond delay="2999"/>
                                          </p:stCondLst>
                                        </p:cTn>
                                        <p:tgtEl>
                                          <p:spTgt spid="18"/>
                                        </p:tgtEl>
                                        <p:attrNameLst>
                                          <p:attrName>style.visibility</p:attrName>
                                        </p:attrNameLst>
                                      </p:cBhvr>
                                      <p:to>
                                        <p:strVal val="hidden"/>
                                      </p:to>
                                    </p:set>
                                  </p:childTnLst>
                                </p:cTn>
                              </p:par>
                              <p:par>
                                <p:cTn id="191" presetID="8" presetClass="exit" presetSubtype="32" fill="hold" grpId="3" nodeType="withEffect">
                                  <p:stCondLst>
                                    <p:cond delay="0"/>
                                  </p:stCondLst>
                                  <p:childTnLst>
                                    <p:animEffect transition="out" filter="diamond(out)">
                                      <p:cBhvr>
                                        <p:cTn id="192" dur="3000"/>
                                        <p:tgtEl>
                                          <p:spTgt spid="5"/>
                                        </p:tgtEl>
                                      </p:cBhvr>
                                    </p:animEffect>
                                    <p:set>
                                      <p:cBhvr>
                                        <p:cTn id="193" dur="1" fill="hold">
                                          <p:stCondLst>
                                            <p:cond delay="2999"/>
                                          </p:stCondLst>
                                        </p:cTn>
                                        <p:tgtEl>
                                          <p:spTgt spid="5"/>
                                        </p:tgtEl>
                                        <p:attrNameLst>
                                          <p:attrName>style.visibility</p:attrName>
                                        </p:attrNameLst>
                                      </p:cBhvr>
                                      <p:to>
                                        <p:strVal val="hidden"/>
                                      </p:to>
                                    </p:set>
                                  </p:childTnLst>
                                </p:cTn>
                              </p:par>
                              <p:par>
                                <p:cTn id="194" presetID="8" presetClass="exit" presetSubtype="32" fill="hold" grpId="3" nodeType="withEffect">
                                  <p:stCondLst>
                                    <p:cond delay="0"/>
                                  </p:stCondLst>
                                  <p:childTnLst>
                                    <p:animEffect transition="out" filter="diamond(out)">
                                      <p:cBhvr>
                                        <p:cTn id="195" dur="3000"/>
                                        <p:tgtEl>
                                          <p:spTgt spid="7"/>
                                        </p:tgtEl>
                                      </p:cBhvr>
                                    </p:animEffect>
                                    <p:set>
                                      <p:cBhvr>
                                        <p:cTn id="196" dur="1" fill="hold">
                                          <p:stCondLst>
                                            <p:cond delay="2999"/>
                                          </p:stCondLst>
                                        </p:cTn>
                                        <p:tgtEl>
                                          <p:spTgt spid="7"/>
                                        </p:tgtEl>
                                        <p:attrNameLst>
                                          <p:attrName>style.visibility</p:attrName>
                                        </p:attrNameLst>
                                      </p:cBhvr>
                                      <p:to>
                                        <p:strVal val="hidden"/>
                                      </p:to>
                                    </p:set>
                                  </p:childTnLst>
                                </p:cTn>
                              </p:par>
                              <p:par>
                                <p:cTn id="197" presetID="8" presetClass="exit" presetSubtype="32" fill="hold" grpId="3" nodeType="withEffect">
                                  <p:stCondLst>
                                    <p:cond delay="0"/>
                                  </p:stCondLst>
                                  <p:childTnLst>
                                    <p:animEffect transition="out" filter="diamond(out)">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8" presetClass="exit" presetSubtype="32" fill="hold" grpId="3" nodeType="withEffect">
                                  <p:stCondLst>
                                    <p:cond delay="0"/>
                                  </p:stCondLst>
                                  <p:childTnLst>
                                    <p:animEffect transition="out" filter="diamond(out)">
                                      <p:cBhvr>
                                        <p:cTn id="201" dur="3000"/>
                                        <p:tgtEl>
                                          <p:spTgt spid="11"/>
                                        </p:tgtEl>
                                      </p:cBhvr>
                                    </p:animEffect>
                                    <p:set>
                                      <p:cBhvr>
                                        <p:cTn id="202" dur="1" fill="hold">
                                          <p:stCondLst>
                                            <p:cond delay="2999"/>
                                          </p:stCondLst>
                                        </p:cTn>
                                        <p:tgtEl>
                                          <p:spTgt spid="11"/>
                                        </p:tgtEl>
                                        <p:attrNameLst>
                                          <p:attrName>style.visibility</p:attrName>
                                        </p:attrNameLst>
                                      </p:cBhvr>
                                      <p:to>
                                        <p:strVal val="hidden"/>
                                      </p:to>
                                    </p:set>
                                  </p:childTnLst>
                                </p:cTn>
                              </p:par>
                              <p:par>
                                <p:cTn id="203" presetID="8" presetClass="exit" presetSubtype="32" fill="hold" grpId="3" nodeType="withEffect">
                                  <p:stCondLst>
                                    <p:cond delay="0"/>
                                  </p:stCondLst>
                                  <p:childTnLst>
                                    <p:animEffect transition="out" filter="diamond(out)">
                                      <p:cBhvr>
                                        <p:cTn id="204" dur="3000"/>
                                        <p:tgtEl>
                                          <p:spTgt spid="13"/>
                                        </p:tgtEl>
                                      </p:cBhvr>
                                    </p:animEffect>
                                    <p:set>
                                      <p:cBhvr>
                                        <p:cTn id="205" dur="1" fill="hold">
                                          <p:stCondLst>
                                            <p:cond delay="2999"/>
                                          </p:stCondLst>
                                        </p:cTn>
                                        <p:tgtEl>
                                          <p:spTgt spid="13"/>
                                        </p:tgtEl>
                                        <p:attrNameLst>
                                          <p:attrName>style.visibility</p:attrName>
                                        </p:attrNameLst>
                                      </p:cBhvr>
                                      <p:to>
                                        <p:strVal val="hidden"/>
                                      </p:to>
                                    </p:set>
                                  </p:childTnLst>
                                </p:cTn>
                              </p:par>
                              <p:par>
                                <p:cTn id="206" presetID="8" presetClass="exit" presetSubtype="32" fill="hold" grpId="3" nodeType="withEffect">
                                  <p:stCondLst>
                                    <p:cond delay="0"/>
                                  </p:stCondLst>
                                  <p:childTnLst>
                                    <p:animEffect transition="out" filter="diamond(out)">
                                      <p:cBhvr>
                                        <p:cTn id="207" dur="3000"/>
                                        <p:tgtEl>
                                          <p:spTgt spid="15"/>
                                        </p:tgtEl>
                                      </p:cBhvr>
                                    </p:animEffect>
                                    <p:set>
                                      <p:cBhvr>
                                        <p:cTn id="208" dur="1" fill="hold">
                                          <p:stCondLst>
                                            <p:cond delay="2999"/>
                                          </p:stCondLst>
                                        </p:cTn>
                                        <p:tgtEl>
                                          <p:spTgt spid="15"/>
                                        </p:tgtEl>
                                        <p:attrNameLst>
                                          <p:attrName>style.visibility</p:attrName>
                                        </p:attrNameLst>
                                      </p:cBhvr>
                                      <p:to>
                                        <p:strVal val="hidden"/>
                                      </p:to>
                                    </p:set>
                                  </p:childTnLst>
                                </p:cTn>
                              </p:par>
                              <p:par>
                                <p:cTn id="209" presetID="8" presetClass="exit" presetSubtype="32" fill="hold" grpId="3" nodeType="withEffect">
                                  <p:stCondLst>
                                    <p:cond delay="0"/>
                                  </p:stCondLst>
                                  <p:childTnLst>
                                    <p:animEffect transition="out" filter="diamond(out)">
                                      <p:cBhvr>
                                        <p:cTn id="210" dur="3000"/>
                                        <p:tgtEl>
                                          <p:spTgt spid="17"/>
                                        </p:tgtEl>
                                      </p:cBhvr>
                                    </p:animEffect>
                                    <p:set>
                                      <p:cBhvr>
                                        <p:cTn id="211" dur="1" fill="hold">
                                          <p:stCondLst>
                                            <p:cond delay="2999"/>
                                          </p:stCondLst>
                                        </p:cTn>
                                        <p:tgtEl>
                                          <p:spTgt spid="17"/>
                                        </p:tgtEl>
                                        <p:attrNameLst>
                                          <p:attrName>style.visibility</p:attrName>
                                        </p:attrNameLst>
                                      </p:cBhvr>
                                      <p:to>
                                        <p:strVal val="hidden"/>
                                      </p:to>
                                    </p:set>
                                  </p:childTnLst>
                                </p:cTn>
                              </p:par>
                              <p:par>
                                <p:cTn id="212" presetID="8" presetClass="exit" presetSubtype="32" fill="hold" grpId="3" nodeType="withEffect">
                                  <p:stCondLst>
                                    <p:cond delay="0"/>
                                  </p:stCondLst>
                                  <p:childTnLst>
                                    <p:animEffect transition="out" filter="diamond(out)">
                                      <p:cBhvr>
                                        <p:cTn id="213" dur="3000"/>
                                        <p:tgtEl>
                                          <p:spTgt spid="6"/>
                                        </p:tgtEl>
                                      </p:cBhvr>
                                    </p:animEffect>
                                    <p:set>
                                      <p:cBhvr>
                                        <p:cTn id="214" dur="1" fill="hold">
                                          <p:stCondLst>
                                            <p:cond delay="2999"/>
                                          </p:stCondLst>
                                        </p:cTn>
                                        <p:tgtEl>
                                          <p:spTgt spid="6"/>
                                        </p:tgtEl>
                                        <p:attrNameLst>
                                          <p:attrName>style.visibility</p:attrName>
                                        </p:attrNameLst>
                                      </p:cBhvr>
                                      <p:to>
                                        <p:strVal val="hidden"/>
                                      </p:to>
                                    </p:set>
                                  </p:childTnLst>
                                </p:cTn>
                              </p:par>
                              <p:par>
                                <p:cTn id="215" presetID="8" presetClass="exit" presetSubtype="32" fill="hold" grpId="3" nodeType="withEffect">
                                  <p:stCondLst>
                                    <p:cond delay="0"/>
                                  </p:stCondLst>
                                  <p:childTnLst>
                                    <p:animEffect transition="out" filter="diamond(out)">
                                      <p:cBhvr>
                                        <p:cTn id="216" dur="3000"/>
                                        <p:tgtEl>
                                          <p:spTgt spid="8"/>
                                        </p:tgtEl>
                                      </p:cBhvr>
                                    </p:animEffect>
                                    <p:set>
                                      <p:cBhvr>
                                        <p:cTn id="217" dur="1" fill="hold">
                                          <p:stCondLst>
                                            <p:cond delay="2999"/>
                                          </p:stCondLst>
                                        </p:cTn>
                                        <p:tgtEl>
                                          <p:spTgt spid="8"/>
                                        </p:tgtEl>
                                        <p:attrNameLst>
                                          <p:attrName>style.visibility</p:attrName>
                                        </p:attrNameLst>
                                      </p:cBhvr>
                                      <p:to>
                                        <p:strVal val="hidden"/>
                                      </p:to>
                                    </p:set>
                                  </p:childTnLst>
                                </p:cTn>
                              </p:par>
                              <p:par>
                                <p:cTn id="218" presetID="8" presetClass="exit" presetSubtype="32" fill="hold" grpId="3" nodeType="withEffect">
                                  <p:stCondLst>
                                    <p:cond delay="0"/>
                                  </p:stCondLst>
                                  <p:childTnLst>
                                    <p:animEffect transition="out" filter="diamond(out)">
                                      <p:cBhvr>
                                        <p:cTn id="219" dur="3000"/>
                                        <p:tgtEl>
                                          <p:spTgt spid="10"/>
                                        </p:tgtEl>
                                      </p:cBhvr>
                                    </p:animEffect>
                                    <p:set>
                                      <p:cBhvr>
                                        <p:cTn id="220" dur="1" fill="hold">
                                          <p:stCondLst>
                                            <p:cond delay="2999"/>
                                          </p:stCondLst>
                                        </p:cTn>
                                        <p:tgtEl>
                                          <p:spTgt spid="10"/>
                                        </p:tgtEl>
                                        <p:attrNameLst>
                                          <p:attrName>style.visibility</p:attrName>
                                        </p:attrNameLst>
                                      </p:cBhvr>
                                      <p:to>
                                        <p:strVal val="hidden"/>
                                      </p:to>
                                    </p:set>
                                  </p:childTnLst>
                                </p:cTn>
                              </p:par>
                              <p:par>
                                <p:cTn id="221" presetID="8" presetClass="exit" presetSubtype="32" fill="hold" grpId="3" nodeType="withEffect">
                                  <p:stCondLst>
                                    <p:cond delay="0"/>
                                  </p:stCondLst>
                                  <p:childTnLst>
                                    <p:animEffect transition="out" filter="diamond(out)">
                                      <p:cBhvr>
                                        <p:cTn id="222" dur="3000"/>
                                        <p:tgtEl>
                                          <p:spTgt spid="12"/>
                                        </p:tgtEl>
                                      </p:cBhvr>
                                    </p:animEffect>
                                    <p:set>
                                      <p:cBhvr>
                                        <p:cTn id="223" dur="1" fill="hold">
                                          <p:stCondLst>
                                            <p:cond delay="2999"/>
                                          </p:stCondLst>
                                        </p:cTn>
                                        <p:tgtEl>
                                          <p:spTgt spid="12"/>
                                        </p:tgtEl>
                                        <p:attrNameLst>
                                          <p:attrName>style.visibility</p:attrName>
                                        </p:attrNameLst>
                                      </p:cBhvr>
                                      <p:to>
                                        <p:strVal val="hidden"/>
                                      </p:to>
                                    </p:set>
                                  </p:childTnLst>
                                </p:cTn>
                              </p:par>
                              <p:par>
                                <p:cTn id="224" presetID="8" presetClass="exit" presetSubtype="32" fill="hold" grpId="3" nodeType="withEffect">
                                  <p:stCondLst>
                                    <p:cond delay="0"/>
                                  </p:stCondLst>
                                  <p:childTnLst>
                                    <p:animEffect transition="out" filter="diamond(out)">
                                      <p:cBhvr>
                                        <p:cTn id="225" dur="3000"/>
                                        <p:tgtEl>
                                          <p:spTgt spid="14"/>
                                        </p:tgtEl>
                                      </p:cBhvr>
                                    </p:animEffect>
                                    <p:set>
                                      <p:cBhvr>
                                        <p:cTn id="226" dur="1" fill="hold">
                                          <p:stCondLst>
                                            <p:cond delay="2999"/>
                                          </p:stCondLst>
                                        </p:cTn>
                                        <p:tgtEl>
                                          <p:spTgt spid="14"/>
                                        </p:tgtEl>
                                        <p:attrNameLst>
                                          <p:attrName>style.visibility</p:attrName>
                                        </p:attrNameLst>
                                      </p:cBhvr>
                                      <p:to>
                                        <p:strVal val="hidden"/>
                                      </p:to>
                                    </p:set>
                                  </p:childTnLst>
                                </p:cTn>
                              </p:par>
                              <p:par>
                                <p:cTn id="227" presetID="8" presetClass="exit" presetSubtype="32" fill="hold" grpId="3" nodeType="withEffect">
                                  <p:stCondLst>
                                    <p:cond delay="0"/>
                                  </p:stCondLst>
                                  <p:childTnLst>
                                    <p:animEffect transition="out" filter="diamond(out)">
                                      <p:cBhvr>
                                        <p:cTn id="228" dur="3000"/>
                                        <p:tgtEl>
                                          <p:spTgt spid="16"/>
                                        </p:tgtEl>
                                      </p:cBhvr>
                                    </p:animEffect>
                                    <p:set>
                                      <p:cBhvr>
                                        <p:cTn id="229" dur="1" fill="hold">
                                          <p:stCondLst>
                                            <p:cond delay="2999"/>
                                          </p:stCondLst>
                                        </p:cTn>
                                        <p:tgtEl>
                                          <p:spTgt spid="16"/>
                                        </p:tgtEl>
                                        <p:attrNameLst>
                                          <p:attrName>style.visibility</p:attrName>
                                        </p:attrNameLst>
                                      </p:cBhvr>
                                      <p:to>
                                        <p:strVal val="hidden"/>
                                      </p:to>
                                    </p:set>
                                  </p:childTnLst>
                                </p:cTn>
                              </p:par>
                              <p:par>
                                <p:cTn id="230" presetID="8" presetClass="exit" presetSubtype="32" fill="hold" grpId="3" nodeType="withEffect">
                                  <p:stCondLst>
                                    <p:cond delay="0"/>
                                  </p:stCondLst>
                                  <p:childTnLst>
                                    <p:animEffect transition="out" filter="diamond(out)">
                                      <p:cBhvr>
                                        <p:cTn id="231" dur="3000"/>
                                        <p:tgtEl>
                                          <p:spTgt spid="18"/>
                                        </p:tgtEl>
                                      </p:cBhvr>
                                    </p:animEffect>
                                    <p:set>
                                      <p:cBhvr>
                                        <p:cTn id="232" dur="1" fill="hold">
                                          <p:stCondLst>
                                            <p:cond delay="2999"/>
                                          </p:stCondLst>
                                        </p:cTn>
                                        <p:tgtEl>
                                          <p:spTgt spid="18"/>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 calcmode="lin" valueType="num">
                                      <p:cBhvr>
                                        <p:cTn id="235" dur="3000" fill="hold"/>
                                        <p:tgtEl>
                                          <p:spTgt spid="2"/>
                                        </p:tgtEl>
                                        <p:attrNameLst>
                                          <p:attrName>ppt_w</p:attrName>
                                        </p:attrNameLst>
                                      </p:cBhvr>
                                      <p:tavLst>
                                        <p:tav tm="0">
                                          <p:val>
                                            <p:strVal val="4/3*#ppt_w"/>
                                          </p:val>
                                        </p:tav>
                                        <p:tav tm="100000">
                                          <p:val>
                                            <p:strVal val="#ppt_w"/>
                                          </p:val>
                                        </p:tav>
                                      </p:tavLst>
                                    </p:anim>
                                    <p:anim calcmode="lin" valueType="num">
                                      <p:cBhvr>
                                        <p:cTn id="236" dur="3000" fill="hold"/>
                                        <p:tgtEl>
                                          <p:spTgt spid="2"/>
                                        </p:tgtEl>
                                        <p:attrNameLst>
                                          <p:attrName>ppt_h</p:attrName>
                                        </p:attrNameLst>
                                      </p:cBhvr>
                                      <p:tavLst>
                                        <p:tav tm="0">
                                          <p:val>
                                            <p:strVal val="4/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Effect transition="in" filter="barn(outVertical)">
                                      <p:cBhvr>
                                        <p:cTn id="2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3 Imagen" descr="cadre-triple-justpeachy_2063760-XL.png"/>
          <p:cNvPicPr>
            <a:picLocks noChangeAspect="1"/>
          </p:cNvPicPr>
          <p:nvPr/>
        </p:nvPicPr>
        <p:blipFill>
          <a:blip r:embed="rId2">
            <a:duotone>
              <a:prstClr val="black"/>
              <a:schemeClr val="accent1">
                <a:tint val="45000"/>
                <a:satMod val="400000"/>
              </a:schemeClr>
            </a:duotone>
            <a:lum bright="10000" contrast="40000"/>
          </a:blip>
          <a:stretch>
            <a:fillRect/>
          </a:stretch>
        </p:blipFill>
        <p:spPr>
          <a:xfrm>
            <a:off x="0" y="0"/>
            <a:ext cx="9144000" cy="5143500"/>
          </a:xfrm>
          <a:prstGeom prst="rect">
            <a:avLst/>
          </a:prstGeom>
        </p:spPr>
      </p:pic>
      <p:pic>
        <p:nvPicPr>
          <p:cNvPr id="6" name="5 Imagen" descr="husky.png"/>
          <p:cNvPicPr>
            <a:picLocks noChangeAspect="1"/>
          </p:cNvPicPr>
          <p:nvPr/>
        </p:nvPicPr>
        <p:blipFill>
          <a:blip r:embed="rId3"/>
          <a:stretch>
            <a:fillRect/>
          </a:stretch>
        </p:blipFill>
        <p:spPr>
          <a:xfrm>
            <a:off x="3400143" y="0"/>
            <a:ext cx="2343713" cy="5143500"/>
          </a:xfrm>
          <a:prstGeom prst="rect">
            <a:avLst/>
          </a:prstGeom>
        </p:spPr>
      </p:pic>
      <p:sp>
        <p:nvSpPr>
          <p:cNvPr id="5" name="4 CuadroTexto"/>
          <p:cNvSpPr txBox="1"/>
          <p:nvPr/>
        </p:nvSpPr>
        <p:spPr>
          <a:xfrm>
            <a:off x="428596" y="1000114"/>
            <a:ext cx="2286016" cy="3293209"/>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latin typeface="Agency FB" pitchFamily="34" charset="0"/>
              </a:rPr>
              <a:t>Los perros fueron criados por las mujeres y los niños de la tribu </a:t>
            </a:r>
            <a:r>
              <a:rPr lang="es-ES" sz="1600" dirty="0" err="1" smtClean="0">
                <a:effectLst>
                  <a:outerShdw blurRad="38100" dist="38100" dir="2700000" algn="tl">
                    <a:srgbClr val="000000">
                      <a:alpha val="43137"/>
                    </a:srgbClr>
                  </a:outerShdw>
                </a:effectLst>
                <a:latin typeface="Agency FB" pitchFamily="34" charset="0"/>
              </a:rPr>
              <a:t>Chukchi</a:t>
            </a:r>
            <a:r>
              <a:rPr lang="es-ES" sz="1600" dirty="0" smtClean="0">
                <a:effectLst>
                  <a:outerShdw blurRad="38100" dist="38100" dir="2700000" algn="tl">
                    <a:srgbClr val="000000">
                      <a:alpha val="43137"/>
                    </a:srgbClr>
                  </a:outerShdw>
                </a:effectLst>
                <a:latin typeface="Agency FB" pitchFamily="34" charset="0"/>
              </a:rPr>
              <a:t> y, debido a ello, están acostumbrados a estar con las personas y a ser cuidados por ellas.</a:t>
            </a:r>
            <a:br>
              <a:rPr lang="es-ES" sz="1600" dirty="0" smtClean="0">
                <a:effectLst>
                  <a:outerShdw blurRad="38100" dist="38100" dir="2700000" algn="tl">
                    <a:srgbClr val="000000">
                      <a:alpha val="43137"/>
                    </a:srgbClr>
                  </a:outerShdw>
                </a:effectLst>
                <a:latin typeface="Agency FB" pitchFamily="34" charset="0"/>
              </a:rPr>
            </a:br>
            <a:r>
              <a:rPr lang="es-ES" sz="1600" dirty="0" smtClean="0">
                <a:effectLst>
                  <a:outerShdw blurRad="38100" dist="38100" dir="2700000" algn="tl">
                    <a:srgbClr val="000000">
                      <a:alpha val="43137"/>
                    </a:srgbClr>
                  </a:outerShdw>
                </a:effectLst>
                <a:latin typeface="Agency FB" pitchFamily="34" charset="0"/>
              </a:rPr>
              <a:t/>
            </a:r>
            <a:br>
              <a:rPr lang="es-ES" sz="1600" dirty="0" smtClean="0">
                <a:effectLst>
                  <a:outerShdw blurRad="38100" dist="38100" dir="2700000" algn="tl">
                    <a:srgbClr val="000000">
                      <a:alpha val="43137"/>
                    </a:srgbClr>
                  </a:outerShdw>
                </a:effectLst>
                <a:latin typeface="Agency FB" pitchFamily="34" charset="0"/>
              </a:rPr>
            </a:br>
            <a:r>
              <a:rPr lang="es-ES" sz="1600" dirty="0" smtClean="0">
                <a:effectLst>
                  <a:outerShdw blurRad="38100" dist="38100" dir="2700000" algn="tl">
                    <a:srgbClr val="000000">
                      <a:alpha val="43137"/>
                    </a:srgbClr>
                  </a:outerShdw>
                </a:effectLst>
                <a:latin typeface="Agency FB" pitchFamily="34" charset="0"/>
              </a:rPr>
              <a:t>Los </a:t>
            </a:r>
            <a:r>
              <a:rPr lang="es-ES" sz="1600" b="1" dirty="0" err="1" smtClean="0">
                <a:effectLst>
                  <a:outerShdw blurRad="38100" dist="38100" dir="2700000" algn="tl">
                    <a:srgbClr val="000000">
                      <a:alpha val="43137"/>
                    </a:srgbClr>
                  </a:outerShdw>
                </a:effectLst>
                <a:latin typeface="Agency FB" pitchFamily="34" charset="0"/>
              </a:rPr>
              <a:t>Husky</a:t>
            </a:r>
            <a:r>
              <a:rPr lang="es-ES" sz="1600" dirty="0" smtClean="0">
                <a:effectLst>
                  <a:outerShdw blurRad="38100" dist="38100" dir="2700000" algn="tl">
                    <a:srgbClr val="000000">
                      <a:alpha val="43137"/>
                    </a:srgbClr>
                  </a:outerShdw>
                </a:effectLst>
                <a:latin typeface="Agency FB" pitchFamily="34" charset="0"/>
              </a:rPr>
              <a:t> son también muy tratables, ya que debían ser extremadamente dóciles a la disciplina para desempeñar las tareas que les eran encomendadas. </a:t>
            </a:r>
            <a:endParaRPr lang="es-ES" sz="1600"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6429388" y="642924"/>
            <a:ext cx="2286016" cy="4031873"/>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latin typeface="Agency FB" pitchFamily="34" charset="0"/>
              </a:rPr>
              <a:t>El conductor del trineo debía tener la máxima confianza en sus perros, ya que dependía de que ellos fueran capaces de seguir fiablemente un rastro y encontrar el camino hacia el alimento y el de vuelta al poblado. Cuando el hombre y el perro están en la gélida tundra, no hay señales que les indiquen dónde girar, ni gasolineras en las que pararse para preguntar qué dirección tomar, y perderse en esas condiciones supone una situación amenazadora para la vida.</a:t>
            </a:r>
            <a:endParaRPr lang="es-ES" sz="1600"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0dc6b06-c0ed-44bc-84cc-b441ec0981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4000496" y="214296"/>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4714876" y="428610"/>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5286380" y="785800"/>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5572132" y="1285866"/>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715008" y="1857370"/>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715008" y="2357436"/>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5572132" y="2857502"/>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286380" y="3214692"/>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857752" y="3571882"/>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429124" y="3714758"/>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357554" y="357172"/>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857488" y="571486"/>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500298" y="928676"/>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2214546" y="1285866"/>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143108" y="1785932"/>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214546" y="2357436"/>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500298" y="2928940"/>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928926" y="3429006"/>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3714744" y="3714758"/>
            <a:ext cx="1214446" cy="1214446"/>
          </a:xfrm>
          <a:prstGeom prst="ellipse">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ppt_w</p:attrName>
                                        </p:attrNameLst>
                                      </p:cBhvr>
                                      <p:tavLst>
                                        <p:tav tm="0">
                                          <p:val>
                                            <p:fltVal val="0"/>
                                          </p:val>
                                        </p:tav>
                                        <p:tav tm="100000">
                                          <p:val>
                                            <p:strVal val="#ppt_w"/>
                                          </p:val>
                                        </p:tav>
                                      </p:tavLst>
                                    </p:anim>
                                    <p:anim calcmode="lin" valueType="num">
                                      <p:cBhvr>
                                        <p:cTn id="59" dur="3000" fill="hold"/>
                                        <p:tgtEl>
                                          <p:spTgt spid="11"/>
                                        </p:tgtEl>
                                        <p:attrNameLst>
                                          <p:attrName>ppt_h</p:attrName>
                                        </p:attrNameLst>
                                      </p:cBhvr>
                                      <p:tavLst>
                                        <p:tav tm="0">
                                          <p:val>
                                            <p:fltVal val="0"/>
                                          </p:val>
                                        </p:tav>
                                        <p:tav tm="100000">
                                          <p:val>
                                            <p:strVal val="#ppt_h"/>
                                          </p:val>
                                        </p:tav>
                                      </p:tavLst>
                                    </p:anim>
                                    <p:anim calcmode="lin" valueType="num">
                                      <p:cBhvr>
                                        <p:cTn id="60" dur="3000" fill="hold"/>
                                        <p:tgtEl>
                                          <p:spTgt spid="11"/>
                                        </p:tgtEl>
                                        <p:attrNameLst>
                                          <p:attrName>ppt_x</p:attrName>
                                        </p:attrNameLst>
                                      </p:cBhvr>
                                      <p:tavLst>
                                        <p:tav tm="0">
                                          <p:val>
                                            <p:fltVal val="0.5"/>
                                          </p:val>
                                        </p:tav>
                                        <p:tav tm="100000">
                                          <p:val>
                                            <p:strVal val="#ppt_x"/>
                                          </p:val>
                                        </p:tav>
                                      </p:tavLst>
                                    </p:anim>
                                    <p:anim calcmode="lin" valueType="num">
                                      <p:cBhvr>
                                        <p:cTn id="61" dur="3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3000" fill="hold"/>
                                        <p:tgtEl>
                                          <p:spTgt spid="12"/>
                                        </p:tgtEl>
                                        <p:attrNameLst>
                                          <p:attrName>ppt_w</p:attrName>
                                        </p:attrNameLst>
                                      </p:cBhvr>
                                      <p:tavLst>
                                        <p:tav tm="0">
                                          <p:val>
                                            <p:fltVal val="0"/>
                                          </p:val>
                                        </p:tav>
                                        <p:tav tm="100000">
                                          <p:val>
                                            <p:strVal val="#ppt_w"/>
                                          </p:val>
                                        </p:tav>
                                      </p:tavLst>
                                    </p:anim>
                                    <p:anim calcmode="lin" valueType="num">
                                      <p:cBhvr>
                                        <p:cTn id="65" dur="3000" fill="hold"/>
                                        <p:tgtEl>
                                          <p:spTgt spid="12"/>
                                        </p:tgtEl>
                                        <p:attrNameLst>
                                          <p:attrName>ppt_h</p:attrName>
                                        </p:attrNameLst>
                                      </p:cBhvr>
                                      <p:tavLst>
                                        <p:tav tm="0">
                                          <p:val>
                                            <p:fltVal val="0"/>
                                          </p:val>
                                        </p:tav>
                                        <p:tav tm="100000">
                                          <p:val>
                                            <p:strVal val="#ppt_h"/>
                                          </p:val>
                                        </p:tav>
                                      </p:tavLst>
                                    </p:anim>
                                    <p:anim calcmode="lin" valueType="num">
                                      <p:cBhvr>
                                        <p:cTn id="66" dur="3000" fill="hold"/>
                                        <p:tgtEl>
                                          <p:spTgt spid="12"/>
                                        </p:tgtEl>
                                        <p:attrNameLst>
                                          <p:attrName>ppt_x</p:attrName>
                                        </p:attrNameLst>
                                      </p:cBhvr>
                                      <p:tavLst>
                                        <p:tav tm="0">
                                          <p:val>
                                            <p:fltVal val="0.5"/>
                                          </p:val>
                                        </p:tav>
                                        <p:tav tm="100000">
                                          <p:val>
                                            <p:strVal val="#ppt_x"/>
                                          </p:val>
                                        </p:tav>
                                      </p:tavLst>
                                    </p:anim>
                                    <p:anim calcmode="lin" valueType="num">
                                      <p:cBhvr>
                                        <p:cTn id="67" dur="3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p:val>
                                            <p:fltVal val="0"/>
                                          </p:val>
                                        </p:tav>
                                        <p:tav tm="100000">
                                          <p:val>
                                            <p:strVal val="#ppt_w"/>
                                          </p:val>
                                        </p:tav>
                                      </p:tavLst>
                                    </p:anim>
                                    <p:anim calcmode="lin" valueType="num">
                                      <p:cBhvr>
                                        <p:cTn id="71" dur="3000" fill="hold"/>
                                        <p:tgtEl>
                                          <p:spTgt spid="13"/>
                                        </p:tgtEl>
                                        <p:attrNameLst>
                                          <p:attrName>ppt_h</p:attrName>
                                        </p:attrNameLst>
                                      </p:cBhvr>
                                      <p:tavLst>
                                        <p:tav tm="0">
                                          <p:val>
                                            <p:fltVal val="0"/>
                                          </p:val>
                                        </p:tav>
                                        <p:tav tm="100000">
                                          <p:val>
                                            <p:strVal val="#ppt_h"/>
                                          </p:val>
                                        </p:tav>
                                      </p:tavLst>
                                    </p:anim>
                                    <p:anim calcmode="lin" valueType="num">
                                      <p:cBhvr>
                                        <p:cTn id="72" dur="3000" fill="hold"/>
                                        <p:tgtEl>
                                          <p:spTgt spid="13"/>
                                        </p:tgtEl>
                                        <p:attrNameLst>
                                          <p:attrName>ppt_x</p:attrName>
                                        </p:attrNameLst>
                                      </p:cBhvr>
                                      <p:tavLst>
                                        <p:tav tm="0">
                                          <p:val>
                                            <p:fltVal val="0.5"/>
                                          </p:val>
                                        </p:tav>
                                        <p:tav tm="100000">
                                          <p:val>
                                            <p:strVal val="#ppt_x"/>
                                          </p:val>
                                        </p:tav>
                                      </p:tavLst>
                                    </p:anim>
                                    <p:anim calcmode="lin" valueType="num">
                                      <p:cBhvr>
                                        <p:cTn id="73" dur="3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3000" fill="hold"/>
                                        <p:tgtEl>
                                          <p:spTgt spid="14"/>
                                        </p:tgtEl>
                                        <p:attrNameLst>
                                          <p:attrName>ppt_w</p:attrName>
                                        </p:attrNameLst>
                                      </p:cBhvr>
                                      <p:tavLst>
                                        <p:tav tm="0">
                                          <p:val>
                                            <p:fltVal val="0"/>
                                          </p:val>
                                        </p:tav>
                                        <p:tav tm="100000">
                                          <p:val>
                                            <p:strVal val="#ppt_w"/>
                                          </p:val>
                                        </p:tav>
                                      </p:tavLst>
                                    </p:anim>
                                    <p:anim calcmode="lin" valueType="num">
                                      <p:cBhvr>
                                        <p:cTn id="77" dur="3000" fill="hold"/>
                                        <p:tgtEl>
                                          <p:spTgt spid="14"/>
                                        </p:tgtEl>
                                        <p:attrNameLst>
                                          <p:attrName>ppt_h</p:attrName>
                                        </p:attrNameLst>
                                      </p:cBhvr>
                                      <p:tavLst>
                                        <p:tav tm="0">
                                          <p:val>
                                            <p:fltVal val="0"/>
                                          </p:val>
                                        </p:tav>
                                        <p:tav tm="100000">
                                          <p:val>
                                            <p:strVal val="#ppt_h"/>
                                          </p:val>
                                        </p:tav>
                                      </p:tavLst>
                                    </p:anim>
                                    <p:anim calcmode="lin" valueType="num">
                                      <p:cBhvr>
                                        <p:cTn id="78" dur="3000" fill="hold"/>
                                        <p:tgtEl>
                                          <p:spTgt spid="14"/>
                                        </p:tgtEl>
                                        <p:attrNameLst>
                                          <p:attrName>ppt_x</p:attrName>
                                        </p:attrNameLst>
                                      </p:cBhvr>
                                      <p:tavLst>
                                        <p:tav tm="0">
                                          <p:val>
                                            <p:fltVal val="0.5"/>
                                          </p:val>
                                        </p:tav>
                                        <p:tav tm="100000">
                                          <p:val>
                                            <p:strVal val="#ppt_x"/>
                                          </p:val>
                                        </p:tav>
                                      </p:tavLst>
                                    </p:anim>
                                    <p:anim calcmode="lin" valueType="num">
                                      <p:cBhvr>
                                        <p:cTn id="79" dur="3000" fill="hold"/>
                                        <p:tgtEl>
                                          <p:spTgt spid="14"/>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3000" fill="hold"/>
                                        <p:tgtEl>
                                          <p:spTgt spid="15"/>
                                        </p:tgtEl>
                                        <p:attrNameLst>
                                          <p:attrName>ppt_w</p:attrName>
                                        </p:attrNameLst>
                                      </p:cBhvr>
                                      <p:tavLst>
                                        <p:tav tm="0">
                                          <p:val>
                                            <p:fltVal val="0"/>
                                          </p:val>
                                        </p:tav>
                                        <p:tav tm="100000">
                                          <p:val>
                                            <p:strVal val="#ppt_w"/>
                                          </p:val>
                                        </p:tav>
                                      </p:tavLst>
                                    </p:anim>
                                    <p:anim calcmode="lin" valueType="num">
                                      <p:cBhvr>
                                        <p:cTn id="83" dur="3000" fill="hold"/>
                                        <p:tgtEl>
                                          <p:spTgt spid="15"/>
                                        </p:tgtEl>
                                        <p:attrNameLst>
                                          <p:attrName>ppt_h</p:attrName>
                                        </p:attrNameLst>
                                      </p:cBhvr>
                                      <p:tavLst>
                                        <p:tav tm="0">
                                          <p:val>
                                            <p:fltVal val="0"/>
                                          </p:val>
                                        </p:tav>
                                        <p:tav tm="100000">
                                          <p:val>
                                            <p:strVal val="#ppt_h"/>
                                          </p:val>
                                        </p:tav>
                                      </p:tavLst>
                                    </p:anim>
                                    <p:anim calcmode="lin" valueType="num">
                                      <p:cBhvr>
                                        <p:cTn id="84" dur="3000" fill="hold"/>
                                        <p:tgtEl>
                                          <p:spTgt spid="15"/>
                                        </p:tgtEl>
                                        <p:attrNameLst>
                                          <p:attrName>ppt_x</p:attrName>
                                        </p:attrNameLst>
                                      </p:cBhvr>
                                      <p:tavLst>
                                        <p:tav tm="0">
                                          <p:val>
                                            <p:fltVal val="0.5"/>
                                          </p:val>
                                        </p:tav>
                                        <p:tav tm="100000">
                                          <p:val>
                                            <p:strVal val="#ppt_x"/>
                                          </p:val>
                                        </p:tav>
                                      </p:tavLst>
                                    </p:anim>
                                    <p:anim calcmode="lin" valueType="num">
                                      <p:cBhvr>
                                        <p:cTn id="85" dur="3000" fill="hold"/>
                                        <p:tgtEl>
                                          <p:spTgt spid="15"/>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p:cTn id="88" dur="3000" fill="hold"/>
                                        <p:tgtEl>
                                          <p:spTgt spid="16"/>
                                        </p:tgtEl>
                                        <p:attrNameLst>
                                          <p:attrName>ppt_w</p:attrName>
                                        </p:attrNameLst>
                                      </p:cBhvr>
                                      <p:tavLst>
                                        <p:tav tm="0">
                                          <p:val>
                                            <p:fltVal val="0"/>
                                          </p:val>
                                        </p:tav>
                                        <p:tav tm="100000">
                                          <p:val>
                                            <p:strVal val="#ppt_w"/>
                                          </p:val>
                                        </p:tav>
                                      </p:tavLst>
                                    </p:anim>
                                    <p:anim calcmode="lin" valueType="num">
                                      <p:cBhvr>
                                        <p:cTn id="89" dur="3000" fill="hold"/>
                                        <p:tgtEl>
                                          <p:spTgt spid="16"/>
                                        </p:tgtEl>
                                        <p:attrNameLst>
                                          <p:attrName>ppt_h</p:attrName>
                                        </p:attrNameLst>
                                      </p:cBhvr>
                                      <p:tavLst>
                                        <p:tav tm="0">
                                          <p:val>
                                            <p:fltVal val="0"/>
                                          </p:val>
                                        </p:tav>
                                        <p:tav tm="100000">
                                          <p:val>
                                            <p:strVal val="#ppt_h"/>
                                          </p:val>
                                        </p:tav>
                                      </p:tavLst>
                                    </p:anim>
                                    <p:anim calcmode="lin" valueType="num">
                                      <p:cBhvr>
                                        <p:cTn id="90" dur="3000" fill="hold"/>
                                        <p:tgtEl>
                                          <p:spTgt spid="16"/>
                                        </p:tgtEl>
                                        <p:attrNameLst>
                                          <p:attrName>ppt_x</p:attrName>
                                        </p:attrNameLst>
                                      </p:cBhvr>
                                      <p:tavLst>
                                        <p:tav tm="0">
                                          <p:val>
                                            <p:fltVal val="0.5"/>
                                          </p:val>
                                        </p:tav>
                                        <p:tav tm="100000">
                                          <p:val>
                                            <p:strVal val="#ppt_x"/>
                                          </p:val>
                                        </p:tav>
                                      </p:tavLst>
                                    </p:anim>
                                    <p:anim calcmode="lin" valueType="num">
                                      <p:cBhvr>
                                        <p:cTn id="91" dur="3000" fill="hold"/>
                                        <p:tgtEl>
                                          <p:spTgt spid="16"/>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3000" fill="hold"/>
                                        <p:tgtEl>
                                          <p:spTgt spid="17"/>
                                        </p:tgtEl>
                                        <p:attrNameLst>
                                          <p:attrName>ppt_w</p:attrName>
                                        </p:attrNameLst>
                                      </p:cBhvr>
                                      <p:tavLst>
                                        <p:tav tm="0">
                                          <p:val>
                                            <p:fltVal val="0"/>
                                          </p:val>
                                        </p:tav>
                                        <p:tav tm="100000">
                                          <p:val>
                                            <p:strVal val="#ppt_w"/>
                                          </p:val>
                                        </p:tav>
                                      </p:tavLst>
                                    </p:anim>
                                    <p:anim calcmode="lin" valueType="num">
                                      <p:cBhvr>
                                        <p:cTn id="95" dur="3000" fill="hold"/>
                                        <p:tgtEl>
                                          <p:spTgt spid="17"/>
                                        </p:tgtEl>
                                        <p:attrNameLst>
                                          <p:attrName>ppt_h</p:attrName>
                                        </p:attrNameLst>
                                      </p:cBhvr>
                                      <p:tavLst>
                                        <p:tav tm="0">
                                          <p:val>
                                            <p:fltVal val="0"/>
                                          </p:val>
                                        </p:tav>
                                        <p:tav tm="100000">
                                          <p:val>
                                            <p:strVal val="#ppt_h"/>
                                          </p:val>
                                        </p:tav>
                                      </p:tavLst>
                                    </p:anim>
                                    <p:anim calcmode="lin" valueType="num">
                                      <p:cBhvr>
                                        <p:cTn id="96" dur="3000" fill="hold"/>
                                        <p:tgtEl>
                                          <p:spTgt spid="17"/>
                                        </p:tgtEl>
                                        <p:attrNameLst>
                                          <p:attrName>ppt_x</p:attrName>
                                        </p:attrNameLst>
                                      </p:cBhvr>
                                      <p:tavLst>
                                        <p:tav tm="0">
                                          <p:val>
                                            <p:fltVal val="0.5"/>
                                          </p:val>
                                        </p:tav>
                                        <p:tav tm="100000">
                                          <p:val>
                                            <p:strVal val="#ppt_x"/>
                                          </p:val>
                                        </p:tav>
                                      </p:tavLst>
                                    </p:anim>
                                    <p:anim calcmode="lin" valueType="num">
                                      <p:cBhvr>
                                        <p:cTn id="97" dur="3000" fill="hold"/>
                                        <p:tgtEl>
                                          <p:spTgt spid="17"/>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18"/>
                                        </p:tgtEl>
                                        <p:attrNameLst>
                                          <p:attrName>style.visibility</p:attrName>
                                        </p:attrNameLst>
                                      </p:cBhvr>
                                      <p:to>
                                        <p:strVal val="visible"/>
                                      </p:to>
                                    </p:set>
                                    <p:anim calcmode="lin" valueType="num">
                                      <p:cBhvr>
                                        <p:cTn id="100" dur="3000" fill="hold"/>
                                        <p:tgtEl>
                                          <p:spTgt spid="18"/>
                                        </p:tgtEl>
                                        <p:attrNameLst>
                                          <p:attrName>ppt_w</p:attrName>
                                        </p:attrNameLst>
                                      </p:cBhvr>
                                      <p:tavLst>
                                        <p:tav tm="0">
                                          <p:val>
                                            <p:fltVal val="0"/>
                                          </p:val>
                                        </p:tav>
                                        <p:tav tm="100000">
                                          <p:val>
                                            <p:strVal val="#ppt_w"/>
                                          </p:val>
                                        </p:tav>
                                      </p:tavLst>
                                    </p:anim>
                                    <p:anim calcmode="lin" valueType="num">
                                      <p:cBhvr>
                                        <p:cTn id="101" dur="3000" fill="hold"/>
                                        <p:tgtEl>
                                          <p:spTgt spid="18"/>
                                        </p:tgtEl>
                                        <p:attrNameLst>
                                          <p:attrName>ppt_h</p:attrName>
                                        </p:attrNameLst>
                                      </p:cBhvr>
                                      <p:tavLst>
                                        <p:tav tm="0">
                                          <p:val>
                                            <p:fltVal val="0"/>
                                          </p:val>
                                        </p:tav>
                                        <p:tav tm="100000">
                                          <p:val>
                                            <p:strVal val="#ppt_h"/>
                                          </p:val>
                                        </p:tav>
                                      </p:tavLst>
                                    </p:anim>
                                    <p:anim calcmode="lin" valueType="num">
                                      <p:cBhvr>
                                        <p:cTn id="102" dur="3000" fill="hold"/>
                                        <p:tgtEl>
                                          <p:spTgt spid="18"/>
                                        </p:tgtEl>
                                        <p:attrNameLst>
                                          <p:attrName>ppt_x</p:attrName>
                                        </p:attrNameLst>
                                      </p:cBhvr>
                                      <p:tavLst>
                                        <p:tav tm="0">
                                          <p:val>
                                            <p:fltVal val="0.5"/>
                                          </p:val>
                                        </p:tav>
                                        <p:tav tm="100000">
                                          <p:val>
                                            <p:strVal val="#ppt_x"/>
                                          </p:val>
                                        </p:tav>
                                      </p:tavLst>
                                    </p:anim>
                                    <p:anim calcmode="lin" valueType="num">
                                      <p:cBhvr>
                                        <p:cTn id="103" dur="3000" fill="hold"/>
                                        <p:tgtEl>
                                          <p:spTgt spid="18"/>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p:cTn id="106" dur="3000" fill="hold"/>
                                        <p:tgtEl>
                                          <p:spTgt spid="19"/>
                                        </p:tgtEl>
                                        <p:attrNameLst>
                                          <p:attrName>ppt_w</p:attrName>
                                        </p:attrNameLst>
                                      </p:cBhvr>
                                      <p:tavLst>
                                        <p:tav tm="0">
                                          <p:val>
                                            <p:fltVal val="0"/>
                                          </p:val>
                                        </p:tav>
                                        <p:tav tm="100000">
                                          <p:val>
                                            <p:strVal val="#ppt_w"/>
                                          </p:val>
                                        </p:tav>
                                      </p:tavLst>
                                    </p:anim>
                                    <p:anim calcmode="lin" valueType="num">
                                      <p:cBhvr>
                                        <p:cTn id="107" dur="3000" fill="hold"/>
                                        <p:tgtEl>
                                          <p:spTgt spid="19"/>
                                        </p:tgtEl>
                                        <p:attrNameLst>
                                          <p:attrName>ppt_h</p:attrName>
                                        </p:attrNameLst>
                                      </p:cBhvr>
                                      <p:tavLst>
                                        <p:tav tm="0">
                                          <p:val>
                                            <p:fltVal val="0"/>
                                          </p:val>
                                        </p:tav>
                                        <p:tav tm="100000">
                                          <p:val>
                                            <p:strVal val="#ppt_h"/>
                                          </p:val>
                                        </p:tav>
                                      </p:tavLst>
                                    </p:anim>
                                    <p:anim calcmode="lin" valueType="num">
                                      <p:cBhvr>
                                        <p:cTn id="108" dur="3000" fill="hold"/>
                                        <p:tgtEl>
                                          <p:spTgt spid="19"/>
                                        </p:tgtEl>
                                        <p:attrNameLst>
                                          <p:attrName>ppt_x</p:attrName>
                                        </p:attrNameLst>
                                      </p:cBhvr>
                                      <p:tavLst>
                                        <p:tav tm="0">
                                          <p:val>
                                            <p:fltVal val="0.5"/>
                                          </p:val>
                                        </p:tav>
                                        <p:tav tm="100000">
                                          <p:val>
                                            <p:strVal val="#ppt_x"/>
                                          </p:val>
                                        </p:tav>
                                      </p:tavLst>
                                    </p:anim>
                                    <p:anim calcmode="lin" valueType="num">
                                      <p:cBhvr>
                                        <p:cTn id="109" dur="3000" fill="hold"/>
                                        <p:tgtEl>
                                          <p:spTgt spid="19"/>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0"/>
                                        </p:tgtEl>
                                        <p:attrNameLst>
                                          <p:attrName>style.visibility</p:attrName>
                                        </p:attrNameLst>
                                      </p:cBhvr>
                                      <p:to>
                                        <p:strVal val="visible"/>
                                      </p:to>
                                    </p:set>
                                    <p:anim calcmode="lin" valueType="num">
                                      <p:cBhvr>
                                        <p:cTn id="112" dur="3000" fill="hold"/>
                                        <p:tgtEl>
                                          <p:spTgt spid="20"/>
                                        </p:tgtEl>
                                        <p:attrNameLst>
                                          <p:attrName>ppt_w</p:attrName>
                                        </p:attrNameLst>
                                      </p:cBhvr>
                                      <p:tavLst>
                                        <p:tav tm="0">
                                          <p:val>
                                            <p:fltVal val="0"/>
                                          </p:val>
                                        </p:tav>
                                        <p:tav tm="100000">
                                          <p:val>
                                            <p:strVal val="#ppt_w"/>
                                          </p:val>
                                        </p:tav>
                                      </p:tavLst>
                                    </p:anim>
                                    <p:anim calcmode="lin" valueType="num">
                                      <p:cBhvr>
                                        <p:cTn id="113" dur="3000" fill="hold"/>
                                        <p:tgtEl>
                                          <p:spTgt spid="20"/>
                                        </p:tgtEl>
                                        <p:attrNameLst>
                                          <p:attrName>ppt_h</p:attrName>
                                        </p:attrNameLst>
                                      </p:cBhvr>
                                      <p:tavLst>
                                        <p:tav tm="0">
                                          <p:val>
                                            <p:fltVal val="0"/>
                                          </p:val>
                                        </p:tav>
                                        <p:tav tm="100000">
                                          <p:val>
                                            <p:strVal val="#ppt_h"/>
                                          </p:val>
                                        </p:tav>
                                      </p:tavLst>
                                    </p:anim>
                                    <p:anim calcmode="lin" valueType="num">
                                      <p:cBhvr>
                                        <p:cTn id="114" dur="3000" fill="hold"/>
                                        <p:tgtEl>
                                          <p:spTgt spid="20"/>
                                        </p:tgtEl>
                                        <p:attrNameLst>
                                          <p:attrName>ppt_x</p:attrName>
                                        </p:attrNameLst>
                                      </p:cBhvr>
                                      <p:tavLst>
                                        <p:tav tm="0">
                                          <p:val>
                                            <p:fltVal val="0.5"/>
                                          </p:val>
                                        </p:tav>
                                        <p:tav tm="100000">
                                          <p:val>
                                            <p:strVal val="#ppt_x"/>
                                          </p:val>
                                        </p:tav>
                                      </p:tavLst>
                                    </p:anim>
                                    <p:anim calcmode="lin" valueType="num">
                                      <p:cBhvr>
                                        <p:cTn id="115" dur="3000" fill="hold"/>
                                        <p:tgtEl>
                                          <p:spTgt spid="20"/>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p:cTn id="118" dur="3000" fill="hold"/>
                                        <p:tgtEl>
                                          <p:spTgt spid="21"/>
                                        </p:tgtEl>
                                        <p:attrNameLst>
                                          <p:attrName>ppt_w</p:attrName>
                                        </p:attrNameLst>
                                      </p:cBhvr>
                                      <p:tavLst>
                                        <p:tav tm="0">
                                          <p:val>
                                            <p:fltVal val="0"/>
                                          </p:val>
                                        </p:tav>
                                        <p:tav tm="100000">
                                          <p:val>
                                            <p:strVal val="#ppt_w"/>
                                          </p:val>
                                        </p:tav>
                                      </p:tavLst>
                                    </p:anim>
                                    <p:anim calcmode="lin" valueType="num">
                                      <p:cBhvr>
                                        <p:cTn id="119" dur="3000" fill="hold"/>
                                        <p:tgtEl>
                                          <p:spTgt spid="21"/>
                                        </p:tgtEl>
                                        <p:attrNameLst>
                                          <p:attrName>ppt_h</p:attrName>
                                        </p:attrNameLst>
                                      </p:cBhvr>
                                      <p:tavLst>
                                        <p:tav tm="0">
                                          <p:val>
                                            <p:fltVal val="0"/>
                                          </p:val>
                                        </p:tav>
                                        <p:tav tm="100000">
                                          <p:val>
                                            <p:strVal val="#ppt_h"/>
                                          </p:val>
                                        </p:tav>
                                      </p:tavLst>
                                    </p:anim>
                                    <p:anim calcmode="lin" valueType="num">
                                      <p:cBhvr>
                                        <p:cTn id="120" dur="3000" fill="hold"/>
                                        <p:tgtEl>
                                          <p:spTgt spid="21"/>
                                        </p:tgtEl>
                                        <p:attrNameLst>
                                          <p:attrName>ppt_x</p:attrName>
                                        </p:attrNameLst>
                                      </p:cBhvr>
                                      <p:tavLst>
                                        <p:tav tm="0">
                                          <p:val>
                                            <p:fltVal val="0.5"/>
                                          </p:val>
                                        </p:tav>
                                        <p:tav tm="100000">
                                          <p:val>
                                            <p:strVal val="#ppt_x"/>
                                          </p:val>
                                        </p:tav>
                                      </p:tavLst>
                                    </p:anim>
                                    <p:anim calcmode="lin" valueType="num">
                                      <p:cBhvr>
                                        <p:cTn id="121" dur="3000" fill="hold"/>
                                        <p:tgtEl>
                                          <p:spTgt spid="21"/>
                                        </p:tgtEl>
                                        <p:attrNameLst>
                                          <p:attrName>ppt_y</p:attrName>
                                        </p:attrNameLst>
                                      </p:cBhvr>
                                      <p:tavLst>
                                        <p:tav tm="0">
                                          <p:val>
                                            <p:fltVal val="0.5"/>
                                          </p:val>
                                        </p:tav>
                                        <p:tav tm="100000">
                                          <p:val>
                                            <p:strVal val="#ppt_y"/>
                                          </p:val>
                                        </p:tav>
                                      </p:tavLst>
                                    </p:anim>
                                  </p:childTnLst>
                                </p:cTn>
                              </p:par>
                              <p:par>
                                <p:cTn id="122" presetID="8" presetClass="emph" presetSubtype="0" fill="hold" grpId="1" nodeType="withEffect">
                                  <p:stCondLst>
                                    <p:cond delay="0"/>
                                  </p:stCondLst>
                                  <p:childTnLst>
                                    <p:animRot by="21600000">
                                      <p:cBhvr>
                                        <p:cTn id="123" dur="3000" fill="hold"/>
                                        <p:tgtEl>
                                          <p:spTgt spid="3"/>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5"/>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9"/>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0"/>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1"/>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2"/>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3"/>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8"/>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1"/>
                                        </p:tgtEl>
                                        <p:attrNameLst>
                                          <p:attrName>r</p:attrName>
                                        </p:attrNameLst>
                                      </p:cBhvr>
                                    </p:animRot>
                                  </p:childTnLst>
                                </p:cTn>
                              </p:par>
                            </p:childTnLst>
                          </p:cTn>
                        </p:par>
                        <p:par>
                          <p:cTn id="160" fill="hold">
                            <p:stCondLst>
                              <p:cond delay="3000"/>
                            </p:stCondLst>
                            <p:childTnLst>
                              <p:par>
                                <p:cTn id="161" presetID="23" presetClass="exit" presetSubtype="544" fill="hold" grpId="2" nodeType="afterEffect">
                                  <p:stCondLst>
                                    <p:cond delay="0"/>
                                  </p:stCondLst>
                                  <p:childTnLst>
                                    <p:anim calcmode="lin" valueType="num">
                                      <p:cBhvr>
                                        <p:cTn id="162" dur="3000"/>
                                        <p:tgtEl>
                                          <p:spTgt spid="3"/>
                                        </p:tgtEl>
                                        <p:attrNameLst>
                                          <p:attrName>ppt_w</p:attrName>
                                        </p:attrNameLst>
                                      </p:cBhvr>
                                      <p:tavLst>
                                        <p:tav tm="0">
                                          <p:val>
                                            <p:strVal val="ppt_w"/>
                                          </p:val>
                                        </p:tav>
                                        <p:tav tm="100000">
                                          <p:val>
                                            <p:fltVal val="0"/>
                                          </p:val>
                                        </p:tav>
                                      </p:tavLst>
                                    </p:anim>
                                    <p:anim calcmode="lin" valueType="num">
                                      <p:cBhvr>
                                        <p:cTn id="163" dur="3000"/>
                                        <p:tgtEl>
                                          <p:spTgt spid="3"/>
                                        </p:tgtEl>
                                        <p:attrNameLst>
                                          <p:attrName>ppt_h</p:attrName>
                                        </p:attrNameLst>
                                      </p:cBhvr>
                                      <p:tavLst>
                                        <p:tav tm="0">
                                          <p:val>
                                            <p:strVal val="ppt_h"/>
                                          </p:val>
                                        </p:tav>
                                        <p:tav tm="100000">
                                          <p:val>
                                            <p:fltVal val="0"/>
                                          </p:val>
                                        </p:tav>
                                      </p:tavLst>
                                    </p:anim>
                                    <p:anim calcmode="lin" valueType="num">
                                      <p:cBhvr>
                                        <p:cTn id="164" dur="3000"/>
                                        <p:tgtEl>
                                          <p:spTgt spid="3"/>
                                        </p:tgtEl>
                                        <p:attrNameLst>
                                          <p:attrName>ppt_x</p:attrName>
                                        </p:attrNameLst>
                                      </p:cBhvr>
                                      <p:tavLst>
                                        <p:tav tm="0">
                                          <p:val>
                                            <p:strVal val="ppt_x"/>
                                          </p:val>
                                        </p:tav>
                                        <p:tav tm="100000">
                                          <p:val>
                                            <p:fltVal val="0.5"/>
                                          </p:val>
                                        </p:tav>
                                      </p:tavLst>
                                    </p:anim>
                                    <p:anim calcmode="lin" valueType="num">
                                      <p:cBhvr>
                                        <p:cTn id="165" dur="3000"/>
                                        <p:tgtEl>
                                          <p:spTgt spid="3"/>
                                        </p:tgtEl>
                                        <p:attrNameLst>
                                          <p:attrName>ppt_y</p:attrName>
                                        </p:attrNameLst>
                                      </p:cBhvr>
                                      <p:tavLst>
                                        <p:tav tm="0">
                                          <p:val>
                                            <p:strVal val="ppt_y"/>
                                          </p:val>
                                        </p:tav>
                                        <p:tav tm="100000">
                                          <p:val>
                                            <p:fltVal val="0.5"/>
                                          </p:val>
                                        </p:tav>
                                      </p:tavLst>
                                    </p:anim>
                                    <p:set>
                                      <p:cBhvr>
                                        <p:cTn id="166" dur="1" fill="hold">
                                          <p:stCondLst>
                                            <p:cond delay="2999"/>
                                          </p:stCondLst>
                                        </p:cTn>
                                        <p:tgtEl>
                                          <p:spTgt spid="3"/>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4"/>
                                        </p:tgtEl>
                                        <p:attrNameLst>
                                          <p:attrName>ppt_w</p:attrName>
                                        </p:attrNameLst>
                                      </p:cBhvr>
                                      <p:tavLst>
                                        <p:tav tm="0">
                                          <p:val>
                                            <p:strVal val="ppt_w"/>
                                          </p:val>
                                        </p:tav>
                                        <p:tav tm="100000">
                                          <p:val>
                                            <p:fltVal val="0"/>
                                          </p:val>
                                        </p:tav>
                                      </p:tavLst>
                                    </p:anim>
                                    <p:anim calcmode="lin" valueType="num">
                                      <p:cBhvr>
                                        <p:cTn id="169" dur="3000"/>
                                        <p:tgtEl>
                                          <p:spTgt spid="4"/>
                                        </p:tgtEl>
                                        <p:attrNameLst>
                                          <p:attrName>ppt_h</p:attrName>
                                        </p:attrNameLst>
                                      </p:cBhvr>
                                      <p:tavLst>
                                        <p:tav tm="0">
                                          <p:val>
                                            <p:strVal val="ppt_h"/>
                                          </p:val>
                                        </p:tav>
                                        <p:tav tm="100000">
                                          <p:val>
                                            <p:fltVal val="0"/>
                                          </p:val>
                                        </p:tav>
                                      </p:tavLst>
                                    </p:anim>
                                    <p:anim calcmode="lin" valueType="num">
                                      <p:cBhvr>
                                        <p:cTn id="170" dur="3000"/>
                                        <p:tgtEl>
                                          <p:spTgt spid="4"/>
                                        </p:tgtEl>
                                        <p:attrNameLst>
                                          <p:attrName>ppt_x</p:attrName>
                                        </p:attrNameLst>
                                      </p:cBhvr>
                                      <p:tavLst>
                                        <p:tav tm="0">
                                          <p:val>
                                            <p:strVal val="ppt_x"/>
                                          </p:val>
                                        </p:tav>
                                        <p:tav tm="100000">
                                          <p:val>
                                            <p:fltVal val="0.5"/>
                                          </p:val>
                                        </p:tav>
                                      </p:tavLst>
                                    </p:anim>
                                    <p:anim calcmode="lin" valueType="num">
                                      <p:cBhvr>
                                        <p:cTn id="171" dur="3000"/>
                                        <p:tgtEl>
                                          <p:spTgt spid="4"/>
                                        </p:tgtEl>
                                        <p:attrNameLst>
                                          <p:attrName>ppt_y</p:attrName>
                                        </p:attrNameLst>
                                      </p:cBhvr>
                                      <p:tavLst>
                                        <p:tav tm="0">
                                          <p:val>
                                            <p:strVal val="ppt_y"/>
                                          </p:val>
                                        </p:tav>
                                        <p:tav tm="100000">
                                          <p:val>
                                            <p:fltVal val="0.5"/>
                                          </p:val>
                                        </p:tav>
                                      </p:tavLst>
                                    </p:anim>
                                    <p:set>
                                      <p:cBhvr>
                                        <p:cTn id="172" dur="1" fill="hold">
                                          <p:stCondLst>
                                            <p:cond delay="2999"/>
                                          </p:stCondLst>
                                        </p:cTn>
                                        <p:tgtEl>
                                          <p:spTgt spid="4"/>
                                        </p:tgtEl>
                                        <p:attrNameLst>
                                          <p:attrName>style.visibility</p:attrName>
                                        </p:attrNameLst>
                                      </p:cBhvr>
                                      <p:to>
                                        <p:strVal val="hidden"/>
                                      </p:to>
                                    </p:set>
                                  </p:childTnLst>
                                </p:cTn>
                              </p:par>
                              <p:par>
                                <p:cTn id="173" presetID="23" presetClass="exit" presetSubtype="544" fill="hold" grpId="2" nodeType="withEffect">
                                  <p:stCondLst>
                                    <p:cond delay="0"/>
                                  </p:stCondLst>
                                  <p:childTnLst>
                                    <p:anim calcmode="lin" valueType="num">
                                      <p:cBhvr>
                                        <p:cTn id="174" dur="3000"/>
                                        <p:tgtEl>
                                          <p:spTgt spid="5"/>
                                        </p:tgtEl>
                                        <p:attrNameLst>
                                          <p:attrName>ppt_w</p:attrName>
                                        </p:attrNameLst>
                                      </p:cBhvr>
                                      <p:tavLst>
                                        <p:tav tm="0">
                                          <p:val>
                                            <p:strVal val="ppt_w"/>
                                          </p:val>
                                        </p:tav>
                                        <p:tav tm="100000">
                                          <p:val>
                                            <p:fltVal val="0"/>
                                          </p:val>
                                        </p:tav>
                                      </p:tavLst>
                                    </p:anim>
                                    <p:anim calcmode="lin" valueType="num">
                                      <p:cBhvr>
                                        <p:cTn id="175" dur="3000"/>
                                        <p:tgtEl>
                                          <p:spTgt spid="5"/>
                                        </p:tgtEl>
                                        <p:attrNameLst>
                                          <p:attrName>ppt_h</p:attrName>
                                        </p:attrNameLst>
                                      </p:cBhvr>
                                      <p:tavLst>
                                        <p:tav tm="0">
                                          <p:val>
                                            <p:strVal val="ppt_h"/>
                                          </p:val>
                                        </p:tav>
                                        <p:tav tm="100000">
                                          <p:val>
                                            <p:fltVal val="0"/>
                                          </p:val>
                                        </p:tav>
                                      </p:tavLst>
                                    </p:anim>
                                    <p:anim calcmode="lin" valueType="num">
                                      <p:cBhvr>
                                        <p:cTn id="176" dur="3000"/>
                                        <p:tgtEl>
                                          <p:spTgt spid="5"/>
                                        </p:tgtEl>
                                        <p:attrNameLst>
                                          <p:attrName>ppt_x</p:attrName>
                                        </p:attrNameLst>
                                      </p:cBhvr>
                                      <p:tavLst>
                                        <p:tav tm="0">
                                          <p:val>
                                            <p:strVal val="ppt_x"/>
                                          </p:val>
                                        </p:tav>
                                        <p:tav tm="100000">
                                          <p:val>
                                            <p:fltVal val="0.5"/>
                                          </p:val>
                                        </p:tav>
                                      </p:tavLst>
                                    </p:anim>
                                    <p:anim calcmode="lin" valueType="num">
                                      <p:cBhvr>
                                        <p:cTn id="177" dur="3000"/>
                                        <p:tgtEl>
                                          <p:spTgt spid="5"/>
                                        </p:tgtEl>
                                        <p:attrNameLst>
                                          <p:attrName>ppt_y</p:attrName>
                                        </p:attrNameLst>
                                      </p:cBhvr>
                                      <p:tavLst>
                                        <p:tav tm="0">
                                          <p:val>
                                            <p:strVal val="ppt_y"/>
                                          </p:val>
                                        </p:tav>
                                        <p:tav tm="100000">
                                          <p:val>
                                            <p:fltVal val="0.5"/>
                                          </p:val>
                                        </p:tav>
                                      </p:tavLst>
                                    </p:anim>
                                    <p:set>
                                      <p:cBhvr>
                                        <p:cTn id="178" dur="1" fill="hold">
                                          <p:stCondLst>
                                            <p:cond delay="2999"/>
                                          </p:stCondLst>
                                        </p:cTn>
                                        <p:tgtEl>
                                          <p:spTgt spid="5"/>
                                        </p:tgtEl>
                                        <p:attrNameLst>
                                          <p:attrName>style.visibility</p:attrName>
                                        </p:attrNameLst>
                                      </p:cBhvr>
                                      <p:to>
                                        <p:strVal val="hidden"/>
                                      </p:to>
                                    </p:set>
                                  </p:childTnLst>
                                </p:cTn>
                              </p:par>
                              <p:par>
                                <p:cTn id="179" presetID="23" presetClass="exit" presetSubtype="544" fill="hold" grpId="2" nodeType="withEffect">
                                  <p:stCondLst>
                                    <p:cond delay="0"/>
                                  </p:stCondLst>
                                  <p:childTnLst>
                                    <p:anim calcmode="lin" valueType="num">
                                      <p:cBhvr>
                                        <p:cTn id="180" dur="3000"/>
                                        <p:tgtEl>
                                          <p:spTgt spid="6"/>
                                        </p:tgtEl>
                                        <p:attrNameLst>
                                          <p:attrName>ppt_w</p:attrName>
                                        </p:attrNameLst>
                                      </p:cBhvr>
                                      <p:tavLst>
                                        <p:tav tm="0">
                                          <p:val>
                                            <p:strVal val="ppt_w"/>
                                          </p:val>
                                        </p:tav>
                                        <p:tav tm="100000">
                                          <p:val>
                                            <p:fltVal val="0"/>
                                          </p:val>
                                        </p:tav>
                                      </p:tavLst>
                                    </p:anim>
                                    <p:anim calcmode="lin" valueType="num">
                                      <p:cBhvr>
                                        <p:cTn id="181" dur="3000"/>
                                        <p:tgtEl>
                                          <p:spTgt spid="6"/>
                                        </p:tgtEl>
                                        <p:attrNameLst>
                                          <p:attrName>ppt_h</p:attrName>
                                        </p:attrNameLst>
                                      </p:cBhvr>
                                      <p:tavLst>
                                        <p:tav tm="0">
                                          <p:val>
                                            <p:strVal val="ppt_h"/>
                                          </p:val>
                                        </p:tav>
                                        <p:tav tm="100000">
                                          <p:val>
                                            <p:fltVal val="0"/>
                                          </p:val>
                                        </p:tav>
                                      </p:tavLst>
                                    </p:anim>
                                    <p:anim calcmode="lin" valueType="num">
                                      <p:cBhvr>
                                        <p:cTn id="182" dur="3000"/>
                                        <p:tgtEl>
                                          <p:spTgt spid="6"/>
                                        </p:tgtEl>
                                        <p:attrNameLst>
                                          <p:attrName>ppt_x</p:attrName>
                                        </p:attrNameLst>
                                      </p:cBhvr>
                                      <p:tavLst>
                                        <p:tav tm="0">
                                          <p:val>
                                            <p:strVal val="ppt_x"/>
                                          </p:val>
                                        </p:tav>
                                        <p:tav tm="100000">
                                          <p:val>
                                            <p:fltVal val="0.5"/>
                                          </p:val>
                                        </p:tav>
                                      </p:tavLst>
                                    </p:anim>
                                    <p:anim calcmode="lin" valueType="num">
                                      <p:cBhvr>
                                        <p:cTn id="183" dur="3000"/>
                                        <p:tgtEl>
                                          <p:spTgt spid="6"/>
                                        </p:tgtEl>
                                        <p:attrNameLst>
                                          <p:attrName>ppt_y</p:attrName>
                                        </p:attrNameLst>
                                      </p:cBhvr>
                                      <p:tavLst>
                                        <p:tav tm="0">
                                          <p:val>
                                            <p:strVal val="ppt_y"/>
                                          </p:val>
                                        </p:tav>
                                        <p:tav tm="100000">
                                          <p:val>
                                            <p:fltVal val="0.5"/>
                                          </p:val>
                                        </p:tav>
                                      </p:tavLst>
                                    </p:anim>
                                    <p:set>
                                      <p:cBhvr>
                                        <p:cTn id="184" dur="1" fill="hold">
                                          <p:stCondLst>
                                            <p:cond delay="2999"/>
                                          </p:stCondLst>
                                        </p:cTn>
                                        <p:tgtEl>
                                          <p:spTgt spid="6"/>
                                        </p:tgtEl>
                                        <p:attrNameLst>
                                          <p:attrName>style.visibility</p:attrName>
                                        </p:attrNameLst>
                                      </p:cBhvr>
                                      <p:to>
                                        <p:strVal val="hidden"/>
                                      </p:to>
                                    </p:set>
                                  </p:childTnLst>
                                </p:cTn>
                              </p:par>
                              <p:par>
                                <p:cTn id="185" presetID="23" presetClass="exit" presetSubtype="544" fill="hold" grpId="2" nodeType="withEffect">
                                  <p:stCondLst>
                                    <p:cond delay="0"/>
                                  </p:stCondLst>
                                  <p:childTnLst>
                                    <p:anim calcmode="lin" valueType="num">
                                      <p:cBhvr>
                                        <p:cTn id="186" dur="3000"/>
                                        <p:tgtEl>
                                          <p:spTgt spid="7"/>
                                        </p:tgtEl>
                                        <p:attrNameLst>
                                          <p:attrName>ppt_w</p:attrName>
                                        </p:attrNameLst>
                                      </p:cBhvr>
                                      <p:tavLst>
                                        <p:tav tm="0">
                                          <p:val>
                                            <p:strVal val="ppt_w"/>
                                          </p:val>
                                        </p:tav>
                                        <p:tav tm="100000">
                                          <p:val>
                                            <p:fltVal val="0"/>
                                          </p:val>
                                        </p:tav>
                                      </p:tavLst>
                                    </p:anim>
                                    <p:anim calcmode="lin" valueType="num">
                                      <p:cBhvr>
                                        <p:cTn id="187" dur="3000"/>
                                        <p:tgtEl>
                                          <p:spTgt spid="7"/>
                                        </p:tgtEl>
                                        <p:attrNameLst>
                                          <p:attrName>ppt_h</p:attrName>
                                        </p:attrNameLst>
                                      </p:cBhvr>
                                      <p:tavLst>
                                        <p:tav tm="0">
                                          <p:val>
                                            <p:strVal val="ppt_h"/>
                                          </p:val>
                                        </p:tav>
                                        <p:tav tm="100000">
                                          <p:val>
                                            <p:fltVal val="0"/>
                                          </p:val>
                                        </p:tav>
                                      </p:tavLst>
                                    </p:anim>
                                    <p:anim calcmode="lin" valueType="num">
                                      <p:cBhvr>
                                        <p:cTn id="188" dur="3000"/>
                                        <p:tgtEl>
                                          <p:spTgt spid="7"/>
                                        </p:tgtEl>
                                        <p:attrNameLst>
                                          <p:attrName>ppt_x</p:attrName>
                                        </p:attrNameLst>
                                      </p:cBhvr>
                                      <p:tavLst>
                                        <p:tav tm="0">
                                          <p:val>
                                            <p:strVal val="ppt_x"/>
                                          </p:val>
                                        </p:tav>
                                        <p:tav tm="100000">
                                          <p:val>
                                            <p:fltVal val="0.5"/>
                                          </p:val>
                                        </p:tav>
                                      </p:tavLst>
                                    </p:anim>
                                    <p:anim calcmode="lin" valueType="num">
                                      <p:cBhvr>
                                        <p:cTn id="189" dur="3000"/>
                                        <p:tgtEl>
                                          <p:spTgt spid="7"/>
                                        </p:tgtEl>
                                        <p:attrNameLst>
                                          <p:attrName>ppt_y</p:attrName>
                                        </p:attrNameLst>
                                      </p:cBhvr>
                                      <p:tavLst>
                                        <p:tav tm="0">
                                          <p:val>
                                            <p:strVal val="ppt_y"/>
                                          </p:val>
                                        </p:tav>
                                        <p:tav tm="100000">
                                          <p:val>
                                            <p:fltVal val="0.5"/>
                                          </p:val>
                                        </p:tav>
                                      </p:tavLst>
                                    </p:anim>
                                    <p:set>
                                      <p:cBhvr>
                                        <p:cTn id="190" dur="1" fill="hold">
                                          <p:stCondLst>
                                            <p:cond delay="2999"/>
                                          </p:stCondLst>
                                        </p:cTn>
                                        <p:tgtEl>
                                          <p:spTgt spid="7"/>
                                        </p:tgtEl>
                                        <p:attrNameLst>
                                          <p:attrName>style.visibility</p:attrName>
                                        </p:attrNameLst>
                                      </p:cBhvr>
                                      <p:to>
                                        <p:strVal val="hidden"/>
                                      </p:to>
                                    </p:set>
                                  </p:childTnLst>
                                </p:cTn>
                              </p:par>
                              <p:par>
                                <p:cTn id="191" presetID="23" presetClass="exit" presetSubtype="544" fill="hold" grpId="2" nodeType="withEffect">
                                  <p:stCondLst>
                                    <p:cond delay="0"/>
                                  </p:stCondLst>
                                  <p:childTnLst>
                                    <p:anim calcmode="lin" valueType="num">
                                      <p:cBhvr>
                                        <p:cTn id="192" dur="3000"/>
                                        <p:tgtEl>
                                          <p:spTgt spid="8"/>
                                        </p:tgtEl>
                                        <p:attrNameLst>
                                          <p:attrName>ppt_w</p:attrName>
                                        </p:attrNameLst>
                                      </p:cBhvr>
                                      <p:tavLst>
                                        <p:tav tm="0">
                                          <p:val>
                                            <p:strVal val="ppt_w"/>
                                          </p:val>
                                        </p:tav>
                                        <p:tav tm="100000">
                                          <p:val>
                                            <p:fltVal val="0"/>
                                          </p:val>
                                        </p:tav>
                                      </p:tavLst>
                                    </p:anim>
                                    <p:anim calcmode="lin" valueType="num">
                                      <p:cBhvr>
                                        <p:cTn id="193" dur="3000"/>
                                        <p:tgtEl>
                                          <p:spTgt spid="8"/>
                                        </p:tgtEl>
                                        <p:attrNameLst>
                                          <p:attrName>ppt_h</p:attrName>
                                        </p:attrNameLst>
                                      </p:cBhvr>
                                      <p:tavLst>
                                        <p:tav tm="0">
                                          <p:val>
                                            <p:strVal val="ppt_h"/>
                                          </p:val>
                                        </p:tav>
                                        <p:tav tm="100000">
                                          <p:val>
                                            <p:fltVal val="0"/>
                                          </p:val>
                                        </p:tav>
                                      </p:tavLst>
                                    </p:anim>
                                    <p:anim calcmode="lin" valueType="num">
                                      <p:cBhvr>
                                        <p:cTn id="194" dur="3000"/>
                                        <p:tgtEl>
                                          <p:spTgt spid="8"/>
                                        </p:tgtEl>
                                        <p:attrNameLst>
                                          <p:attrName>ppt_x</p:attrName>
                                        </p:attrNameLst>
                                      </p:cBhvr>
                                      <p:tavLst>
                                        <p:tav tm="0">
                                          <p:val>
                                            <p:strVal val="ppt_x"/>
                                          </p:val>
                                        </p:tav>
                                        <p:tav tm="100000">
                                          <p:val>
                                            <p:fltVal val="0.5"/>
                                          </p:val>
                                        </p:tav>
                                      </p:tavLst>
                                    </p:anim>
                                    <p:anim calcmode="lin" valueType="num">
                                      <p:cBhvr>
                                        <p:cTn id="195" dur="3000"/>
                                        <p:tgtEl>
                                          <p:spTgt spid="8"/>
                                        </p:tgtEl>
                                        <p:attrNameLst>
                                          <p:attrName>ppt_y</p:attrName>
                                        </p:attrNameLst>
                                      </p:cBhvr>
                                      <p:tavLst>
                                        <p:tav tm="0">
                                          <p:val>
                                            <p:strVal val="ppt_y"/>
                                          </p:val>
                                        </p:tav>
                                        <p:tav tm="100000">
                                          <p:val>
                                            <p:fltVal val="0.5"/>
                                          </p:val>
                                        </p:tav>
                                      </p:tavLst>
                                    </p:anim>
                                    <p:set>
                                      <p:cBhvr>
                                        <p:cTn id="196" dur="1" fill="hold">
                                          <p:stCondLst>
                                            <p:cond delay="2999"/>
                                          </p:stCondLst>
                                        </p:cTn>
                                        <p:tgtEl>
                                          <p:spTgt spid="8"/>
                                        </p:tgtEl>
                                        <p:attrNameLst>
                                          <p:attrName>style.visibility</p:attrName>
                                        </p:attrNameLst>
                                      </p:cBhvr>
                                      <p:to>
                                        <p:strVal val="hidden"/>
                                      </p:to>
                                    </p:set>
                                  </p:childTnLst>
                                </p:cTn>
                              </p:par>
                              <p:par>
                                <p:cTn id="197" presetID="23" presetClass="exit" presetSubtype="544" fill="hold" grpId="2" nodeType="withEffect">
                                  <p:stCondLst>
                                    <p:cond delay="0"/>
                                  </p:stCondLst>
                                  <p:childTnLst>
                                    <p:anim calcmode="lin" valueType="num">
                                      <p:cBhvr>
                                        <p:cTn id="198" dur="3000"/>
                                        <p:tgtEl>
                                          <p:spTgt spid="9"/>
                                        </p:tgtEl>
                                        <p:attrNameLst>
                                          <p:attrName>ppt_w</p:attrName>
                                        </p:attrNameLst>
                                      </p:cBhvr>
                                      <p:tavLst>
                                        <p:tav tm="0">
                                          <p:val>
                                            <p:strVal val="ppt_w"/>
                                          </p:val>
                                        </p:tav>
                                        <p:tav tm="100000">
                                          <p:val>
                                            <p:fltVal val="0"/>
                                          </p:val>
                                        </p:tav>
                                      </p:tavLst>
                                    </p:anim>
                                    <p:anim calcmode="lin" valueType="num">
                                      <p:cBhvr>
                                        <p:cTn id="199" dur="3000"/>
                                        <p:tgtEl>
                                          <p:spTgt spid="9"/>
                                        </p:tgtEl>
                                        <p:attrNameLst>
                                          <p:attrName>ppt_h</p:attrName>
                                        </p:attrNameLst>
                                      </p:cBhvr>
                                      <p:tavLst>
                                        <p:tav tm="0">
                                          <p:val>
                                            <p:strVal val="ppt_h"/>
                                          </p:val>
                                        </p:tav>
                                        <p:tav tm="100000">
                                          <p:val>
                                            <p:fltVal val="0"/>
                                          </p:val>
                                        </p:tav>
                                      </p:tavLst>
                                    </p:anim>
                                    <p:anim calcmode="lin" valueType="num">
                                      <p:cBhvr>
                                        <p:cTn id="200" dur="3000"/>
                                        <p:tgtEl>
                                          <p:spTgt spid="9"/>
                                        </p:tgtEl>
                                        <p:attrNameLst>
                                          <p:attrName>ppt_x</p:attrName>
                                        </p:attrNameLst>
                                      </p:cBhvr>
                                      <p:tavLst>
                                        <p:tav tm="0">
                                          <p:val>
                                            <p:strVal val="ppt_x"/>
                                          </p:val>
                                        </p:tav>
                                        <p:tav tm="100000">
                                          <p:val>
                                            <p:fltVal val="0.5"/>
                                          </p:val>
                                        </p:tav>
                                      </p:tavLst>
                                    </p:anim>
                                    <p:anim calcmode="lin" valueType="num">
                                      <p:cBhvr>
                                        <p:cTn id="201" dur="3000"/>
                                        <p:tgtEl>
                                          <p:spTgt spid="9"/>
                                        </p:tgtEl>
                                        <p:attrNameLst>
                                          <p:attrName>ppt_y</p:attrName>
                                        </p:attrNameLst>
                                      </p:cBhvr>
                                      <p:tavLst>
                                        <p:tav tm="0">
                                          <p:val>
                                            <p:strVal val="ppt_y"/>
                                          </p:val>
                                        </p:tav>
                                        <p:tav tm="100000">
                                          <p:val>
                                            <p:fltVal val="0.5"/>
                                          </p:val>
                                        </p:tav>
                                      </p:tavLst>
                                    </p:anim>
                                    <p:set>
                                      <p:cBhvr>
                                        <p:cTn id="202" dur="1" fill="hold">
                                          <p:stCondLst>
                                            <p:cond delay="2999"/>
                                          </p:stCondLst>
                                        </p:cTn>
                                        <p:tgtEl>
                                          <p:spTgt spid="9"/>
                                        </p:tgtEl>
                                        <p:attrNameLst>
                                          <p:attrName>style.visibility</p:attrName>
                                        </p:attrNameLst>
                                      </p:cBhvr>
                                      <p:to>
                                        <p:strVal val="hidden"/>
                                      </p:to>
                                    </p:set>
                                  </p:childTnLst>
                                </p:cTn>
                              </p:par>
                              <p:par>
                                <p:cTn id="203" presetID="23" presetClass="exit" presetSubtype="544" fill="hold" grpId="2" nodeType="withEffect">
                                  <p:stCondLst>
                                    <p:cond delay="0"/>
                                  </p:stCondLst>
                                  <p:childTnLst>
                                    <p:anim calcmode="lin" valueType="num">
                                      <p:cBhvr>
                                        <p:cTn id="204" dur="3000"/>
                                        <p:tgtEl>
                                          <p:spTgt spid="10"/>
                                        </p:tgtEl>
                                        <p:attrNameLst>
                                          <p:attrName>ppt_w</p:attrName>
                                        </p:attrNameLst>
                                      </p:cBhvr>
                                      <p:tavLst>
                                        <p:tav tm="0">
                                          <p:val>
                                            <p:strVal val="ppt_w"/>
                                          </p:val>
                                        </p:tav>
                                        <p:tav tm="100000">
                                          <p:val>
                                            <p:fltVal val="0"/>
                                          </p:val>
                                        </p:tav>
                                      </p:tavLst>
                                    </p:anim>
                                    <p:anim calcmode="lin" valueType="num">
                                      <p:cBhvr>
                                        <p:cTn id="205" dur="3000"/>
                                        <p:tgtEl>
                                          <p:spTgt spid="10"/>
                                        </p:tgtEl>
                                        <p:attrNameLst>
                                          <p:attrName>ppt_h</p:attrName>
                                        </p:attrNameLst>
                                      </p:cBhvr>
                                      <p:tavLst>
                                        <p:tav tm="0">
                                          <p:val>
                                            <p:strVal val="ppt_h"/>
                                          </p:val>
                                        </p:tav>
                                        <p:tav tm="100000">
                                          <p:val>
                                            <p:fltVal val="0"/>
                                          </p:val>
                                        </p:tav>
                                      </p:tavLst>
                                    </p:anim>
                                    <p:anim calcmode="lin" valueType="num">
                                      <p:cBhvr>
                                        <p:cTn id="206" dur="3000"/>
                                        <p:tgtEl>
                                          <p:spTgt spid="10"/>
                                        </p:tgtEl>
                                        <p:attrNameLst>
                                          <p:attrName>ppt_x</p:attrName>
                                        </p:attrNameLst>
                                      </p:cBhvr>
                                      <p:tavLst>
                                        <p:tav tm="0">
                                          <p:val>
                                            <p:strVal val="ppt_x"/>
                                          </p:val>
                                        </p:tav>
                                        <p:tav tm="100000">
                                          <p:val>
                                            <p:fltVal val="0.5"/>
                                          </p:val>
                                        </p:tav>
                                      </p:tavLst>
                                    </p:anim>
                                    <p:anim calcmode="lin" valueType="num">
                                      <p:cBhvr>
                                        <p:cTn id="207" dur="3000"/>
                                        <p:tgtEl>
                                          <p:spTgt spid="10"/>
                                        </p:tgtEl>
                                        <p:attrNameLst>
                                          <p:attrName>ppt_y</p:attrName>
                                        </p:attrNameLst>
                                      </p:cBhvr>
                                      <p:tavLst>
                                        <p:tav tm="0">
                                          <p:val>
                                            <p:strVal val="ppt_y"/>
                                          </p:val>
                                        </p:tav>
                                        <p:tav tm="100000">
                                          <p:val>
                                            <p:fltVal val="0.5"/>
                                          </p:val>
                                        </p:tav>
                                      </p:tavLst>
                                    </p:anim>
                                    <p:set>
                                      <p:cBhvr>
                                        <p:cTn id="208" dur="1" fill="hold">
                                          <p:stCondLst>
                                            <p:cond delay="2999"/>
                                          </p:stCondLst>
                                        </p:cTn>
                                        <p:tgtEl>
                                          <p:spTgt spid="10"/>
                                        </p:tgtEl>
                                        <p:attrNameLst>
                                          <p:attrName>style.visibility</p:attrName>
                                        </p:attrNameLst>
                                      </p:cBhvr>
                                      <p:to>
                                        <p:strVal val="hidden"/>
                                      </p:to>
                                    </p:set>
                                  </p:childTnLst>
                                </p:cTn>
                              </p:par>
                              <p:par>
                                <p:cTn id="209" presetID="23" presetClass="exit" presetSubtype="544" fill="hold" grpId="2" nodeType="withEffect">
                                  <p:stCondLst>
                                    <p:cond delay="0"/>
                                  </p:stCondLst>
                                  <p:childTnLst>
                                    <p:anim calcmode="lin" valueType="num">
                                      <p:cBhvr>
                                        <p:cTn id="210" dur="3000"/>
                                        <p:tgtEl>
                                          <p:spTgt spid="11"/>
                                        </p:tgtEl>
                                        <p:attrNameLst>
                                          <p:attrName>ppt_w</p:attrName>
                                        </p:attrNameLst>
                                      </p:cBhvr>
                                      <p:tavLst>
                                        <p:tav tm="0">
                                          <p:val>
                                            <p:strVal val="ppt_w"/>
                                          </p:val>
                                        </p:tav>
                                        <p:tav tm="100000">
                                          <p:val>
                                            <p:fltVal val="0"/>
                                          </p:val>
                                        </p:tav>
                                      </p:tavLst>
                                    </p:anim>
                                    <p:anim calcmode="lin" valueType="num">
                                      <p:cBhvr>
                                        <p:cTn id="211" dur="3000"/>
                                        <p:tgtEl>
                                          <p:spTgt spid="11"/>
                                        </p:tgtEl>
                                        <p:attrNameLst>
                                          <p:attrName>ppt_h</p:attrName>
                                        </p:attrNameLst>
                                      </p:cBhvr>
                                      <p:tavLst>
                                        <p:tav tm="0">
                                          <p:val>
                                            <p:strVal val="ppt_h"/>
                                          </p:val>
                                        </p:tav>
                                        <p:tav tm="100000">
                                          <p:val>
                                            <p:fltVal val="0"/>
                                          </p:val>
                                        </p:tav>
                                      </p:tavLst>
                                    </p:anim>
                                    <p:anim calcmode="lin" valueType="num">
                                      <p:cBhvr>
                                        <p:cTn id="212" dur="3000"/>
                                        <p:tgtEl>
                                          <p:spTgt spid="11"/>
                                        </p:tgtEl>
                                        <p:attrNameLst>
                                          <p:attrName>ppt_x</p:attrName>
                                        </p:attrNameLst>
                                      </p:cBhvr>
                                      <p:tavLst>
                                        <p:tav tm="0">
                                          <p:val>
                                            <p:strVal val="ppt_x"/>
                                          </p:val>
                                        </p:tav>
                                        <p:tav tm="100000">
                                          <p:val>
                                            <p:fltVal val="0.5"/>
                                          </p:val>
                                        </p:tav>
                                      </p:tavLst>
                                    </p:anim>
                                    <p:anim calcmode="lin" valueType="num">
                                      <p:cBhvr>
                                        <p:cTn id="213" dur="3000"/>
                                        <p:tgtEl>
                                          <p:spTgt spid="11"/>
                                        </p:tgtEl>
                                        <p:attrNameLst>
                                          <p:attrName>ppt_y</p:attrName>
                                        </p:attrNameLst>
                                      </p:cBhvr>
                                      <p:tavLst>
                                        <p:tav tm="0">
                                          <p:val>
                                            <p:strVal val="ppt_y"/>
                                          </p:val>
                                        </p:tav>
                                        <p:tav tm="100000">
                                          <p:val>
                                            <p:fltVal val="0.5"/>
                                          </p:val>
                                        </p:tav>
                                      </p:tavLst>
                                    </p:anim>
                                    <p:set>
                                      <p:cBhvr>
                                        <p:cTn id="214" dur="1" fill="hold">
                                          <p:stCondLst>
                                            <p:cond delay="2999"/>
                                          </p:stCondLst>
                                        </p:cTn>
                                        <p:tgtEl>
                                          <p:spTgt spid="11"/>
                                        </p:tgtEl>
                                        <p:attrNameLst>
                                          <p:attrName>style.visibility</p:attrName>
                                        </p:attrNameLst>
                                      </p:cBhvr>
                                      <p:to>
                                        <p:strVal val="hidden"/>
                                      </p:to>
                                    </p:set>
                                  </p:childTnLst>
                                </p:cTn>
                              </p:par>
                              <p:par>
                                <p:cTn id="215" presetID="23" presetClass="exit" presetSubtype="544" fill="hold" grpId="2" nodeType="withEffect">
                                  <p:stCondLst>
                                    <p:cond delay="0"/>
                                  </p:stCondLst>
                                  <p:childTnLst>
                                    <p:anim calcmode="lin" valueType="num">
                                      <p:cBhvr>
                                        <p:cTn id="216" dur="3000"/>
                                        <p:tgtEl>
                                          <p:spTgt spid="12"/>
                                        </p:tgtEl>
                                        <p:attrNameLst>
                                          <p:attrName>ppt_w</p:attrName>
                                        </p:attrNameLst>
                                      </p:cBhvr>
                                      <p:tavLst>
                                        <p:tav tm="0">
                                          <p:val>
                                            <p:strVal val="ppt_w"/>
                                          </p:val>
                                        </p:tav>
                                        <p:tav tm="100000">
                                          <p:val>
                                            <p:fltVal val="0"/>
                                          </p:val>
                                        </p:tav>
                                      </p:tavLst>
                                    </p:anim>
                                    <p:anim calcmode="lin" valueType="num">
                                      <p:cBhvr>
                                        <p:cTn id="217" dur="3000"/>
                                        <p:tgtEl>
                                          <p:spTgt spid="12"/>
                                        </p:tgtEl>
                                        <p:attrNameLst>
                                          <p:attrName>ppt_h</p:attrName>
                                        </p:attrNameLst>
                                      </p:cBhvr>
                                      <p:tavLst>
                                        <p:tav tm="0">
                                          <p:val>
                                            <p:strVal val="ppt_h"/>
                                          </p:val>
                                        </p:tav>
                                        <p:tav tm="100000">
                                          <p:val>
                                            <p:fltVal val="0"/>
                                          </p:val>
                                        </p:tav>
                                      </p:tavLst>
                                    </p:anim>
                                    <p:anim calcmode="lin" valueType="num">
                                      <p:cBhvr>
                                        <p:cTn id="218" dur="3000"/>
                                        <p:tgtEl>
                                          <p:spTgt spid="12"/>
                                        </p:tgtEl>
                                        <p:attrNameLst>
                                          <p:attrName>ppt_x</p:attrName>
                                        </p:attrNameLst>
                                      </p:cBhvr>
                                      <p:tavLst>
                                        <p:tav tm="0">
                                          <p:val>
                                            <p:strVal val="ppt_x"/>
                                          </p:val>
                                        </p:tav>
                                        <p:tav tm="100000">
                                          <p:val>
                                            <p:fltVal val="0.5"/>
                                          </p:val>
                                        </p:tav>
                                      </p:tavLst>
                                    </p:anim>
                                    <p:anim calcmode="lin" valueType="num">
                                      <p:cBhvr>
                                        <p:cTn id="219" dur="3000"/>
                                        <p:tgtEl>
                                          <p:spTgt spid="12"/>
                                        </p:tgtEl>
                                        <p:attrNameLst>
                                          <p:attrName>ppt_y</p:attrName>
                                        </p:attrNameLst>
                                      </p:cBhvr>
                                      <p:tavLst>
                                        <p:tav tm="0">
                                          <p:val>
                                            <p:strVal val="ppt_y"/>
                                          </p:val>
                                        </p:tav>
                                        <p:tav tm="100000">
                                          <p:val>
                                            <p:fltVal val="0.5"/>
                                          </p:val>
                                        </p:tav>
                                      </p:tavLst>
                                    </p:anim>
                                    <p:set>
                                      <p:cBhvr>
                                        <p:cTn id="220" dur="1" fill="hold">
                                          <p:stCondLst>
                                            <p:cond delay="2999"/>
                                          </p:stCondLst>
                                        </p:cTn>
                                        <p:tgtEl>
                                          <p:spTgt spid="12"/>
                                        </p:tgtEl>
                                        <p:attrNameLst>
                                          <p:attrName>style.visibility</p:attrName>
                                        </p:attrNameLst>
                                      </p:cBhvr>
                                      <p:to>
                                        <p:strVal val="hidden"/>
                                      </p:to>
                                    </p:set>
                                  </p:childTnLst>
                                </p:cTn>
                              </p:par>
                              <p:par>
                                <p:cTn id="221" presetID="23" presetClass="exit" presetSubtype="544" fill="hold" grpId="2" nodeType="withEffect">
                                  <p:stCondLst>
                                    <p:cond delay="0"/>
                                  </p:stCondLst>
                                  <p:childTnLst>
                                    <p:anim calcmode="lin" valueType="num">
                                      <p:cBhvr>
                                        <p:cTn id="222" dur="3000"/>
                                        <p:tgtEl>
                                          <p:spTgt spid="13"/>
                                        </p:tgtEl>
                                        <p:attrNameLst>
                                          <p:attrName>ppt_w</p:attrName>
                                        </p:attrNameLst>
                                      </p:cBhvr>
                                      <p:tavLst>
                                        <p:tav tm="0">
                                          <p:val>
                                            <p:strVal val="ppt_w"/>
                                          </p:val>
                                        </p:tav>
                                        <p:tav tm="100000">
                                          <p:val>
                                            <p:fltVal val="0"/>
                                          </p:val>
                                        </p:tav>
                                      </p:tavLst>
                                    </p:anim>
                                    <p:anim calcmode="lin" valueType="num">
                                      <p:cBhvr>
                                        <p:cTn id="223" dur="3000"/>
                                        <p:tgtEl>
                                          <p:spTgt spid="13"/>
                                        </p:tgtEl>
                                        <p:attrNameLst>
                                          <p:attrName>ppt_h</p:attrName>
                                        </p:attrNameLst>
                                      </p:cBhvr>
                                      <p:tavLst>
                                        <p:tav tm="0">
                                          <p:val>
                                            <p:strVal val="ppt_h"/>
                                          </p:val>
                                        </p:tav>
                                        <p:tav tm="100000">
                                          <p:val>
                                            <p:fltVal val="0"/>
                                          </p:val>
                                        </p:tav>
                                      </p:tavLst>
                                    </p:anim>
                                    <p:anim calcmode="lin" valueType="num">
                                      <p:cBhvr>
                                        <p:cTn id="224" dur="3000"/>
                                        <p:tgtEl>
                                          <p:spTgt spid="13"/>
                                        </p:tgtEl>
                                        <p:attrNameLst>
                                          <p:attrName>ppt_x</p:attrName>
                                        </p:attrNameLst>
                                      </p:cBhvr>
                                      <p:tavLst>
                                        <p:tav tm="0">
                                          <p:val>
                                            <p:strVal val="ppt_x"/>
                                          </p:val>
                                        </p:tav>
                                        <p:tav tm="100000">
                                          <p:val>
                                            <p:fltVal val="0.5"/>
                                          </p:val>
                                        </p:tav>
                                      </p:tavLst>
                                    </p:anim>
                                    <p:anim calcmode="lin" valueType="num">
                                      <p:cBhvr>
                                        <p:cTn id="225" dur="3000"/>
                                        <p:tgtEl>
                                          <p:spTgt spid="13"/>
                                        </p:tgtEl>
                                        <p:attrNameLst>
                                          <p:attrName>ppt_y</p:attrName>
                                        </p:attrNameLst>
                                      </p:cBhvr>
                                      <p:tavLst>
                                        <p:tav tm="0">
                                          <p:val>
                                            <p:strVal val="ppt_y"/>
                                          </p:val>
                                        </p:tav>
                                        <p:tav tm="100000">
                                          <p:val>
                                            <p:fltVal val="0.5"/>
                                          </p:val>
                                        </p:tav>
                                      </p:tavLst>
                                    </p:anim>
                                    <p:set>
                                      <p:cBhvr>
                                        <p:cTn id="226" dur="1" fill="hold">
                                          <p:stCondLst>
                                            <p:cond delay="2999"/>
                                          </p:stCondLst>
                                        </p:cTn>
                                        <p:tgtEl>
                                          <p:spTgt spid="13"/>
                                        </p:tgtEl>
                                        <p:attrNameLst>
                                          <p:attrName>style.visibility</p:attrName>
                                        </p:attrNameLst>
                                      </p:cBhvr>
                                      <p:to>
                                        <p:strVal val="hidden"/>
                                      </p:to>
                                    </p:set>
                                  </p:childTnLst>
                                </p:cTn>
                              </p:par>
                              <p:par>
                                <p:cTn id="227" presetID="23" presetClass="exit" presetSubtype="544" fill="hold" grpId="2" nodeType="withEffect">
                                  <p:stCondLst>
                                    <p:cond delay="0"/>
                                  </p:stCondLst>
                                  <p:childTnLst>
                                    <p:anim calcmode="lin" valueType="num">
                                      <p:cBhvr>
                                        <p:cTn id="228" dur="3000"/>
                                        <p:tgtEl>
                                          <p:spTgt spid="14"/>
                                        </p:tgtEl>
                                        <p:attrNameLst>
                                          <p:attrName>ppt_w</p:attrName>
                                        </p:attrNameLst>
                                      </p:cBhvr>
                                      <p:tavLst>
                                        <p:tav tm="0">
                                          <p:val>
                                            <p:strVal val="ppt_w"/>
                                          </p:val>
                                        </p:tav>
                                        <p:tav tm="100000">
                                          <p:val>
                                            <p:fltVal val="0"/>
                                          </p:val>
                                        </p:tav>
                                      </p:tavLst>
                                    </p:anim>
                                    <p:anim calcmode="lin" valueType="num">
                                      <p:cBhvr>
                                        <p:cTn id="229" dur="3000"/>
                                        <p:tgtEl>
                                          <p:spTgt spid="14"/>
                                        </p:tgtEl>
                                        <p:attrNameLst>
                                          <p:attrName>ppt_h</p:attrName>
                                        </p:attrNameLst>
                                      </p:cBhvr>
                                      <p:tavLst>
                                        <p:tav tm="0">
                                          <p:val>
                                            <p:strVal val="ppt_h"/>
                                          </p:val>
                                        </p:tav>
                                        <p:tav tm="100000">
                                          <p:val>
                                            <p:fltVal val="0"/>
                                          </p:val>
                                        </p:tav>
                                      </p:tavLst>
                                    </p:anim>
                                    <p:anim calcmode="lin" valueType="num">
                                      <p:cBhvr>
                                        <p:cTn id="230" dur="3000"/>
                                        <p:tgtEl>
                                          <p:spTgt spid="14"/>
                                        </p:tgtEl>
                                        <p:attrNameLst>
                                          <p:attrName>ppt_x</p:attrName>
                                        </p:attrNameLst>
                                      </p:cBhvr>
                                      <p:tavLst>
                                        <p:tav tm="0">
                                          <p:val>
                                            <p:strVal val="ppt_x"/>
                                          </p:val>
                                        </p:tav>
                                        <p:tav tm="100000">
                                          <p:val>
                                            <p:fltVal val="0.5"/>
                                          </p:val>
                                        </p:tav>
                                      </p:tavLst>
                                    </p:anim>
                                    <p:anim calcmode="lin" valueType="num">
                                      <p:cBhvr>
                                        <p:cTn id="231" dur="3000"/>
                                        <p:tgtEl>
                                          <p:spTgt spid="14"/>
                                        </p:tgtEl>
                                        <p:attrNameLst>
                                          <p:attrName>ppt_y</p:attrName>
                                        </p:attrNameLst>
                                      </p:cBhvr>
                                      <p:tavLst>
                                        <p:tav tm="0">
                                          <p:val>
                                            <p:strVal val="ppt_y"/>
                                          </p:val>
                                        </p:tav>
                                        <p:tav tm="100000">
                                          <p:val>
                                            <p:fltVal val="0.5"/>
                                          </p:val>
                                        </p:tav>
                                      </p:tavLst>
                                    </p:anim>
                                    <p:set>
                                      <p:cBhvr>
                                        <p:cTn id="232" dur="1" fill="hold">
                                          <p:stCondLst>
                                            <p:cond delay="2999"/>
                                          </p:stCondLst>
                                        </p:cTn>
                                        <p:tgtEl>
                                          <p:spTgt spid="14"/>
                                        </p:tgtEl>
                                        <p:attrNameLst>
                                          <p:attrName>style.visibility</p:attrName>
                                        </p:attrNameLst>
                                      </p:cBhvr>
                                      <p:to>
                                        <p:strVal val="hidden"/>
                                      </p:to>
                                    </p:set>
                                  </p:childTnLst>
                                </p:cTn>
                              </p:par>
                              <p:par>
                                <p:cTn id="233" presetID="23" presetClass="exit" presetSubtype="544" fill="hold" grpId="2" nodeType="withEffect">
                                  <p:stCondLst>
                                    <p:cond delay="0"/>
                                  </p:stCondLst>
                                  <p:childTnLst>
                                    <p:anim calcmode="lin" valueType="num">
                                      <p:cBhvr>
                                        <p:cTn id="234" dur="3000"/>
                                        <p:tgtEl>
                                          <p:spTgt spid="15"/>
                                        </p:tgtEl>
                                        <p:attrNameLst>
                                          <p:attrName>ppt_w</p:attrName>
                                        </p:attrNameLst>
                                      </p:cBhvr>
                                      <p:tavLst>
                                        <p:tav tm="0">
                                          <p:val>
                                            <p:strVal val="ppt_w"/>
                                          </p:val>
                                        </p:tav>
                                        <p:tav tm="100000">
                                          <p:val>
                                            <p:fltVal val="0"/>
                                          </p:val>
                                        </p:tav>
                                      </p:tavLst>
                                    </p:anim>
                                    <p:anim calcmode="lin" valueType="num">
                                      <p:cBhvr>
                                        <p:cTn id="235" dur="3000"/>
                                        <p:tgtEl>
                                          <p:spTgt spid="15"/>
                                        </p:tgtEl>
                                        <p:attrNameLst>
                                          <p:attrName>ppt_h</p:attrName>
                                        </p:attrNameLst>
                                      </p:cBhvr>
                                      <p:tavLst>
                                        <p:tav tm="0">
                                          <p:val>
                                            <p:strVal val="ppt_h"/>
                                          </p:val>
                                        </p:tav>
                                        <p:tav tm="100000">
                                          <p:val>
                                            <p:fltVal val="0"/>
                                          </p:val>
                                        </p:tav>
                                      </p:tavLst>
                                    </p:anim>
                                    <p:anim calcmode="lin" valueType="num">
                                      <p:cBhvr>
                                        <p:cTn id="236" dur="3000"/>
                                        <p:tgtEl>
                                          <p:spTgt spid="15"/>
                                        </p:tgtEl>
                                        <p:attrNameLst>
                                          <p:attrName>ppt_x</p:attrName>
                                        </p:attrNameLst>
                                      </p:cBhvr>
                                      <p:tavLst>
                                        <p:tav tm="0">
                                          <p:val>
                                            <p:strVal val="ppt_x"/>
                                          </p:val>
                                        </p:tav>
                                        <p:tav tm="100000">
                                          <p:val>
                                            <p:fltVal val="0.5"/>
                                          </p:val>
                                        </p:tav>
                                      </p:tavLst>
                                    </p:anim>
                                    <p:anim calcmode="lin" valueType="num">
                                      <p:cBhvr>
                                        <p:cTn id="237" dur="3000"/>
                                        <p:tgtEl>
                                          <p:spTgt spid="15"/>
                                        </p:tgtEl>
                                        <p:attrNameLst>
                                          <p:attrName>ppt_y</p:attrName>
                                        </p:attrNameLst>
                                      </p:cBhvr>
                                      <p:tavLst>
                                        <p:tav tm="0">
                                          <p:val>
                                            <p:strVal val="ppt_y"/>
                                          </p:val>
                                        </p:tav>
                                        <p:tav tm="100000">
                                          <p:val>
                                            <p:fltVal val="0.5"/>
                                          </p:val>
                                        </p:tav>
                                      </p:tavLst>
                                    </p:anim>
                                    <p:set>
                                      <p:cBhvr>
                                        <p:cTn id="238" dur="1" fill="hold">
                                          <p:stCondLst>
                                            <p:cond delay="2999"/>
                                          </p:stCondLst>
                                        </p:cTn>
                                        <p:tgtEl>
                                          <p:spTgt spid="15"/>
                                        </p:tgtEl>
                                        <p:attrNameLst>
                                          <p:attrName>style.visibility</p:attrName>
                                        </p:attrNameLst>
                                      </p:cBhvr>
                                      <p:to>
                                        <p:strVal val="hidden"/>
                                      </p:to>
                                    </p:set>
                                  </p:childTnLst>
                                </p:cTn>
                              </p:par>
                              <p:par>
                                <p:cTn id="239" presetID="23" presetClass="exit" presetSubtype="544" fill="hold" grpId="2" nodeType="withEffect">
                                  <p:stCondLst>
                                    <p:cond delay="0"/>
                                  </p:stCondLst>
                                  <p:childTnLst>
                                    <p:anim calcmode="lin" valueType="num">
                                      <p:cBhvr>
                                        <p:cTn id="240" dur="3000"/>
                                        <p:tgtEl>
                                          <p:spTgt spid="16"/>
                                        </p:tgtEl>
                                        <p:attrNameLst>
                                          <p:attrName>ppt_w</p:attrName>
                                        </p:attrNameLst>
                                      </p:cBhvr>
                                      <p:tavLst>
                                        <p:tav tm="0">
                                          <p:val>
                                            <p:strVal val="ppt_w"/>
                                          </p:val>
                                        </p:tav>
                                        <p:tav tm="100000">
                                          <p:val>
                                            <p:fltVal val="0"/>
                                          </p:val>
                                        </p:tav>
                                      </p:tavLst>
                                    </p:anim>
                                    <p:anim calcmode="lin" valueType="num">
                                      <p:cBhvr>
                                        <p:cTn id="241" dur="3000"/>
                                        <p:tgtEl>
                                          <p:spTgt spid="16"/>
                                        </p:tgtEl>
                                        <p:attrNameLst>
                                          <p:attrName>ppt_h</p:attrName>
                                        </p:attrNameLst>
                                      </p:cBhvr>
                                      <p:tavLst>
                                        <p:tav tm="0">
                                          <p:val>
                                            <p:strVal val="ppt_h"/>
                                          </p:val>
                                        </p:tav>
                                        <p:tav tm="100000">
                                          <p:val>
                                            <p:fltVal val="0"/>
                                          </p:val>
                                        </p:tav>
                                      </p:tavLst>
                                    </p:anim>
                                    <p:anim calcmode="lin" valueType="num">
                                      <p:cBhvr>
                                        <p:cTn id="242" dur="3000"/>
                                        <p:tgtEl>
                                          <p:spTgt spid="16"/>
                                        </p:tgtEl>
                                        <p:attrNameLst>
                                          <p:attrName>ppt_x</p:attrName>
                                        </p:attrNameLst>
                                      </p:cBhvr>
                                      <p:tavLst>
                                        <p:tav tm="0">
                                          <p:val>
                                            <p:strVal val="ppt_x"/>
                                          </p:val>
                                        </p:tav>
                                        <p:tav tm="100000">
                                          <p:val>
                                            <p:fltVal val="0.5"/>
                                          </p:val>
                                        </p:tav>
                                      </p:tavLst>
                                    </p:anim>
                                    <p:anim calcmode="lin" valueType="num">
                                      <p:cBhvr>
                                        <p:cTn id="243" dur="3000"/>
                                        <p:tgtEl>
                                          <p:spTgt spid="16"/>
                                        </p:tgtEl>
                                        <p:attrNameLst>
                                          <p:attrName>ppt_y</p:attrName>
                                        </p:attrNameLst>
                                      </p:cBhvr>
                                      <p:tavLst>
                                        <p:tav tm="0">
                                          <p:val>
                                            <p:strVal val="ppt_y"/>
                                          </p:val>
                                        </p:tav>
                                        <p:tav tm="100000">
                                          <p:val>
                                            <p:fltVal val="0.5"/>
                                          </p:val>
                                        </p:tav>
                                      </p:tavLst>
                                    </p:anim>
                                    <p:set>
                                      <p:cBhvr>
                                        <p:cTn id="244" dur="1" fill="hold">
                                          <p:stCondLst>
                                            <p:cond delay="2999"/>
                                          </p:stCondLst>
                                        </p:cTn>
                                        <p:tgtEl>
                                          <p:spTgt spid="16"/>
                                        </p:tgtEl>
                                        <p:attrNameLst>
                                          <p:attrName>style.visibility</p:attrName>
                                        </p:attrNameLst>
                                      </p:cBhvr>
                                      <p:to>
                                        <p:strVal val="hidden"/>
                                      </p:to>
                                    </p:set>
                                  </p:childTnLst>
                                </p:cTn>
                              </p:par>
                              <p:par>
                                <p:cTn id="245" presetID="23" presetClass="exit" presetSubtype="544" fill="hold" grpId="2" nodeType="withEffect">
                                  <p:stCondLst>
                                    <p:cond delay="0"/>
                                  </p:stCondLst>
                                  <p:childTnLst>
                                    <p:anim calcmode="lin" valueType="num">
                                      <p:cBhvr>
                                        <p:cTn id="246" dur="3000"/>
                                        <p:tgtEl>
                                          <p:spTgt spid="17"/>
                                        </p:tgtEl>
                                        <p:attrNameLst>
                                          <p:attrName>ppt_w</p:attrName>
                                        </p:attrNameLst>
                                      </p:cBhvr>
                                      <p:tavLst>
                                        <p:tav tm="0">
                                          <p:val>
                                            <p:strVal val="ppt_w"/>
                                          </p:val>
                                        </p:tav>
                                        <p:tav tm="100000">
                                          <p:val>
                                            <p:fltVal val="0"/>
                                          </p:val>
                                        </p:tav>
                                      </p:tavLst>
                                    </p:anim>
                                    <p:anim calcmode="lin" valueType="num">
                                      <p:cBhvr>
                                        <p:cTn id="247" dur="3000"/>
                                        <p:tgtEl>
                                          <p:spTgt spid="17"/>
                                        </p:tgtEl>
                                        <p:attrNameLst>
                                          <p:attrName>ppt_h</p:attrName>
                                        </p:attrNameLst>
                                      </p:cBhvr>
                                      <p:tavLst>
                                        <p:tav tm="0">
                                          <p:val>
                                            <p:strVal val="ppt_h"/>
                                          </p:val>
                                        </p:tav>
                                        <p:tav tm="100000">
                                          <p:val>
                                            <p:fltVal val="0"/>
                                          </p:val>
                                        </p:tav>
                                      </p:tavLst>
                                    </p:anim>
                                    <p:anim calcmode="lin" valueType="num">
                                      <p:cBhvr>
                                        <p:cTn id="248" dur="3000"/>
                                        <p:tgtEl>
                                          <p:spTgt spid="17"/>
                                        </p:tgtEl>
                                        <p:attrNameLst>
                                          <p:attrName>ppt_x</p:attrName>
                                        </p:attrNameLst>
                                      </p:cBhvr>
                                      <p:tavLst>
                                        <p:tav tm="0">
                                          <p:val>
                                            <p:strVal val="ppt_x"/>
                                          </p:val>
                                        </p:tav>
                                        <p:tav tm="100000">
                                          <p:val>
                                            <p:fltVal val="0.5"/>
                                          </p:val>
                                        </p:tav>
                                      </p:tavLst>
                                    </p:anim>
                                    <p:anim calcmode="lin" valueType="num">
                                      <p:cBhvr>
                                        <p:cTn id="249" dur="3000"/>
                                        <p:tgtEl>
                                          <p:spTgt spid="17"/>
                                        </p:tgtEl>
                                        <p:attrNameLst>
                                          <p:attrName>ppt_y</p:attrName>
                                        </p:attrNameLst>
                                      </p:cBhvr>
                                      <p:tavLst>
                                        <p:tav tm="0">
                                          <p:val>
                                            <p:strVal val="ppt_y"/>
                                          </p:val>
                                        </p:tav>
                                        <p:tav tm="100000">
                                          <p:val>
                                            <p:fltVal val="0.5"/>
                                          </p:val>
                                        </p:tav>
                                      </p:tavLst>
                                    </p:anim>
                                    <p:set>
                                      <p:cBhvr>
                                        <p:cTn id="250" dur="1" fill="hold">
                                          <p:stCondLst>
                                            <p:cond delay="2999"/>
                                          </p:stCondLst>
                                        </p:cTn>
                                        <p:tgtEl>
                                          <p:spTgt spid="17"/>
                                        </p:tgtEl>
                                        <p:attrNameLst>
                                          <p:attrName>style.visibility</p:attrName>
                                        </p:attrNameLst>
                                      </p:cBhvr>
                                      <p:to>
                                        <p:strVal val="hidden"/>
                                      </p:to>
                                    </p:set>
                                  </p:childTnLst>
                                </p:cTn>
                              </p:par>
                              <p:par>
                                <p:cTn id="251" presetID="23" presetClass="exit" presetSubtype="544" fill="hold" grpId="2" nodeType="withEffect">
                                  <p:stCondLst>
                                    <p:cond delay="0"/>
                                  </p:stCondLst>
                                  <p:childTnLst>
                                    <p:anim calcmode="lin" valueType="num">
                                      <p:cBhvr>
                                        <p:cTn id="252" dur="3000"/>
                                        <p:tgtEl>
                                          <p:spTgt spid="18"/>
                                        </p:tgtEl>
                                        <p:attrNameLst>
                                          <p:attrName>ppt_w</p:attrName>
                                        </p:attrNameLst>
                                      </p:cBhvr>
                                      <p:tavLst>
                                        <p:tav tm="0">
                                          <p:val>
                                            <p:strVal val="ppt_w"/>
                                          </p:val>
                                        </p:tav>
                                        <p:tav tm="100000">
                                          <p:val>
                                            <p:fltVal val="0"/>
                                          </p:val>
                                        </p:tav>
                                      </p:tavLst>
                                    </p:anim>
                                    <p:anim calcmode="lin" valueType="num">
                                      <p:cBhvr>
                                        <p:cTn id="253" dur="3000"/>
                                        <p:tgtEl>
                                          <p:spTgt spid="18"/>
                                        </p:tgtEl>
                                        <p:attrNameLst>
                                          <p:attrName>ppt_h</p:attrName>
                                        </p:attrNameLst>
                                      </p:cBhvr>
                                      <p:tavLst>
                                        <p:tav tm="0">
                                          <p:val>
                                            <p:strVal val="ppt_h"/>
                                          </p:val>
                                        </p:tav>
                                        <p:tav tm="100000">
                                          <p:val>
                                            <p:fltVal val="0"/>
                                          </p:val>
                                        </p:tav>
                                      </p:tavLst>
                                    </p:anim>
                                    <p:anim calcmode="lin" valueType="num">
                                      <p:cBhvr>
                                        <p:cTn id="254" dur="3000"/>
                                        <p:tgtEl>
                                          <p:spTgt spid="18"/>
                                        </p:tgtEl>
                                        <p:attrNameLst>
                                          <p:attrName>ppt_x</p:attrName>
                                        </p:attrNameLst>
                                      </p:cBhvr>
                                      <p:tavLst>
                                        <p:tav tm="0">
                                          <p:val>
                                            <p:strVal val="ppt_x"/>
                                          </p:val>
                                        </p:tav>
                                        <p:tav tm="100000">
                                          <p:val>
                                            <p:fltVal val="0.5"/>
                                          </p:val>
                                        </p:tav>
                                      </p:tavLst>
                                    </p:anim>
                                    <p:anim calcmode="lin" valueType="num">
                                      <p:cBhvr>
                                        <p:cTn id="255" dur="3000"/>
                                        <p:tgtEl>
                                          <p:spTgt spid="18"/>
                                        </p:tgtEl>
                                        <p:attrNameLst>
                                          <p:attrName>ppt_y</p:attrName>
                                        </p:attrNameLst>
                                      </p:cBhvr>
                                      <p:tavLst>
                                        <p:tav tm="0">
                                          <p:val>
                                            <p:strVal val="ppt_y"/>
                                          </p:val>
                                        </p:tav>
                                        <p:tav tm="100000">
                                          <p:val>
                                            <p:fltVal val="0.5"/>
                                          </p:val>
                                        </p:tav>
                                      </p:tavLst>
                                    </p:anim>
                                    <p:set>
                                      <p:cBhvr>
                                        <p:cTn id="256" dur="1" fill="hold">
                                          <p:stCondLst>
                                            <p:cond delay="2999"/>
                                          </p:stCondLst>
                                        </p:cTn>
                                        <p:tgtEl>
                                          <p:spTgt spid="18"/>
                                        </p:tgtEl>
                                        <p:attrNameLst>
                                          <p:attrName>style.visibility</p:attrName>
                                        </p:attrNameLst>
                                      </p:cBhvr>
                                      <p:to>
                                        <p:strVal val="hidden"/>
                                      </p:to>
                                    </p:set>
                                  </p:childTnLst>
                                </p:cTn>
                              </p:par>
                              <p:par>
                                <p:cTn id="257" presetID="23" presetClass="exit" presetSubtype="544" fill="hold" grpId="2" nodeType="withEffect">
                                  <p:stCondLst>
                                    <p:cond delay="0"/>
                                  </p:stCondLst>
                                  <p:childTnLst>
                                    <p:anim calcmode="lin" valueType="num">
                                      <p:cBhvr>
                                        <p:cTn id="258" dur="3000"/>
                                        <p:tgtEl>
                                          <p:spTgt spid="19"/>
                                        </p:tgtEl>
                                        <p:attrNameLst>
                                          <p:attrName>ppt_w</p:attrName>
                                        </p:attrNameLst>
                                      </p:cBhvr>
                                      <p:tavLst>
                                        <p:tav tm="0">
                                          <p:val>
                                            <p:strVal val="ppt_w"/>
                                          </p:val>
                                        </p:tav>
                                        <p:tav tm="100000">
                                          <p:val>
                                            <p:fltVal val="0"/>
                                          </p:val>
                                        </p:tav>
                                      </p:tavLst>
                                    </p:anim>
                                    <p:anim calcmode="lin" valueType="num">
                                      <p:cBhvr>
                                        <p:cTn id="259" dur="3000"/>
                                        <p:tgtEl>
                                          <p:spTgt spid="19"/>
                                        </p:tgtEl>
                                        <p:attrNameLst>
                                          <p:attrName>ppt_h</p:attrName>
                                        </p:attrNameLst>
                                      </p:cBhvr>
                                      <p:tavLst>
                                        <p:tav tm="0">
                                          <p:val>
                                            <p:strVal val="ppt_h"/>
                                          </p:val>
                                        </p:tav>
                                        <p:tav tm="100000">
                                          <p:val>
                                            <p:fltVal val="0"/>
                                          </p:val>
                                        </p:tav>
                                      </p:tavLst>
                                    </p:anim>
                                    <p:anim calcmode="lin" valueType="num">
                                      <p:cBhvr>
                                        <p:cTn id="260" dur="3000"/>
                                        <p:tgtEl>
                                          <p:spTgt spid="19"/>
                                        </p:tgtEl>
                                        <p:attrNameLst>
                                          <p:attrName>ppt_x</p:attrName>
                                        </p:attrNameLst>
                                      </p:cBhvr>
                                      <p:tavLst>
                                        <p:tav tm="0">
                                          <p:val>
                                            <p:strVal val="ppt_x"/>
                                          </p:val>
                                        </p:tav>
                                        <p:tav tm="100000">
                                          <p:val>
                                            <p:fltVal val="0.5"/>
                                          </p:val>
                                        </p:tav>
                                      </p:tavLst>
                                    </p:anim>
                                    <p:anim calcmode="lin" valueType="num">
                                      <p:cBhvr>
                                        <p:cTn id="261" dur="3000"/>
                                        <p:tgtEl>
                                          <p:spTgt spid="19"/>
                                        </p:tgtEl>
                                        <p:attrNameLst>
                                          <p:attrName>ppt_y</p:attrName>
                                        </p:attrNameLst>
                                      </p:cBhvr>
                                      <p:tavLst>
                                        <p:tav tm="0">
                                          <p:val>
                                            <p:strVal val="ppt_y"/>
                                          </p:val>
                                        </p:tav>
                                        <p:tav tm="100000">
                                          <p:val>
                                            <p:fltVal val="0.5"/>
                                          </p:val>
                                        </p:tav>
                                      </p:tavLst>
                                    </p:anim>
                                    <p:set>
                                      <p:cBhvr>
                                        <p:cTn id="262" dur="1" fill="hold">
                                          <p:stCondLst>
                                            <p:cond delay="2999"/>
                                          </p:stCondLst>
                                        </p:cTn>
                                        <p:tgtEl>
                                          <p:spTgt spid="19"/>
                                        </p:tgtEl>
                                        <p:attrNameLst>
                                          <p:attrName>style.visibility</p:attrName>
                                        </p:attrNameLst>
                                      </p:cBhvr>
                                      <p:to>
                                        <p:strVal val="hidden"/>
                                      </p:to>
                                    </p:set>
                                  </p:childTnLst>
                                </p:cTn>
                              </p:par>
                              <p:par>
                                <p:cTn id="263" presetID="23" presetClass="exit" presetSubtype="544" fill="hold" grpId="2" nodeType="withEffect">
                                  <p:stCondLst>
                                    <p:cond delay="0"/>
                                  </p:stCondLst>
                                  <p:childTnLst>
                                    <p:anim calcmode="lin" valueType="num">
                                      <p:cBhvr>
                                        <p:cTn id="264" dur="3000"/>
                                        <p:tgtEl>
                                          <p:spTgt spid="20"/>
                                        </p:tgtEl>
                                        <p:attrNameLst>
                                          <p:attrName>ppt_w</p:attrName>
                                        </p:attrNameLst>
                                      </p:cBhvr>
                                      <p:tavLst>
                                        <p:tav tm="0">
                                          <p:val>
                                            <p:strVal val="ppt_w"/>
                                          </p:val>
                                        </p:tav>
                                        <p:tav tm="100000">
                                          <p:val>
                                            <p:fltVal val="0"/>
                                          </p:val>
                                        </p:tav>
                                      </p:tavLst>
                                    </p:anim>
                                    <p:anim calcmode="lin" valueType="num">
                                      <p:cBhvr>
                                        <p:cTn id="265" dur="3000"/>
                                        <p:tgtEl>
                                          <p:spTgt spid="20"/>
                                        </p:tgtEl>
                                        <p:attrNameLst>
                                          <p:attrName>ppt_h</p:attrName>
                                        </p:attrNameLst>
                                      </p:cBhvr>
                                      <p:tavLst>
                                        <p:tav tm="0">
                                          <p:val>
                                            <p:strVal val="ppt_h"/>
                                          </p:val>
                                        </p:tav>
                                        <p:tav tm="100000">
                                          <p:val>
                                            <p:fltVal val="0"/>
                                          </p:val>
                                        </p:tav>
                                      </p:tavLst>
                                    </p:anim>
                                    <p:anim calcmode="lin" valueType="num">
                                      <p:cBhvr>
                                        <p:cTn id="266" dur="3000"/>
                                        <p:tgtEl>
                                          <p:spTgt spid="20"/>
                                        </p:tgtEl>
                                        <p:attrNameLst>
                                          <p:attrName>ppt_x</p:attrName>
                                        </p:attrNameLst>
                                      </p:cBhvr>
                                      <p:tavLst>
                                        <p:tav tm="0">
                                          <p:val>
                                            <p:strVal val="ppt_x"/>
                                          </p:val>
                                        </p:tav>
                                        <p:tav tm="100000">
                                          <p:val>
                                            <p:fltVal val="0.5"/>
                                          </p:val>
                                        </p:tav>
                                      </p:tavLst>
                                    </p:anim>
                                    <p:anim calcmode="lin" valueType="num">
                                      <p:cBhvr>
                                        <p:cTn id="267" dur="3000"/>
                                        <p:tgtEl>
                                          <p:spTgt spid="20"/>
                                        </p:tgtEl>
                                        <p:attrNameLst>
                                          <p:attrName>ppt_y</p:attrName>
                                        </p:attrNameLst>
                                      </p:cBhvr>
                                      <p:tavLst>
                                        <p:tav tm="0">
                                          <p:val>
                                            <p:strVal val="ppt_y"/>
                                          </p:val>
                                        </p:tav>
                                        <p:tav tm="100000">
                                          <p:val>
                                            <p:fltVal val="0.5"/>
                                          </p:val>
                                        </p:tav>
                                      </p:tavLst>
                                    </p:anim>
                                    <p:set>
                                      <p:cBhvr>
                                        <p:cTn id="268" dur="1" fill="hold">
                                          <p:stCondLst>
                                            <p:cond delay="2999"/>
                                          </p:stCondLst>
                                        </p:cTn>
                                        <p:tgtEl>
                                          <p:spTgt spid="20"/>
                                        </p:tgtEl>
                                        <p:attrNameLst>
                                          <p:attrName>style.visibility</p:attrName>
                                        </p:attrNameLst>
                                      </p:cBhvr>
                                      <p:to>
                                        <p:strVal val="hidden"/>
                                      </p:to>
                                    </p:set>
                                  </p:childTnLst>
                                </p:cTn>
                              </p:par>
                              <p:par>
                                <p:cTn id="269" presetID="23" presetClass="exit" presetSubtype="544" fill="hold" grpId="2" nodeType="withEffect">
                                  <p:stCondLst>
                                    <p:cond delay="0"/>
                                  </p:stCondLst>
                                  <p:childTnLst>
                                    <p:anim calcmode="lin" valueType="num">
                                      <p:cBhvr>
                                        <p:cTn id="270" dur="3000"/>
                                        <p:tgtEl>
                                          <p:spTgt spid="21"/>
                                        </p:tgtEl>
                                        <p:attrNameLst>
                                          <p:attrName>ppt_w</p:attrName>
                                        </p:attrNameLst>
                                      </p:cBhvr>
                                      <p:tavLst>
                                        <p:tav tm="0">
                                          <p:val>
                                            <p:strVal val="ppt_w"/>
                                          </p:val>
                                        </p:tav>
                                        <p:tav tm="100000">
                                          <p:val>
                                            <p:fltVal val="0"/>
                                          </p:val>
                                        </p:tav>
                                      </p:tavLst>
                                    </p:anim>
                                    <p:anim calcmode="lin" valueType="num">
                                      <p:cBhvr>
                                        <p:cTn id="271" dur="3000"/>
                                        <p:tgtEl>
                                          <p:spTgt spid="21"/>
                                        </p:tgtEl>
                                        <p:attrNameLst>
                                          <p:attrName>ppt_h</p:attrName>
                                        </p:attrNameLst>
                                      </p:cBhvr>
                                      <p:tavLst>
                                        <p:tav tm="0">
                                          <p:val>
                                            <p:strVal val="ppt_h"/>
                                          </p:val>
                                        </p:tav>
                                        <p:tav tm="100000">
                                          <p:val>
                                            <p:fltVal val="0"/>
                                          </p:val>
                                        </p:tav>
                                      </p:tavLst>
                                    </p:anim>
                                    <p:anim calcmode="lin" valueType="num">
                                      <p:cBhvr>
                                        <p:cTn id="272" dur="3000"/>
                                        <p:tgtEl>
                                          <p:spTgt spid="21"/>
                                        </p:tgtEl>
                                        <p:attrNameLst>
                                          <p:attrName>ppt_x</p:attrName>
                                        </p:attrNameLst>
                                      </p:cBhvr>
                                      <p:tavLst>
                                        <p:tav tm="0">
                                          <p:val>
                                            <p:strVal val="ppt_x"/>
                                          </p:val>
                                        </p:tav>
                                        <p:tav tm="100000">
                                          <p:val>
                                            <p:fltVal val="0.5"/>
                                          </p:val>
                                        </p:tav>
                                      </p:tavLst>
                                    </p:anim>
                                    <p:anim calcmode="lin" valueType="num">
                                      <p:cBhvr>
                                        <p:cTn id="273" dur="3000"/>
                                        <p:tgtEl>
                                          <p:spTgt spid="21"/>
                                        </p:tgtEl>
                                        <p:attrNameLst>
                                          <p:attrName>ppt_y</p:attrName>
                                        </p:attrNameLst>
                                      </p:cBhvr>
                                      <p:tavLst>
                                        <p:tav tm="0">
                                          <p:val>
                                            <p:strVal val="ppt_y"/>
                                          </p:val>
                                        </p:tav>
                                        <p:tav tm="100000">
                                          <p:val>
                                            <p:fltVal val="0.5"/>
                                          </p:val>
                                        </p:tav>
                                      </p:tavLst>
                                    </p:anim>
                                    <p:set>
                                      <p:cBhvr>
                                        <p:cTn id="274" dur="1" fill="hold">
                                          <p:stCondLst>
                                            <p:cond delay="2999"/>
                                          </p:stCondLst>
                                        </p:cTn>
                                        <p:tgtEl>
                                          <p:spTgt spid="21"/>
                                        </p:tgtEl>
                                        <p:attrNameLst>
                                          <p:attrName>style.visibility</p:attrName>
                                        </p:attrNameLst>
                                      </p:cBhvr>
                                      <p:to>
                                        <p:strVal val="hidden"/>
                                      </p:to>
                                    </p:set>
                                  </p:childTnLst>
                                </p:cTn>
                              </p:par>
                              <p:par>
                                <p:cTn id="275" presetID="8" presetClass="emph" presetSubtype="0" fill="hold" grpId="3" nodeType="withEffect">
                                  <p:stCondLst>
                                    <p:cond delay="0"/>
                                  </p:stCondLst>
                                  <p:childTnLst>
                                    <p:animRot by="-21600000">
                                      <p:cBhvr>
                                        <p:cTn id="276" dur="3000" fill="hold"/>
                                        <p:tgtEl>
                                          <p:spTgt spid="3"/>
                                        </p:tgtEl>
                                        <p:attrNameLst>
                                          <p:attrName>r</p:attrName>
                                        </p:attrNameLst>
                                      </p:cBhvr>
                                    </p:animRot>
                                  </p:childTnLst>
                                </p:cTn>
                              </p:par>
                              <p:par>
                                <p:cTn id="277" presetID="8" presetClass="emph" presetSubtype="0" fill="hold" grpId="3" nodeType="withEffect">
                                  <p:stCondLst>
                                    <p:cond delay="0"/>
                                  </p:stCondLst>
                                  <p:childTnLst>
                                    <p:animRot by="21600000">
                                      <p:cBhvr>
                                        <p:cTn id="278" dur="3000" fill="hold"/>
                                        <p:tgtEl>
                                          <p:spTgt spid="4"/>
                                        </p:tgtEl>
                                        <p:attrNameLst>
                                          <p:attrName>r</p:attrName>
                                        </p:attrNameLst>
                                      </p:cBhvr>
                                    </p:animRot>
                                  </p:childTnLst>
                                </p:cTn>
                              </p:par>
                              <p:par>
                                <p:cTn id="279" presetID="8" presetClass="emph" presetSubtype="0" fill="hold" grpId="3" nodeType="withEffect">
                                  <p:stCondLst>
                                    <p:cond delay="0"/>
                                  </p:stCondLst>
                                  <p:childTnLst>
                                    <p:animRot by="-21600000">
                                      <p:cBhvr>
                                        <p:cTn id="280" dur="3000" fill="hold"/>
                                        <p:tgtEl>
                                          <p:spTgt spid="5"/>
                                        </p:tgtEl>
                                        <p:attrNameLst>
                                          <p:attrName>r</p:attrName>
                                        </p:attrNameLst>
                                      </p:cBhvr>
                                    </p:animRot>
                                  </p:childTnLst>
                                </p:cTn>
                              </p:par>
                              <p:par>
                                <p:cTn id="281" presetID="8" presetClass="emph" presetSubtype="0" fill="hold" grpId="3" nodeType="withEffect">
                                  <p:stCondLst>
                                    <p:cond delay="0"/>
                                  </p:stCondLst>
                                  <p:childTnLst>
                                    <p:animRot by="21600000">
                                      <p:cBhvr>
                                        <p:cTn id="282" dur="3000" fill="hold"/>
                                        <p:tgtEl>
                                          <p:spTgt spid="6"/>
                                        </p:tgtEl>
                                        <p:attrNameLst>
                                          <p:attrName>r</p:attrName>
                                        </p:attrNameLst>
                                      </p:cBhvr>
                                    </p:animRot>
                                  </p:childTnLst>
                                </p:cTn>
                              </p:par>
                              <p:par>
                                <p:cTn id="283" presetID="8" presetClass="emph" presetSubtype="0" fill="hold" grpId="3" nodeType="withEffect">
                                  <p:stCondLst>
                                    <p:cond delay="0"/>
                                  </p:stCondLst>
                                  <p:childTnLst>
                                    <p:animRot by="-21600000">
                                      <p:cBhvr>
                                        <p:cTn id="284" dur="3000" fill="hold"/>
                                        <p:tgtEl>
                                          <p:spTgt spid="7"/>
                                        </p:tgtEl>
                                        <p:attrNameLst>
                                          <p:attrName>r</p:attrName>
                                        </p:attrNameLst>
                                      </p:cBhvr>
                                    </p:animRot>
                                  </p:childTnLst>
                                </p:cTn>
                              </p:par>
                              <p:par>
                                <p:cTn id="285" presetID="8" presetClass="emph" presetSubtype="0" fill="hold" grpId="3" nodeType="withEffect">
                                  <p:stCondLst>
                                    <p:cond delay="0"/>
                                  </p:stCondLst>
                                  <p:childTnLst>
                                    <p:animRot by="21600000">
                                      <p:cBhvr>
                                        <p:cTn id="286" dur="3000" fill="hold"/>
                                        <p:tgtEl>
                                          <p:spTgt spid="8"/>
                                        </p:tgtEl>
                                        <p:attrNameLst>
                                          <p:attrName>r</p:attrName>
                                        </p:attrNameLst>
                                      </p:cBhvr>
                                    </p:animRot>
                                  </p:childTnLst>
                                </p:cTn>
                              </p:par>
                              <p:par>
                                <p:cTn id="287" presetID="8" presetClass="emph" presetSubtype="0" fill="hold" grpId="3" nodeType="withEffect">
                                  <p:stCondLst>
                                    <p:cond delay="0"/>
                                  </p:stCondLst>
                                  <p:childTnLst>
                                    <p:animRot by="-21600000">
                                      <p:cBhvr>
                                        <p:cTn id="288" dur="3000" fill="hold"/>
                                        <p:tgtEl>
                                          <p:spTgt spid="9"/>
                                        </p:tgtEl>
                                        <p:attrNameLst>
                                          <p:attrName>r</p:attrName>
                                        </p:attrNameLst>
                                      </p:cBhvr>
                                    </p:animRot>
                                  </p:childTnLst>
                                </p:cTn>
                              </p:par>
                              <p:par>
                                <p:cTn id="289" presetID="8" presetClass="emph" presetSubtype="0" fill="hold" grpId="3" nodeType="withEffect">
                                  <p:stCondLst>
                                    <p:cond delay="0"/>
                                  </p:stCondLst>
                                  <p:childTnLst>
                                    <p:animRot by="21600000">
                                      <p:cBhvr>
                                        <p:cTn id="290" dur="3000" fill="hold"/>
                                        <p:tgtEl>
                                          <p:spTgt spid="10"/>
                                        </p:tgtEl>
                                        <p:attrNameLst>
                                          <p:attrName>r</p:attrName>
                                        </p:attrNameLst>
                                      </p:cBhvr>
                                    </p:animRot>
                                  </p:childTnLst>
                                </p:cTn>
                              </p:par>
                              <p:par>
                                <p:cTn id="291" presetID="8" presetClass="emph" presetSubtype="0" fill="hold" grpId="3" nodeType="withEffect">
                                  <p:stCondLst>
                                    <p:cond delay="0"/>
                                  </p:stCondLst>
                                  <p:childTnLst>
                                    <p:animRot by="-21600000">
                                      <p:cBhvr>
                                        <p:cTn id="292" dur="3000" fill="hold"/>
                                        <p:tgtEl>
                                          <p:spTgt spid="11"/>
                                        </p:tgtEl>
                                        <p:attrNameLst>
                                          <p:attrName>r</p:attrName>
                                        </p:attrNameLst>
                                      </p:cBhvr>
                                    </p:animRot>
                                  </p:childTnLst>
                                </p:cTn>
                              </p:par>
                              <p:par>
                                <p:cTn id="293" presetID="8" presetClass="emph" presetSubtype="0" fill="hold" grpId="3" nodeType="withEffect">
                                  <p:stCondLst>
                                    <p:cond delay="0"/>
                                  </p:stCondLst>
                                  <p:childTnLst>
                                    <p:animRot by="21600000">
                                      <p:cBhvr>
                                        <p:cTn id="294" dur="3000" fill="hold"/>
                                        <p:tgtEl>
                                          <p:spTgt spid="12"/>
                                        </p:tgtEl>
                                        <p:attrNameLst>
                                          <p:attrName>r</p:attrName>
                                        </p:attrNameLst>
                                      </p:cBhvr>
                                    </p:animRot>
                                  </p:childTnLst>
                                </p:cTn>
                              </p:par>
                              <p:par>
                                <p:cTn id="295" presetID="8" presetClass="emph" presetSubtype="0" fill="hold" grpId="3" nodeType="withEffect">
                                  <p:stCondLst>
                                    <p:cond delay="0"/>
                                  </p:stCondLst>
                                  <p:childTnLst>
                                    <p:animRot by="-21600000">
                                      <p:cBhvr>
                                        <p:cTn id="296" dur="3000" fill="hold"/>
                                        <p:tgtEl>
                                          <p:spTgt spid="13"/>
                                        </p:tgtEl>
                                        <p:attrNameLst>
                                          <p:attrName>r</p:attrName>
                                        </p:attrNameLst>
                                      </p:cBhvr>
                                    </p:animRot>
                                  </p:childTnLst>
                                </p:cTn>
                              </p:par>
                              <p:par>
                                <p:cTn id="297" presetID="8" presetClass="emph" presetSubtype="0" fill="hold" grpId="3" nodeType="withEffect">
                                  <p:stCondLst>
                                    <p:cond delay="0"/>
                                  </p:stCondLst>
                                  <p:childTnLst>
                                    <p:animRot by="21600000">
                                      <p:cBhvr>
                                        <p:cTn id="298" dur="3000" fill="hold"/>
                                        <p:tgtEl>
                                          <p:spTgt spid="14"/>
                                        </p:tgtEl>
                                        <p:attrNameLst>
                                          <p:attrName>r</p:attrName>
                                        </p:attrNameLst>
                                      </p:cBhvr>
                                    </p:animRot>
                                  </p:childTnLst>
                                </p:cTn>
                              </p:par>
                              <p:par>
                                <p:cTn id="299" presetID="8" presetClass="emph" presetSubtype="0" fill="hold" grpId="3" nodeType="withEffect">
                                  <p:stCondLst>
                                    <p:cond delay="0"/>
                                  </p:stCondLst>
                                  <p:childTnLst>
                                    <p:animRot by="-21600000">
                                      <p:cBhvr>
                                        <p:cTn id="300" dur="3000" fill="hold"/>
                                        <p:tgtEl>
                                          <p:spTgt spid="15"/>
                                        </p:tgtEl>
                                        <p:attrNameLst>
                                          <p:attrName>r</p:attrName>
                                        </p:attrNameLst>
                                      </p:cBhvr>
                                    </p:animRot>
                                  </p:childTnLst>
                                </p:cTn>
                              </p:par>
                              <p:par>
                                <p:cTn id="301" presetID="8" presetClass="emph" presetSubtype="0" fill="hold" grpId="3" nodeType="withEffect">
                                  <p:stCondLst>
                                    <p:cond delay="0"/>
                                  </p:stCondLst>
                                  <p:childTnLst>
                                    <p:animRot by="21600000">
                                      <p:cBhvr>
                                        <p:cTn id="302" dur="3000" fill="hold"/>
                                        <p:tgtEl>
                                          <p:spTgt spid="16"/>
                                        </p:tgtEl>
                                        <p:attrNameLst>
                                          <p:attrName>r</p:attrName>
                                        </p:attrNameLst>
                                      </p:cBhvr>
                                    </p:animRot>
                                  </p:childTnLst>
                                </p:cTn>
                              </p:par>
                              <p:par>
                                <p:cTn id="303" presetID="8" presetClass="emph" presetSubtype="0" fill="hold" grpId="3" nodeType="withEffect">
                                  <p:stCondLst>
                                    <p:cond delay="0"/>
                                  </p:stCondLst>
                                  <p:childTnLst>
                                    <p:animRot by="-21600000">
                                      <p:cBhvr>
                                        <p:cTn id="304" dur="3000" fill="hold"/>
                                        <p:tgtEl>
                                          <p:spTgt spid="17"/>
                                        </p:tgtEl>
                                        <p:attrNameLst>
                                          <p:attrName>r</p:attrName>
                                        </p:attrNameLst>
                                      </p:cBhvr>
                                    </p:animRot>
                                  </p:childTnLst>
                                </p:cTn>
                              </p:par>
                              <p:par>
                                <p:cTn id="305" presetID="8" presetClass="emph" presetSubtype="0" fill="hold" grpId="3" nodeType="withEffect">
                                  <p:stCondLst>
                                    <p:cond delay="0"/>
                                  </p:stCondLst>
                                  <p:childTnLst>
                                    <p:animRot by="21600000">
                                      <p:cBhvr>
                                        <p:cTn id="306" dur="3000" fill="hold"/>
                                        <p:tgtEl>
                                          <p:spTgt spid="18"/>
                                        </p:tgtEl>
                                        <p:attrNameLst>
                                          <p:attrName>r</p:attrName>
                                        </p:attrNameLst>
                                      </p:cBhvr>
                                    </p:animRot>
                                  </p:childTnLst>
                                </p:cTn>
                              </p:par>
                              <p:par>
                                <p:cTn id="307" presetID="8" presetClass="emph" presetSubtype="0" fill="hold" grpId="3" nodeType="withEffect">
                                  <p:stCondLst>
                                    <p:cond delay="0"/>
                                  </p:stCondLst>
                                  <p:childTnLst>
                                    <p:animRot by="-21600000">
                                      <p:cBhvr>
                                        <p:cTn id="308" dur="3000" fill="hold"/>
                                        <p:tgtEl>
                                          <p:spTgt spid="19"/>
                                        </p:tgtEl>
                                        <p:attrNameLst>
                                          <p:attrName>r</p:attrName>
                                        </p:attrNameLst>
                                      </p:cBhvr>
                                    </p:animRot>
                                  </p:childTnLst>
                                </p:cTn>
                              </p:par>
                              <p:par>
                                <p:cTn id="309" presetID="8" presetClass="emph" presetSubtype="0" fill="hold" grpId="3" nodeType="withEffect">
                                  <p:stCondLst>
                                    <p:cond delay="0"/>
                                  </p:stCondLst>
                                  <p:childTnLst>
                                    <p:animRot by="21600000">
                                      <p:cBhvr>
                                        <p:cTn id="310" dur="3000" fill="hold"/>
                                        <p:tgtEl>
                                          <p:spTgt spid="20"/>
                                        </p:tgtEl>
                                        <p:attrNameLst>
                                          <p:attrName>r</p:attrName>
                                        </p:attrNameLst>
                                      </p:cBhvr>
                                    </p:animRot>
                                  </p:childTnLst>
                                </p:cTn>
                              </p:par>
                              <p:par>
                                <p:cTn id="311" presetID="8" presetClass="emph" presetSubtype="0" fill="hold" grpId="3" nodeType="withEffect">
                                  <p:stCondLst>
                                    <p:cond delay="0"/>
                                  </p:stCondLst>
                                  <p:childTnLst>
                                    <p:animRot by="-21600000">
                                      <p:cBhvr>
                                        <p:cTn id="312" dur="3000" fill="hold"/>
                                        <p:tgtEl>
                                          <p:spTgt spid="21"/>
                                        </p:tgtEl>
                                        <p:attrNameLst>
                                          <p:attrName>r</p:attrName>
                                        </p:attrNameLst>
                                      </p:cBhvr>
                                    </p:animRot>
                                  </p:childTnLst>
                                </p:cTn>
                              </p:par>
                              <p:par>
                                <p:cTn id="313" presetID="35" presetClass="exit" presetSubtype="0" fill="hold" grpId="4" nodeType="withEffect">
                                  <p:stCondLst>
                                    <p:cond delay="0"/>
                                  </p:stCondLst>
                                  <p:childTnLst>
                                    <p:animEffect transition="out" filter="fade">
                                      <p:cBhvr>
                                        <p:cTn id="314" dur="3000"/>
                                        <p:tgtEl>
                                          <p:spTgt spid="3"/>
                                        </p:tgtEl>
                                      </p:cBhvr>
                                    </p:animEffect>
                                    <p:anim calcmode="lin" valueType="num">
                                      <p:cBhvr>
                                        <p:cTn id="315" dur="3000"/>
                                        <p:tgtEl>
                                          <p:spTgt spid="3"/>
                                        </p:tgtEl>
                                        <p:attrNameLst>
                                          <p:attrName>style.rotation</p:attrName>
                                        </p:attrNameLst>
                                      </p:cBhvr>
                                      <p:tavLst>
                                        <p:tav tm="0">
                                          <p:val>
                                            <p:fltVal val="0"/>
                                          </p:val>
                                        </p:tav>
                                        <p:tav tm="100000">
                                          <p:val>
                                            <p:fltVal val="720"/>
                                          </p:val>
                                        </p:tav>
                                      </p:tavLst>
                                    </p:anim>
                                    <p:anim calcmode="lin" valueType="num">
                                      <p:cBhvr>
                                        <p:cTn id="316" dur="3000"/>
                                        <p:tgtEl>
                                          <p:spTgt spid="3"/>
                                        </p:tgtEl>
                                        <p:attrNameLst>
                                          <p:attrName>ppt_h</p:attrName>
                                        </p:attrNameLst>
                                      </p:cBhvr>
                                      <p:tavLst>
                                        <p:tav tm="0">
                                          <p:val>
                                            <p:strVal val="ppt_h"/>
                                          </p:val>
                                        </p:tav>
                                        <p:tav tm="100000">
                                          <p:val>
                                            <p:fltVal val="0"/>
                                          </p:val>
                                        </p:tav>
                                      </p:tavLst>
                                    </p:anim>
                                    <p:anim calcmode="lin" valueType="num">
                                      <p:cBhvr>
                                        <p:cTn id="317" dur="3000"/>
                                        <p:tgtEl>
                                          <p:spTgt spid="3"/>
                                        </p:tgtEl>
                                        <p:attrNameLst>
                                          <p:attrName>ppt_w</p:attrName>
                                        </p:attrNameLst>
                                      </p:cBhvr>
                                      <p:tavLst>
                                        <p:tav tm="0">
                                          <p:val>
                                            <p:strVal val="ppt_w"/>
                                          </p:val>
                                        </p:tav>
                                        <p:tav tm="100000">
                                          <p:val>
                                            <p:fltVal val="0"/>
                                          </p:val>
                                        </p:tav>
                                      </p:tavLst>
                                    </p:anim>
                                    <p:set>
                                      <p:cBhvr>
                                        <p:cTn id="318" dur="1" fill="hold">
                                          <p:stCondLst>
                                            <p:cond delay="2999"/>
                                          </p:stCondLst>
                                        </p:cTn>
                                        <p:tgtEl>
                                          <p:spTgt spid="3"/>
                                        </p:tgtEl>
                                        <p:attrNameLst>
                                          <p:attrName>style.visibility</p:attrName>
                                        </p:attrNameLst>
                                      </p:cBhvr>
                                      <p:to>
                                        <p:strVal val="hidden"/>
                                      </p:to>
                                    </p:set>
                                  </p:childTnLst>
                                </p:cTn>
                              </p:par>
                              <p:par>
                                <p:cTn id="319" presetID="35" presetClass="exit" presetSubtype="0" fill="hold" grpId="4" nodeType="withEffect">
                                  <p:stCondLst>
                                    <p:cond delay="0"/>
                                  </p:stCondLst>
                                  <p:childTnLst>
                                    <p:animEffect transition="out" filter="fade">
                                      <p:cBhvr>
                                        <p:cTn id="320" dur="3000"/>
                                        <p:tgtEl>
                                          <p:spTgt spid="4"/>
                                        </p:tgtEl>
                                      </p:cBhvr>
                                    </p:animEffect>
                                    <p:anim calcmode="lin" valueType="num">
                                      <p:cBhvr>
                                        <p:cTn id="321" dur="3000"/>
                                        <p:tgtEl>
                                          <p:spTgt spid="4"/>
                                        </p:tgtEl>
                                        <p:attrNameLst>
                                          <p:attrName>style.rotation</p:attrName>
                                        </p:attrNameLst>
                                      </p:cBhvr>
                                      <p:tavLst>
                                        <p:tav tm="0">
                                          <p:val>
                                            <p:fltVal val="0"/>
                                          </p:val>
                                        </p:tav>
                                        <p:tav tm="100000">
                                          <p:val>
                                            <p:fltVal val="720"/>
                                          </p:val>
                                        </p:tav>
                                      </p:tavLst>
                                    </p:anim>
                                    <p:anim calcmode="lin" valueType="num">
                                      <p:cBhvr>
                                        <p:cTn id="322" dur="3000"/>
                                        <p:tgtEl>
                                          <p:spTgt spid="4"/>
                                        </p:tgtEl>
                                        <p:attrNameLst>
                                          <p:attrName>ppt_h</p:attrName>
                                        </p:attrNameLst>
                                      </p:cBhvr>
                                      <p:tavLst>
                                        <p:tav tm="0">
                                          <p:val>
                                            <p:strVal val="ppt_h"/>
                                          </p:val>
                                        </p:tav>
                                        <p:tav tm="100000">
                                          <p:val>
                                            <p:fltVal val="0"/>
                                          </p:val>
                                        </p:tav>
                                      </p:tavLst>
                                    </p:anim>
                                    <p:anim calcmode="lin" valueType="num">
                                      <p:cBhvr>
                                        <p:cTn id="323" dur="3000"/>
                                        <p:tgtEl>
                                          <p:spTgt spid="4"/>
                                        </p:tgtEl>
                                        <p:attrNameLst>
                                          <p:attrName>ppt_w</p:attrName>
                                        </p:attrNameLst>
                                      </p:cBhvr>
                                      <p:tavLst>
                                        <p:tav tm="0">
                                          <p:val>
                                            <p:strVal val="ppt_w"/>
                                          </p:val>
                                        </p:tav>
                                        <p:tav tm="100000">
                                          <p:val>
                                            <p:fltVal val="0"/>
                                          </p:val>
                                        </p:tav>
                                      </p:tavLst>
                                    </p:anim>
                                    <p:set>
                                      <p:cBhvr>
                                        <p:cTn id="324" dur="1" fill="hold">
                                          <p:stCondLst>
                                            <p:cond delay="2999"/>
                                          </p:stCondLst>
                                        </p:cTn>
                                        <p:tgtEl>
                                          <p:spTgt spid="4"/>
                                        </p:tgtEl>
                                        <p:attrNameLst>
                                          <p:attrName>style.visibility</p:attrName>
                                        </p:attrNameLst>
                                      </p:cBhvr>
                                      <p:to>
                                        <p:strVal val="hidden"/>
                                      </p:to>
                                    </p:set>
                                  </p:childTnLst>
                                </p:cTn>
                              </p:par>
                              <p:par>
                                <p:cTn id="325" presetID="35" presetClass="exit" presetSubtype="0" fill="hold" grpId="4" nodeType="withEffect">
                                  <p:stCondLst>
                                    <p:cond delay="0"/>
                                  </p:stCondLst>
                                  <p:childTnLst>
                                    <p:animEffect transition="out" filter="fade">
                                      <p:cBhvr>
                                        <p:cTn id="326" dur="3000"/>
                                        <p:tgtEl>
                                          <p:spTgt spid="5"/>
                                        </p:tgtEl>
                                      </p:cBhvr>
                                    </p:animEffect>
                                    <p:anim calcmode="lin" valueType="num">
                                      <p:cBhvr>
                                        <p:cTn id="327" dur="3000"/>
                                        <p:tgtEl>
                                          <p:spTgt spid="5"/>
                                        </p:tgtEl>
                                        <p:attrNameLst>
                                          <p:attrName>style.rotation</p:attrName>
                                        </p:attrNameLst>
                                      </p:cBhvr>
                                      <p:tavLst>
                                        <p:tav tm="0">
                                          <p:val>
                                            <p:fltVal val="0"/>
                                          </p:val>
                                        </p:tav>
                                        <p:tav tm="100000">
                                          <p:val>
                                            <p:fltVal val="720"/>
                                          </p:val>
                                        </p:tav>
                                      </p:tavLst>
                                    </p:anim>
                                    <p:anim calcmode="lin" valueType="num">
                                      <p:cBhvr>
                                        <p:cTn id="328" dur="3000"/>
                                        <p:tgtEl>
                                          <p:spTgt spid="5"/>
                                        </p:tgtEl>
                                        <p:attrNameLst>
                                          <p:attrName>ppt_h</p:attrName>
                                        </p:attrNameLst>
                                      </p:cBhvr>
                                      <p:tavLst>
                                        <p:tav tm="0">
                                          <p:val>
                                            <p:strVal val="ppt_h"/>
                                          </p:val>
                                        </p:tav>
                                        <p:tav tm="100000">
                                          <p:val>
                                            <p:fltVal val="0"/>
                                          </p:val>
                                        </p:tav>
                                      </p:tavLst>
                                    </p:anim>
                                    <p:anim calcmode="lin" valueType="num">
                                      <p:cBhvr>
                                        <p:cTn id="329" dur="3000"/>
                                        <p:tgtEl>
                                          <p:spTgt spid="5"/>
                                        </p:tgtEl>
                                        <p:attrNameLst>
                                          <p:attrName>ppt_w</p:attrName>
                                        </p:attrNameLst>
                                      </p:cBhvr>
                                      <p:tavLst>
                                        <p:tav tm="0">
                                          <p:val>
                                            <p:strVal val="ppt_w"/>
                                          </p:val>
                                        </p:tav>
                                        <p:tav tm="100000">
                                          <p:val>
                                            <p:fltVal val="0"/>
                                          </p:val>
                                        </p:tav>
                                      </p:tavLst>
                                    </p:anim>
                                    <p:set>
                                      <p:cBhvr>
                                        <p:cTn id="330" dur="1" fill="hold">
                                          <p:stCondLst>
                                            <p:cond delay="2999"/>
                                          </p:stCondLst>
                                        </p:cTn>
                                        <p:tgtEl>
                                          <p:spTgt spid="5"/>
                                        </p:tgtEl>
                                        <p:attrNameLst>
                                          <p:attrName>style.visibility</p:attrName>
                                        </p:attrNameLst>
                                      </p:cBhvr>
                                      <p:to>
                                        <p:strVal val="hidden"/>
                                      </p:to>
                                    </p:set>
                                  </p:childTnLst>
                                </p:cTn>
                              </p:par>
                              <p:par>
                                <p:cTn id="331" presetID="35" presetClass="exit" presetSubtype="0" fill="hold" grpId="4" nodeType="withEffect">
                                  <p:stCondLst>
                                    <p:cond delay="0"/>
                                  </p:stCondLst>
                                  <p:childTnLst>
                                    <p:animEffect transition="out" filter="fade">
                                      <p:cBhvr>
                                        <p:cTn id="332" dur="3000"/>
                                        <p:tgtEl>
                                          <p:spTgt spid="6"/>
                                        </p:tgtEl>
                                      </p:cBhvr>
                                    </p:animEffect>
                                    <p:anim calcmode="lin" valueType="num">
                                      <p:cBhvr>
                                        <p:cTn id="333" dur="3000"/>
                                        <p:tgtEl>
                                          <p:spTgt spid="6"/>
                                        </p:tgtEl>
                                        <p:attrNameLst>
                                          <p:attrName>style.rotation</p:attrName>
                                        </p:attrNameLst>
                                      </p:cBhvr>
                                      <p:tavLst>
                                        <p:tav tm="0">
                                          <p:val>
                                            <p:fltVal val="0"/>
                                          </p:val>
                                        </p:tav>
                                        <p:tav tm="100000">
                                          <p:val>
                                            <p:fltVal val="720"/>
                                          </p:val>
                                        </p:tav>
                                      </p:tavLst>
                                    </p:anim>
                                    <p:anim calcmode="lin" valueType="num">
                                      <p:cBhvr>
                                        <p:cTn id="334" dur="3000"/>
                                        <p:tgtEl>
                                          <p:spTgt spid="6"/>
                                        </p:tgtEl>
                                        <p:attrNameLst>
                                          <p:attrName>ppt_h</p:attrName>
                                        </p:attrNameLst>
                                      </p:cBhvr>
                                      <p:tavLst>
                                        <p:tav tm="0">
                                          <p:val>
                                            <p:strVal val="ppt_h"/>
                                          </p:val>
                                        </p:tav>
                                        <p:tav tm="100000">
                                          <p:val>
                                            <p:fltVal val="0"/>
                                          </p:val>
                                        </p:tav>
                                      </p:tavLst>
                                    </p:anim>
                                    <p:anim calcmode="lin" valueType="num">
                                      <p:cBhvr>
                                        <p:cTn id="335" dur="3000"/>
                                        <p:tgtEl>
                                          <p:spTgt spid="6"/>
                                        </p:tgtEl>
                                        <p:attrNameLst>
                                          <p:attrName>ppt_w</p:attrName>
                                        </p:attrNameLst>
                                      </p:cBhvr>
                                      <p:tavLst>
                                        <p:tav tm="0">
                                          <p:val>
                                            <p:strVal val="ppt_w"/>
                                          </p:val>
                                        </p:tav>
                                        <p:tav tm="100000">
                                          <p:val>
                                            <p:fltVal val="0"/>
                                          </p:val>
                                        </p:tav>
                                      </p:tavLst>
                                    </p:anim>
                                    <p:set>
                                      <p:cBhvr>
                                        <p:cTn id="336" dur="1" fill="hold">
                                          <p:stCondLst>
                                            <p:cond delay="2999"/>
                                          </p:stCondLst>
                                        </p:cTn>
                                        <p:tgtEl>
                                          <p:spTgt spid="6"/>
                                        </p:tgtEl>
                                        <p:attrNameLst>
                                          <p:attrName>style.visibility</p:attrName>
                                        </p:attrNameLst>
                                      </p:cBhvr>
                                      <p:to>
                                        <p:strVal val="hidden"/>
                                      </p:to>
                                    </p:set>
                                  </p:childTnLst>
                                </p:cTn>
                              </p:par>
                              <p:par>
                                <p:cTn id="337" presetID="35" presetClass="exit" presetSubtype="0" fill="hold" grpId="4" nodeType="withEffect">
                                  <p:stCondLst>
                                    <p:cond delay="0"/>
                                  </p:stCondLst>
                                  <p:childTnLst>
                                    <p:animEffect transition="out" filter="fade">
                                      <p:cBhvr>
                                        <p:cTn id="338" dur="3000"/>
                                        <p:tgtEl>
                                          <p:spTgt spid="7"/>
                                        </p:tgtEl>
                                      </p:cBhvr>
                                    </p:animEffect>
                                    <p:anim calcmode="lin" valueType="num">
                                      <p:cBhvr>
                                        <p:cTn id="339" dur="3000"/>
                                        <p:tgtEl>
                                          <p:spTgt spid="7"/>
                                        </p:tgtEl>
                                        <p:attrNameLst>
                                          <p:attrName>style.rotation</p:attrName>
                                        </p:attrNameLst>
                                      </p:cBhvr>
                                      <p:tavLst>
                                        <p:tav tm="0">
                                          <p:val>
                                            <p:fltVal val="0"/>
                                          </p:val>
                                        </p:tav>
                                        <p:tav tm="100000">
                                          <p:val>
                                            <p:fltVal val="720"/>
                                          </p:val>
                                        </p:tav>
                                      </p:tavLst>
                                    </p:anim>
                                    <p:anim calcmode="lin" valueType="num">
                                      <p:cBhvr>
                                        <p:cTn id="340" dur="3000"/>
                                        <p:tgtEl>
                                          <p:spTgt spid="7"/>
                                        </p:tgtEl>
                                        <p:attrNameLst>
                                          <p:attrName>ppt_h</p:attrName>
                                        </p:attrNameLst>
                                      </p:cBhvr>
                                      <p:tavLst>
                                        <p:tav tm="0">
                                          <p:val>
                                            <p:strVal val="ppt_h"/>
                                          </p:val>
                                        </p:tav>
                                        <p:tav tm="100000">
                                          <p:val>
                                            <p:fltVal val="0"/>
                                          </p:val>
                                        </p:tav>
                                      </p:tavLst>
                                    </p:anim>
                                    <p:anim calcmode="lin" valueType="num">
                                      <p:cBhvr>
                                        <p:cTn id="341" dur="3000"/>
                                        <p:tgtEl>
                                          <p:spTgt spid="7"/>
                                        </p:tgtEl>
                                        <p:attrNameLst>
                                          <p:attrName>ppt_w</p:attrName>
                                        </p:attrNameLst>
                                      </p:cBhvr>
                                      <p:tavLst>
                                        <p:tav tm="0">
                                          <p:val>
                                            <p:strVal val="ppt_w"/>
                                          </p:val>
                                        </p:tav>
                                        <p:tav tm="100000">
                                          <p:val>
                                            <p:fltVal val="0"/>
                                          </p:val>
                                        </p:tav>
                                      </p:tavLst>
                                    </p:anim>
                                    <p:set>
                                      <p:cBhvr>
                                        <p:cTn id="342" dur="1" fill="hold">
                                          <p:stCondLst>
                                            <p:cond delay="2999"/>
                                          </p:stCondLst>
                                        </p:cTn>
                                        <p:tgtEl>
                                          <p:spTgt spid="7"/>
                                        </p:tgtEl>
                                        <p:attrNameLst>
                                          <p:attrName>style.visibility</p:attrName>
                                        </p:attrNameLst>
                                      </p:cBhvr>
                                      <p:to>
                                        <p:strVal val="hidden"/>
                                      </p:to>
                                    </p:set>
                                  </p:childTnLst>
                                </p:cTn>
                              </p:par>
                              <p:par>
                                <p:cTn id="343" presetID="35" presetClass="exit" presetSubtype="0" fill="hold" grpId="4" nodeType="withEffect">
                                  <p:stCondLst>
                                    <p:cond delay="0"/>
                                  </p:stCondLst>
                                  <p:childTnLst>
                                    <p:animEffect transition="out" filter="fade">
                                      <p:cBhvr>
                                        <p:cTn id="344" dur="3000"/>
                                        <p:tgtEl>
                                          <p:spTgt spid="8"/>
                                        </p:tgtEl>
                                      </p:cBhvr>
                                    </p:animEffect>
                                    <p:anim calcmode="lin" valueType="num">
                                      <p:cBhvr>
                                        <p:cTn id="345" dur="3000"/>
                                        <p:tgtEl>
                                          <p:spTgt spid="8"/>
                                        </p:tgtEl>
                                        <p:attrNameLst>
                                          <p:attrName>style.rotation</p:attrName>
                                        </p:attrNameLst>
                                      </p:cBhvr>
                                      <p:tavLst>
                                        <p:tav tm="0">
                                          <p:val>
                                            <p:fltVal val="0"/>
                                          </p:val>
                                        </p:tav>
                                        <p:tav tm="100000">
                                          <p:val>
                                            <p:fltVal val="720"/>
                                          </p:val>
                                        </p:tav>
                                      </p:tavLst>
                                    </p:anim>
                                    <p:anim calcmode="lin" valueType="num">
                                      <p:cBhvr>
                                        <p:cTn id="346" dur="3000"/>
                                        <p:tgtEl>
                                          <p:spTgt spid="8"/>
                                        </p:tgtEl>
                                        <p:attrNameLst>
                                          <p:attrName>ppt_h</p:attrName>
                                        </p:attrNameLst>
                                      </p:cBhvr>
                                      <p:tavLst>
                                        <p:tav tm="0">
                                          <p:val>
                                            <p:strVal val="ppt_h"/>
                                          </p:val>
                                        </p:tav>
                                        <p:tav tm="100000">
                                          <p:val>
                                            <p:fltVal val="0"/>
                                          </p:val>
                                        </p:tav>
                                      </p:tavLst>
                                    </p:anim>
                                    <p:anim calcmode="lin" valueType="num">
                                      <p:cBhvr>
                                        <p:cTn id="347" dur="3000"/>
                                        <p:tgtEl>
                                          <p:spTgt spid="8"/>
                                        </p:tgtEl>
                                        <p:attrNameLst>
                                          <p:attrName>ppt_w</p:attrName>
                                        </p:attrNameLst>
                                      </p:cBhvr>
                                      <p:tavLst>
                                        <p:tav tm="0">
                                          <p:val>
                                            <p:strVal val="ppt_w"/>
                                          </p:val>
                                        </p:tav>
                                        <p:tav tm="100000">
                                          <p:val>
                                            <p:fltVal val="0"/>
                                          </p:val>
                                        </p:tav>
                                      </p:tavLst>
                                    </p:anim>
                                    <p:set>
                                      <p:cBhvr>
                                        <p:cTn id="348" dur="1" fill="hold">
                                          <p:stCondLst>
                                            <p:cond delay="2999"/>
                                          </p:stCondLst>
                                        </p:cTn>
                                        <p:tgtEl>
                                          <p:spTgt spid="8"/>
                                        </p:tgtEl>
                                        <p:attrNameLst>
                                          <p:attrName>style.visibility</p:attrName>
                                        </p:attrNameLst>
                                      </p:cBhvr>
                                      <p:to>
                                        <p:strVal val="hidden"/>
                                      </p:to>
                                    </p:set>
                                  </p:childTnLst>
                                </p:cTn>
                              </p:par>
                              <p:par>
                                <p:cTn id="349" presetID="35" presetClass="exit" presetSubtype="0" fill="hold" grpId="4" nodeType="withEffect">
                                  <p:stCondLst>
                                    <p:cond delay="0"/>
                                  </p:stCondLst>
                                  <p:childTnLst>
                                    <p:animEffect transition="out" filter="fade">
                                      <p:cBhvr>
                                        <p:cTn id="350" dur="3000"/>
                                        <p:tgtEl>
                                          <p:spTgt spid="9"/>
                                        </p:tgtEl>
                                      </p:cBhvr>
                                    </p:animEffect>
                                    <p:anim calcmode="lin" valueType="num">
                                      <p:cBhvr>
                                        <p:cTn id="351" dur="3000"/>
                                        <p:tgtEl>
                                          <p:spTgt spid="9"/>
                                        </p:tgtEl>
                                        <p:attrNameLst>
                                          <p:attrName>style.rotation</p:attrName>
                                        </p:attrNameLst>
                                      </p:cBhvr>
                                      <p:tavLst>
                                        <p:tav tm="0">
                                          <p:val>
                                            <p:fltVal val="0"/>
                                          </p:val>
                                        </p:tav>
                                        <p:tav tm="100000">
                                          <p:val>
                                            <p:fltVal val="720"/>
                                          </p:val>
                                        </p:tav>
                                      </p:tavLst>
                                    </p:anim>
                                    <p:anim calcmode="lin" valueType="num">
                                      <p:cBhvr>
                                        <p:cTn id="352" dur="3000"/>
                                        <p:tgtEl>
                                          <p:spTgt spid="9"/>
                                        </p:tgtEl>
                                        <p:attrNameLst>
                                          <p:attrName>ppt_h</p:attrName>
                                        </p:attrNameLst>
                                      </p:cBhvr>
                                      <p:tavLst>
                                        <p:tav tm="0">
                                          <p:val>
                                            <p:strVal val="ppt_h"/>
                                          </p:val>
                                        </p:tav>
                                        <p:tav tm="100000">
                                          <p:val>
                                            <p:fltVal val="0"/>
                                          </p:val>
                                        </p:tav>
                                      </p:tavLst>
                                    </p:anim>
                                    <p:anim calcmode="lin" valueType="num">
                                      <p:cBhvr>
                                        <p:cTn id="353" dur="3000"/>
                                        <p:tgtEl>
                                          <p:spTgt spid="9"/>
                                        </p:tgtEl>
                                        <p:attrNameLst>
                                          <p:attrName>ppt_w</p:attrName>
                                        </p:attrNameLst>
                                      </p:cBhvr>
                                      <p:tavLst>
                                        <p:tav tm="0">
                                          <p:val>
                                            <p:strVal val="ppt_w"/>
                                          </p:val>
                                        </p:tav>
                                        <p:tav tm="100000">
                                          <p:val>
                                            <p:fltVal val="0"/>
                                          </p:val>
                                        </p:tav>
                                      </p:tavLst>
                                    </p:anim>
                                    <p:set>
                                      <p:cBhvr>
                                        <p:cTn id="354" dur="1" fill="hold">
                                          <p:stCondLst>
                                            <p:cond delay="2999"/>
                                          </p:stCondLst>
                                        </p:cTn>
                                        <p:tgtEl>
                                          <p:spTgt spid="9"/>
                                        </p:tgtEl>
                                        <p:attrNameLst>
                                          <p:attrName>style.visibility</p:attrName>
                                        </p:attrNameLst>
                                      </p:cBhvr>
                                      <p:to>
                                        <p:strVal val="hidden"/>
                                      </p:to>
                                    </p:set>
                                  </p:childTnLst>
                                </p:cTn>
                              </p:par>
                              <p:par>
                                <p:cTn id="355" presetID="35" presetClass="exit" presetSubtype="0" fill="hold" grpId="4" nodeType="withEffect">
                                  <p:stCondLst>
                                    <p:cond delay="0"/>
                                  </p:stCondLst>
                                  <p:childTnLst>
                                    <p:animEffect transition="out" filter="fade">
                                      <p:cBhvr>
                                        <p:cTn id="356" dur="3000"/>
                                        <p:tgtEl>
                                          <p:spTgt spid="10"/>
                                        </p:tgtEl>
                                      </p:cBhvr>
                                    </p:animEffect>
                                    <p:anim calcmode="lin" valueType="num">
                                      <p:cBhvr>
                                        <p:cTn id="357" dur="3000"/>
                                        <p:tgtEl>
                                          <p:spTgt spid="10"/>
                                        </p:tgtEl>
                                        <p:attrNameLst>
                                          <p:attrName>style.rotation</p:attrName>
                                        </p:attrNameLst>
                                      </p:cBhvr>
                                      <p:tavLst>
                                        <p:tav tm="0">
                                          <p:val>
                                            <p:fltVal val="0"/>
                                          </p:val>
                                        </p:tav>
                                        <p:tav tm="100000">
                                          <p:val>
                                            <p:fltVal val="720"/>
                                          </p:val>
                                        </p:tav>
                                      </p:tavLst>
                                    </p:anim>
                                    <p:anim calcmode="lin" valueType="num">
                                      <p:cBhvr>
                                        <p:cTn id="358" dur="3000"/>
                                        <p:tgtEl>
                                          <p:spTgt spid="10"/>
                                        </p:tgtEl>
                                        <p:attrNameLst>
                                          <p:attrName>ppt_h</p:attrName>
                                        </p:attrNameLst>
                                      </p:cBhvr>
                                      <p:tavLst>
                                        <p:tav tm="0">
                                          <p:val>
                                            <p:strVal val="ppt_h"/>
                                          </p:val>
                                        </p:tav>
                                        <p:tav tm="100000">
                                          <p:val>
                                            <p:fltVal val="0"/>
                                          </p:val>
                                        </p:tav>
                                      </p:tavLst>
                                    </p:anim>
                                    <p:anim calcmode="lin" valueType="num">
                                      <p:cBhvr>
                                        <p:cTn id="359" dur="3000"/>
                                        <p:tgtEl>
                                          <p:spTgt spid="10"/>
                                        </p:tgtEl>
                                        <p:attrNameLst>
                                          <p:attrName>ppt_w</p:attrName>
                                        </p:attrNameLst>
                                      </p:cBhvr>
                                      <p:tavLst>
                                        <p:tav tm="0">
                                          <p:val>
                                            <p:strVal val="ppt_w"/>
                                          </p:val>
                                        </p:tav>
                                        <p:tav tm="100000">
                                          <p:val>
                                            <p:fltVal val="0"/>
                                          </p:val>
                                        </p:tav>
                                      </p:tavLst>
                                    </p:anim>
                                    <p:set>
                                      <p:cBhvr>
                                        <p:cTn id="360" dur="1" fill="hold">
                                          <p:stCondLst>
                                            <p:cond delay="2999"/>
                                          </p:stCondLst>
                                        </p:cTn>
                                        <p:tgtEl>
                                          <p:spTgt spid="10"/>
                                        </p:tgtEl>
                                        <p:attrNameLst>
                                          <p:attrName>style.visibility</p:attrName>
                                        </p:attrNameLst>
                                      </p:cBhvr>
                                      <p:to>
                                        <p:strVal val="hidden"/>
                                      </p:to>
                                    </p:set>
                                  </p:childTnLst>
                                </p:cTn>
                              </p:par>
                              <p:par>
                                <p:cTn id="361" presetID="35" presetClass="exit" presetSubtype="0" fill="hold" grpId="4" nodeType="withEffect">
                                  <p:stCondLst>
                                    <p:cond delay="0"/>
                                  </p:stCondLst>
                                  <p:childTnLst>
                                    <p:animEffect transition="out" filter="fade">
                                      <p:cBhvr>
                                        <p:cTn id="362" dur="3000"/>
                                        <p:tgtEl>
                                          <p:spTgt spid="11"/>
                                        </p:tgtEl>
                                      </p:cBhvr>
                                    </p:animEffect>
                                    <p:anim calcmode="lin" valueType="num">
                                      <p:cBhvr>
                                        <p:cTn id="363" dur="3000"/>
                                        <p:tgtEl>
                                          <p:spTgt spid="11"/>
                                        </p:tgtEl>
                                        <p:attrNameLst>
                                          <p:attrName>style.rotation</p:attrName>
                                        </p:attrNameLst>
                                      </p:cBhvr>
                                      <p:tavLst>
                                        <p:tav tm="0">
                                          <p:val>
                                            <p:fltVal val="0"/>
                                          </p:val>
                                        </p:tav>
                                        <p:tav tm="100000">
                                          <p:val>
                                            <p:fltVal val="720"/>
                                          </p:val>
                                        </p:tav>
                                      </p:tavLst>
                                    </p:anim>
                                    <p:anim calcmode="lin" valueType="num">
                                      <p:cBhvr>
                                        <p:cTn id="364" dur="3000"/>
                                        <p:tgtEl>
                                          <p:spTgt spid="11"/>
                                        </p:tgtEl>
                                        <p:attrNameLst>
                                          <p:attrName>ppt_h</p:attrName>
                                        </p:attrNameLst>
                                      </p:cBhvr>
                                      <p:tavLst>
                                        <p:tav tm="0">
                                          <p:val>
                                            <p:strVal val="ppt_h"/>
                                          </p:val>
                                        </p:tav>
                                        <p:tav tm="100000">
                                          <p:val>
                                            <p:fltVal val="0"/>
                                          </p:val>
                                        </p:tav>
                                      </p:tavLst>
                                    </p:anim>
                                    <p:anim calcmode="lin" valueType="num">
                                      <p:cBhvr>
                                        <p:cTn id="365" dur="3000"/>
                                        <p:tgtEl>
                                          <p:spTgt spid="11"/>
                                        </p:tgtEl>
                                        <p:attrNameLst>
                                          <p:attrName>ppt_w</p:attrName>
                                        </p:attrNameLst>
                                      </p:cBhvr>
                                      <p:tavLst>
                                        <p:tav tm="0">
                                          <p:val>
                                            <p:strVal val="ppt_w"/>
                                          </p:val>
                                        </p:tav>
                                        <p:tav tm="100000">
                                          <p:val>
                                            <p:fltVal val="0"/>
                                          </p:val>
                                        </p:tav>
                                      </p:tavLst>
                                    </p:anim>
                                    <p:set>
                                      <p:cBhvr>
                                        <p:cTn id="366" dur="1" fill="hold">
                                          <p:stCondLst>
                                            <p:cond delay="2999"/>
                                          </p:stCondLst>
                                        </p:cTn>
                                        <p:tgtEl>
                                          <p:spTgt spid="11"/>
                                        </p:tgtEl>
                                        <p:attrNameLst>
                                          <p:attrName>style.visibility</p:attrName>
                                        </p:attrNameLst>
                                      </p:cBhvr>
                                      <p:to>
                                        <p:strVal val="hidden"/>
                                      </p:to>
                                    </p:set>
                                  </p:childTnLst>
                                </p:cTn>
                              </p:par>
                              <p:par>
                                <p:cTn id="367" presetID="35" presetClass="exit" presetSubtype="0" fill="hold" grpId="4" nodeType="withEffect">
                                  <p:stCondLst>
                                    <p:cond delay="0"/>
                                  </p:stCondLst>
                                  <p:childTnLst>
                                    <p:animEffect transition="out" filter="fade">
                                      <p:cBhvr>
                                        <p:cTn id="368" dur="3000"/>
                                        <p:tgtEl>
                                          <p:spTgt spid="12"/>
                                        </p:tgtEl>
                                      </p:cBhvr>
                                    </p:animEffect>
                                    <p:anim calcmode="lin" valueType="num">
                                      <p:cBhvr>
                                        <p:cTn id="369" dur="3000"/>
                                        <p:tgtEl>
                                          <p:spTgt spid="12"/>
                                        </p:tgtEl>
                                        <p:attrNameLst>
                                          <p:attrName>style.rotation</p:attrName>
                                        </p:attrNameLst>
                                      </p:cBhvr>
                                      <p:tavLst>
                                        <p:tav tm="0">
                                          <p:val>
                                            <p:fltVal val="0"/>
                                          </p:val>
                                        </p:tav>
                                        <p:tav tm="100000">
                                          <p:val>
                                            <p:fltVal val="720"/>
                                          </p:val>
                                        </p:tav>
                                      </p:tavLst>
                                    </p:anim>
                                    <p:anim calcmode="lin" valueType="num">
                                      <p:cBhvr>
                                        <p:cTn id="370" dur="3000"/>
                                        <p:tgtEl>
                                          <p:spTgt spid="12"/>
                                        </p:tgtEl>
                                        <p:attrNameLst>
                                          <p:attrName>ppt_h</p:attrName>
                                        </p:attrNameLst>
                                      </p:cBhvr>
                                      <p:tavLst>
                                        <p:tav tm="0">
                                          <p:val>
                                            <p:strVal val="ppt_h"/>
                                          </p:val>
                                        </p:tav>
                                        <p:tav tm="100000">
                                          <p:val>
                                            <p:fltVal val="0"/>
                                          </p:val>
                                        </p:tav>
                                      </p:tavLst>
                                    </p:anim>
                                    <p:anim calcmode="lin" valueType="num">
                                      <p:cBhvr>
                                        <p:cTn id="371" dur="3000"/>
                                        <p:tgtEl>
                                          <p:spTgt spid="12"/>
                                        </p:tgtEl>
                                        <p:attrNameLst>
                                          <p:attrName>ppt_w</p:attrName>
                                        </p:attrNameLst>
                                      </p:cBhvr>
                                      <p:tavLst>
                                        <p:tav tm="0">
                                          <p:val>
                                            <p:strVal val="ppt_w"/>
                                          </p:val>
                                        </p:tav>
                                        <p:tav tm="100000">
                                          <p:val>
                                            <p:fltVal val="0"/>
                                          </p:val>
                                        </p:tav>
                                      </p:tavLst>
                                    </p:anim>
                                    <p:set>
                                      <p:cBhvr>
                                        <p:cTn id="372" dur="1" fill="hold">
                                          <p:stCondLst>
                                            <p:cond delay="2999"/>
                                          </p:stCondLst>
                                        </p:cTn>
                                        <p:tgtEl>
                                          <p:spTgt spid="12"/>
                                        </p:tgtEl>
                                        <p:attrNameLst>
                                          <p:attrName>style.visibility</p:attrName>
                                        </p:attrNameLst>
                                      </p:cBhvr>
                                      <p:to>
                                        <p:strVal val="hidden"/>
                                      </p:to>
                                    </p:set>
                                  </p:childTnLst>
                                </p:cTn>
                              </p:par>
                              <p:par>
                                <p:cTn id="373" presetID="35" presetClass="exit" presetSubtype="0" fill="hold" grpId="4" nodeType="withEffect">
                                  <p:stCondLst>
                                    <p:cond delay="0"/>
                                  </p:stCondLst>
                                  <p:childTnLst>
                                    <p:animEffect transition="out" filter="fade">
                                      <p:cBhvr>
                                        <p:cTn id="374" dur="3000"/>
                                        <p:tgtEl>
                                          <p:spTgt spid="13"/>
                                        </p:tgtEl>
                                      </p:cBhvr>
                                    </p:animEffect>
                                    <p:anim calcmode="lin" valueType="num">
                                      <p:cBhvr>
                                        <p:cTn id="375" dur="3000"/>
                                        <p:tgtEl>
                                          <p:spTgt spid="13"/>
                                        </p:tgtEl>
                                        <p:attrNameLst>
                                          <p:attrName>style.rotation</p:attrName>
                                        </p:attrNameLst>
                                      </p:cBhvr>
                                      <p:tavLst>
                                        <p:tav tm="0">
                                          <p:val>
                                            <p:fltVal val="0"/>
                                          </p:val>
                                        </p:tav>
                                        <p:tav tm="100000">
                                          <p:val>
                                            <p:fltVal val="720"/>
                                          </p:val>
                                        </p:tav>
                                      </p:tavLst>
                                    </p:anim>
                                    <p:anim calcmode="lin" valueType="num">
                                      <p:cBhvr>
                                        <p:cTn id="376" dur="3000"/>
                                        <p:tgtEl>
                                          <p:spTgt spid="13"/>
                                        </p:tgtEl>
                                        <p:attrNameLst>
                                          <p:attrName>ppt_h</p:attrName>
                                        </p:attrNameLst>
                                      </p:cBhvr>
                                      <p:tavLst>
                                        <p:tav tm="0">
                                          <p:val>
                                            <p:strVal val="ppt_h"/>
                                          </p:val>
                                        </p:tav>
                                        <p:tav tm="100000">
                                          <p:val>
                                            <p:fltVal val="0"/>
                                          </p:val>
                                        </p:tav>
                                      </p:tavLst>
                                    </p:anim>
                                    <p:anim calcmode="lin" valueType="num">
                                      <p:cBhvr>
                                        <p:cTn id="377" dur="3000"/>
                                        <p:tgtEl>
                                          <p:spTgt spid="13"/>
                                        </p:tgtEl>
                                        <p:attrNameLst>
                                          <p:attrName>ppt_w</p:attrName>
                                        </p:attrNameLst>
                                      </p:cBhvr>
                                      <p:tavLst>
                                        <p:tav tm="0">
                                          <p:val>
                                            <p:strVal val="ppt_w"/>
                                          </p:val>
                                        </p:tav>
                                        <p:tav tm="100000">
                                          <p:val>
                                            <p:fltVal val="0"/>
                                          </p:val>
                                        </p:tav>
                                      </p:tavLst>
                                    </p:anim>
                                    <p:set>
                                      <p:cBhvr>
                                        <p:cTn id="378" dur="1" fill="hold">
                                          <p:stCondLst>
                                            <p:cond delay="2999"/>
                                          </p:stCondLst>
                                        </p:cTn>
                                        <p:tgtEl>
                                          <p:spTgt spid="13"/>
                                        </p:tgtEl>
                                        <p:attrNameLst>
                                          <p:attrName>style.visibility</p:attrName>
                                        </p:attrNameLst>
                                      </p:cBhvr>
                                      <p:to>
                                        <p:strVal val="hidden"/>
                                      </p:to>
                                    </p:set>
                                  </p:childTnLst>
                                </p:cTn>
                              </p:par>
                              <p:par>
                                <p:cTn id="379" presetID="35" presetClass="exit" presetSubtype="0" fill="hold" grpId="4" nodeType="withEffect">
                                  <p:stCondLst>
                                    <p:cond delay="0"/>
                                  </p:stCondLst>
                                  <p:childTnLst>
                                    <p:animEffect transition="out" filter="fade">
                                      <p:cBhvr>
                                        <p:cTn id="380" dur="3000"/>
                                        <p:tgtEl>
                                          <p:spTgt spid="14"/>
                                        </p:tgtEl>
                                      </p:cBhvr>
                                    </p:animEffect>
                                    <p:anim calcmode="lin" valueType="num">
                                      <p:cBhvr>
                                        <p:cTn id="381" dur="3000"/>
                                        <p:tgtEl>
                                          <p:spTgt spid="14"/>
                                        </p:tgtEl>
                                        <p:attrNameLst>
                                          <p:attrName>style.rotation</p:attrName>
                                        </p:attrNameLst>
                                      </p:cBhvr>
                                      <p:tavLst>
                                        <p:tav tm="0">
                                          <p:val>
                                            <p:fltVal val="0"/>
                                          </p:val>
                                        </p:tav>
                                        <p:tav tm="100000">
                                          <p:val>
                                            <p:fltVal val="720"/>
                                          </p:val>
                                        </p:tav>
                                      </p:tavLst>
                                    </p:anim>
                                    <p:anim calcmode="lin" valueType="num">
                                      <p:cBhvr>
                                        <p:cTn id="382" dur="3000"/>
                                        <p:tgtEl>
                                          <p:spTgt spid="14"/>
                                        </p:tgtEl>
                                        <p:attrNameLst>
                                          <p:attrName>ppt_h</p:attrName>
                                        </p:attrNameLst>
                                      </p:cBhvr>
                                      <p:tavLst>
                                        <p:tav tm="0">
                                          <p:val>
                                            <p:strVal val="ppt_h"/>
                                          </p:val>
                                        </p:tav>
                                        <p:tav tm="100000">
                                          <p:val>
                                            <p:fltVal val="0"/>
                                          </p:val>
                                        </p:tav>
                                      </p:tavLst>
                                    </p:anim>
                                    <p:anim calcmode="lin" valueType="num">
                                      <p:cBhvr>
                                        <p:cTn id="383" dur="3000"/>
                                        <p:tgtEl>
                                          <p:spTgt spid="14"/>
                                        </p:tgtEl>
                                        <p:attrNameLst>
                                          <p:attrName>ppt_w</p:attrName>
                                        </p:attrNameLst>
                                      </p:cBhvr>
                                      <p:tavLst>
                                        <p:tav tm="0">
                                          <p:val>
                                            <p:strVal val="ppt_w"/>
                                          </p:val>
                                        </p:tav>
                                        <p:tav tm="100000">
                                          <p:val>
                                            <p:fltVal val="0"/>
                                          </p:val>
                                        </p:tav>
                                      </p:tavLst>
                                    </p:anim>
                                    <p:set>
                                      <p:cBhvr>
                                        <p:cTn id="384" dur="1" fill="hold">
                                          <p:stCondLst>
                                            <p:cond delay="2999"/>
                                          </p:stCondLst>
                                        </p:cTn>
                                        <p:tgtEl>
                                          <p:spTgt spid="14"/>
                                        </p:tgtEl>
                                        <p:attrNameLst>
                                          <p:attrName>style.visibility</p:attrName>
                                        </p:attrNameLst>
                                      </p:cBhvr>
                                      <p:to>
                                        <p:strVal val="hidden"/>
                                      </p:to>
                                    </p:set>
                                  </p:childTnLst>
                                </p:cTn>
                              </p:par>
                              <p:par>
                                <p:cTn id="385" presetID="35" presetClass="exit" presetSubtype="0" fill="hold" grpId="4" nodeType="withEffect">
                                  <p:stCondLst>
                                    <p:cond delay="0"/>
                                  </p:stCondLst>
                                  <p:childTnLst>
                                    <p:animEffect transition="out" filter="fade">
                                      <p:cBhvr>
                                        <p:cTn id="386" dur="3000"/>
                                        <p:tgtEl>
                                          <p:spTgt spid="15"/>
                                        </p:tgtEl>
                                      </p:cBhvr>
                                    </p:animEffect>
                                    <p:anim calcmode="lin" valueType="num">
                                      <p:cBhvr>
                                        <p:cTn id="387" dur="3000"/>
                                        <p:tgtEl>
                                          <p:spTgt spid="15"/>
                                        </p:tgtEl>
                                        <p:attrNameLst>
                                          <p:attrName>style.rotation</p:attrName>
                                        </p:attrNameLst>
                                      </p:cBhvr>
                                      <p:tavLst>
                                        <p:tav tm="0">
                                          <p:val>
                                            <p:fltVal val="0"/>
                                          </p:val>
                                        </p:tav>
                                        <p:tav tm="100000">
                                          <p:val>
                                            <p:fltVal val="720"/>
                                          </p:val>
                                        </p:tav>
                                      </p:tavLst>
                                    </p:anim>
                                    <p:anim calcmode="lin" valueType="num">
                                      <p:cBhvr>
                                        <p:cTn id="388" dur="3000"/>
                                        <p:tgtEl>
                                          <p:spTgt spid="15"/>
                                        </p:tgtEl>
                                        <p:attrNameLst>
                                          <p:attrName>ppt_h</p:attrName>
                                        </p:attrNameLst>
                                      </p:cBhvr>
                                      <p:tavLst>
                                        <p:tav tm="0">
                                          <p:val>
                                            <p:strVal val="ppt_h"/>
                                          </p:val>
                                        </p:tav>
                                        <p:tav tm="100000">
                                          <p:val>
                                            <p:fltVal val="0"/>
                                          </p:val>
                                        </p:tav>
                                      </p:tavLst>
                                    </p:anim>
                                    <p:anim calcmode="lin" valueType="num">
                                      <p:cBhvr>
                                        <p:cTn id="389" dur="3000"/>
                                        <p:tgtEl>
                                          <p:spTgt spid="15"/>
                                        </p:tgtEl>
                                        <p:attrNameLst>
                                          <p:attrName>ppt_w</p:attrName>
                                        </p:attrNameLst>
                                      </p:cBhvr>
                                      <p:tavLst>
                                        <p:tav tm="0">
                                          <p:val>
                                            <p:strVal val="ppt_w"/>
                                          </p:val>
                                        </p:tav>
                                        <p:tav tm="100000">
                                          <p:val>
                                            <p:fltVal val="0"/>
                                          </p:val>
                                        </p:tav>
                                      </p:tavLst>
                                    </p:anim>
                                    <p:set>
                                      <p:cBhvr>
                                        <p:cTn id="390" dur="1" fill="hold">
                                          <p:stCondLst>
                                            <p:cond delay="2999"/>
                                          </p:stCondLst>
                                        </p:cTn>
                                        <p:tgtEl>
                                          <p:spTgt spid="15"/>
                                        </p:tgtEl>
                                        <p:attrNameLst>
                                          <p:attrName>style.visibility</p:attrName>
                                        </p:attrNameLst>
                                      </p:cBhvr>
                                      <p:to>
                                        <p:strVal val="hidden"/>
                                      </p:to>
                                    </p:set>
                                  </p:childTnLst>
                                </p:cTn>
                              </p:par>
                              <p:par>
                                <p:cTn id="391" presetID="35" presetClass="exit" presetSubtype="0" fill="hold" grpId="4" nodeType="withEffect">
                                  <p:stCondLst>
                                    <p:cond delay="0"/>
                                  </p:stCondLst>
                                  <p:childTnLst>
                                    <p:animEffect transition="out" filter="fade">
                                      <p:cBhvr>
                                        <p:cTn id="392" dur="3000"/>
                                        <p:tgtEl>
                                          <p:spTgt spid="16"/>
                                        </p:tgtEl>
                                      </p:cBhvr>
                                    </p:animEffect>
                                    <p:anim calcmode="lin" valueType="num">
                                      <p:cBhvr>
                                        <p:cTn id="393" dur="3000"/>
                                        <p:tgtEl>
                                          <p:spTgt spid="16"/>
                                        </p:tgtEl>
                                        <p:attrNameLst>
                                          <p:attrName>style.rotation</p:attrName>
                                        </p:attrNameLst>
                                      </p:cBhvr>
                                      <p:tavLst>
                                        <p:tav tm="0">
                                          <p:val>
                                            <p:fltVal val="0"/>
                                          </p:val>
                                        </p:tav>
                                        <p:tav tm="100000">
                                          <p:val>
                                            <p:fltVal val="720"/>
                                          </p:val>
                                        </p:tav>
                                      </p:tavLst>
                                    </p:anim>
                                    <p:anim calcmode="lin" valueType="num">
                                      <p:cBhvr>
                                        <p:cTn id="394" dur="3000"/>
                                        <p:tgtEl>
                                          <p:spTgt spid="16"/>
                                        </p:tgtEl>
                                        <p:attrNameLst>
                                          <p:attrName>ppt_h</p:attrName>
                                        </p:attrNameLst>
                                      </p:cBhvr>
                                      <p:tavLst>
                                        <p:tav tm="0">
                                          <p:val>
                                            <p:strVal val="ppt_h"/>
                                          </p:val>
                                        </p:tav>
                                        <p:tav tm="100000">
                                          <p:val>
                                            <p:fltVal val="0"/>
                                          </p:val>
                                        </p:tav>
                                      </p:tavLst>
                                    </p:anim>
                                    <p:anim calcmode="lin" valueType="num">
                                      <p:cBhvr>
                                        <p:cTn id="395" dur="3000"/>
                                        <p:tgtEl>
                                          <p:spTgt spid="16"/>
                                        </p:tgtEl>
                                        <p:attrNameLst>
                                          <p:attrName>ppt_w</p:attrName>
                                        </p:attrNameLst>
                                      </p:cBhvr>
                                      <p:tavLst>
                                        <p:tav tm="0">
                                          <p:val>
                                            <p:strVal val="ppt_w"/>
                                          </p:val>
                                        </p:tav>
                                        <p:tav tm="100000">
                                          <p:val>
                                            <p:fltVal val="0"/>
                                          </p:val>
                                        </p:tav>
                                      </p:tavLst>
                                    </p:anim>
                                    <p:set>
                                      <p:cBhvr>
                                        <p:cTn id="396" dur="1" fill="hold">
                                          <p:stCondLst>
                                            <p:cond delay="2999"/>
                                          </p:stCondLst>
                                        </p:cTn>
                                        <p:tgtEl>
                                          <p:spTgt spid="16"/>
                                        </p:tgtEl>
                                        <p:attrNameLst>
                                          <p:attrName>style.visibility</p:attrName>
                                        </p:attrNameLst>
                                      </p:cBhvr>
                                      <p:to>
                                        <p:strVal val="hidden"/>
                                      </p:to>
                                    </p:set>
                                  </p:childTnLst>
                                </p:cTn>
                              </p:par>
                              <p:par>
                                <p:cTn id="397" presetID="35" presetClass="exit" presetSubtype="0" fill="hold" grpId="4" nodeType="withEffect">
                                  <p:stCondLst>
                                    <p:cond delay="0"/>
                                  </p:stCondLst>
                                  <p:childTnLst>
                                    <p:animEffect transition="out" filter="fade">
                                      <p:cBhvr>
                                        <p:cTn id="398" dur="3000"/>
                                        <p:tgtEl>
                                          <p:spTgt spid="17"/>
                                        </p:tgtEl>
                                      </p:cBhvr>
                                    </p:animEffect>
                                    <p:anim calcmode="lin" valueType="num">
                                      <p:cBhvr>
                                        <p:cTn id="399" dur="3000"/>
                                        <p:tgtEl>
                                          <p:spTgt spid="17"/>
                                        </p:tgtEl>
                                        <p:attrNameLst>
                                          <p:attrName>style.rotation</p:attrName>
                                        </p:attrNameLst>
                                      </p:cBhvr>
                                      <p:tavLst>
                                        <p:tav tm="0">
                                          <p:val>
                                            <p:fltVal val="0"/>
                                          </p:val>
                                        </p:tav>
                                        <p:tav tm="100000">
                                          <p:val>
                                            <p:fltVal val="720"/>
                                          </p:val>
                                        </p:tav>
                                      </p:tavLst>
                                    </p:anim>
                                    <p:anim calcmode="lin" valueType="num">
                                      <p:cBhvr>
                                        <p:cTn id="400" dur="3000"/>
                                        <p:tgtEl>
                                          <p:spTgt spid="17"/>
                                        </p:tgtEl>
                                        <p:attrNameLst>
                                          <p:attrName>ppt_h</p:attrName>
                                        </p:attrNameLst>
                                      </p:cBhvr>
                                      <p:tavLst>
                                        <p:tav tm="0">
                                          <p:val>
                                            <p:strVal val="ppt_h"/>
                                          </p:val>
                                        </p:tav>
                                        <p:tav tm="100000">
                                          <p:val>
                                            <p:fltVal val="0"/>
                                          </p:val>
                                        </p:tav>
                                      </p:tavLst>
                                    </p:anim>
                                    <p:anim calcmode="lin" valueType="num">
                                      <p:cBhvr>
                                        <p:cTn id="401" dur="3000"/>
                                        <p:tgtEl>
                                          <p:spTgt spid="17"/>
                                        </p:tgtEl>
                                        <p:attrNameLst>
                                          <p:attrName>ppt_w</p:attrName>
                                        </p:attrNameLst>
                                      </p:cBhvr>
                                      <p:tavLst>
                                        <p:tav tm="0">
                                          <p:val>
                                            <p:strVal val="ppt_w"/>
                                          </p:val>
                                        </p:tav>
                                        <p:tav tm="100000">
                                          <p:val>
                                            <p:fltVal val="0"/>
                                          </p:val>
                                        </p:tav>
                                      </p:tavLst>
                                    </p:anim>
                                    <p:set>
                                      <p:cBhvr>
                                        <p:cTn id="402" dur="1" fill="hold">
                                          <p:stCondLst>
                                            <p:cond delay="2999"/>
                                          </p:stCondLst>
                                        </p:cTn>
                                        <p:tgtEl>
                                          <p:spTgt spid="17"/>
                                        </p:tgtEl>
                                        <p:attrNameLst>
                                          <p:attrName>style.visibility</p:attrName>
                                        </p:attrNameLst>
                                      </p:cBhvr>
                                      <p:to>
                                        <p:strVal val="hidden"/>
                                      </p:to>
                                    </p:set>
                                  </p:childTnLst>
                                </p:cTn>
                              </p:par>
                              <p:par>
                                <p:cTn id="403" presetID="35" presetClass="exit" presetSubtype="0" fill="hold" grpId="4" nodeType="withEffect">
                                  <p:stCondLst>
                                    <p:cond delay="0"/>
                                  </p:stCondLst>
                                  <p:childTnLst>
                                    <p:animEffect transition="out" filter="fade">
                                      <p:cBhvr>
                                        <p:cTn id="404" dur="3000"/>
                                        <p:tgtEl>
                                          <p:spTgt spid="18"/>
                                        </p:tgtEl>
                                      </p:cBhvr>
                                    </p:animEffect>
                                    <p:anim calcmode="lin" valueType="num">
                                      <p:cBhvr>
                                        <p:cTn id="405" dur="3000"/>
                                        <p:tgtEl>
                                          <p:spTgt spid="18"/>
                                        </p:tgtEl>
                                        <p:attrNameLst>
                                          <p:attrName>style.rotation</p:attrName>
                                        </p:attrNameLst>
                                      </p:cBhvr>
                                      <p:tavLst>
                                        <p:tav tm="0">
                                          <p:val>
                                            <p:fltVal val="0"/>
                                          </p:val>
                                        </p:tav>
                                        <p:tav tm="100000">
                                          <p:val>
                                            <p:fltVal val="720"/>
                                          </p:val>
                                        </p:tav>
                                      </p:tavLst>
                                    </p:anim>
                                    <p:anim calcmode="lin" valueType="num">
                                      <p:cBhvr>
                                        <p:cTn id="406" dur="3000"/>
                                        <p:tgtEl>
                                          <p:spTgt spid="18"/>
                                        </p:tgtEl>
                                        <p:attrNameLst>
                                          <p:attrName>ppt_h</p:attrName>
                                        </p:attrNameLst>
                                      </p:cBhvr>
                                      <p:tavLst>
                                        <p:tav tm="0">
                                          <p:val>
                                            <p:strVal val="ppt_h"/>
                                          </p:val>
                                        </p:tav>
                                        <p:tav tm="100000">
                                          <p:val>
                                            <p:fltVal val="0"/>
                                          </p:val>
                                        </p:tav>
                                      </p:tavLst>
                                    </p:anim>
                                    <p:anim calcmode="lin" valueType="num">
                                      <p:cBhvr>
                                        <p:cTn id="407" dur="3000"/>
                                        <p:tgtEl>
                                          <p:spTgt spid="18"/>
                                        </p:tgtEl>
                                        <p:attrNameLst>
                                          <p:attrName>ppt_w</p:attrName>
                                        </p:attrNameLst>
                                      </p:cBhvr>
                                      <p:tavLst>
                                        <p:tav tm="0">
                                          <p:val>
                                            <p:strVal val="ppt_w"/>
                                          </p:val>
                                        </p:tav>
                                        <p:tav tm="100000">
                                          <p:val>
                                            <p:fltVal val="0"/>
                                          </p:val>
                                        </p:tav>
                                      </p:tavLst>
                                    </p:anim>
                                    <p:set>
                                      <p:cBhvr>
                                        <p:cTn id="408" dur="1" fill="hold">
                                          <p:stCondLst>
                                            <p:cond delay="2999"/>
                                          </p:stCondLst>
                                        </p:cTn>
                                        <p:tgtEl>
                                          <p:spTgt spid="18"/>
                                        </p:tgtEl>
                                        <p:attrNameLst>
                                          <p:attrName>style.visibility</p:attrName>
                                        </p:attrNameLst>
                                      </p:cBhvr>
                                      <p:to>
                                        <p:strVal val="hidden"/>
                                      </p:to>
                                    </p:set>
                                  </p:childTnLst>
                                </p:cTn>
                              </p:par>
                              <p:par>
                                <p:cTn id="409" presetID="35" presetClass="exit" presetSubtype="0" fill="hold" grpId="4" nodeType="withEffect">
                                  <p:stCondLst>
                                    <p:cond delay="0"/>
                                  </p:stCondLst>
                                  <p:childTnLst>
                                    <p:animEffect transition="out" filter="fade">
                                      <p:cBhvr>
                                        <p:cTn id="410" dur="3000"/>
                                        <p:tgtEl>
                                          <p:spTgt spid="19"/>
                                        </p:tgtEl>
                                      </p:cBhvr>
                                    </p:animEffect>
                                    <p:anim calcmode="lin" valueType="num">
                                      <p:cBhvr>
                                        <p:cTn id="411" dur="3000"/>
                                        <p:tgtEl>
                                          <p:spTgt spid="19"/>
                                        </p:tgtEl>
                                        <p:attrNameLst>
                                          <p:attrName>style.rotation</p:attrName>
                                        </p:attrNameLst>
                                      </p:cBhvr>
                                      <p:tavLst>
                                        <p:tav tm="0">
                                          <p:val>
                                            <p:fltVal val="0"/>
                                          </p:val>
                                        </p:tav>
                                        <p:tav tm="100000">
                                          <p:val>
                                            <p:fltVal val="720"/>
                                          </p:val>
                                        </p:tav>
                                      </p:tavLst>
                                    </p:anim>
                                    <p:anim calcmode="lin" valueType="num">
                                      <p:cBhvr>
                                        <p:cTn id="412" dur="3000"/>
                                        <p:tgtEl>
                                          <p:spTgt spid="19"/>
                                        </p:tgtEl>
                                        <p:attrNameLst>
                                          <p:attrName>ppt_h</p:attrName>
                                        </p:attrNameLst>
                                      </p:cBhvr>
                                      <p:tavLst>
                                        <p:tav tm="0">
                                          <p:val>
                                            <p:strVal val="ppt_h"/>
                                          </p:val>
                                        </p:tav>
                                        <p:tav tm="100000">
                                          <p:val>
                                            <p:fltVal val="0"/>
                                          </p:val>
                                        </p:tav>
                                      </p:tavLst>
                                    </p:anim>
                                    <p:anim calcmode="lin" valueType="num">
                                      <p:cBhvr>
                                        <p:cTn id="413" dur="3000"/>
                                        <p:tgtEl>
                                          <p:spTgt spid="19"/>
                                        </p:tgtEl>
                                        <p:attrNameLst>
                                          <p:attrName>ppt_w</p:attrName>
                                        </p:attrNameLst>
                                      </p:cBhvr>
                                      <p:tavLst>
                                        <p:tav tm="0">
                                          <p:val>
                                            <p:strVal val="ppt_w"/>
                                          </p:val>
                                        </p:tav>
                                        <p:tav tm="100000">
                                          <p:val>
                                            <p:fltVal val="0"/>
                                          </p:val>
                                        </p:tav>
                                      </p:tavLst>
                                    </p:anim>
                                    <p:set>
                                      <p:cBhvr>
                                        <p:cTn id="414" dur="1" fill="hold">
                                          <p:stCondLst>
                                            <p:cond delay="2999"/>
                                          </p:stCondLst>
                                        </p:cTn>
                                        <p:tgtEl>
                                          <p:spTgt spid="19"/>
                                        </p:tgtEl>
                                        <p:attrNameLst>
                                          <p:attrName>style.visibility</p:attrName>
                                        </p:attrNameLst>
                                      </p:cBhvr>
                                      <p:to>
                                        <p:strVal val="hidden"/>
                                      </p:to>
                                    </p:set>
                                  </p:childTnLst>
                                </p:cTn>
                              </p:par>
                              <p:par>
                                <p:cTn id="415" presetID="35" presetClass="exit" presetSubtype="0" fill="hold" grpId="4" nodeType="withEffect">
                                  <p:stCondLst>
                                    <p:cond delay="0"/>
                                  </p:stCondLst>
                                  <p:childTnLst>
                                    <p:animEffect transition="out" filter="fade">
                                      <p:cBhvr>
                                        <p:cTn id="416" dur="3000"/>
                                        <p:tgtEl>
                                          <p:spTgt spid="20"/>
                                        </p:tgtEl>
                                      </p:cBhvr>
                                    </p:animEffect>
                                    <p:anim calcmode="lin" valueType="num">
                                      <p:cBhvr>
                                        <p:cTn id="417" dur="3000"/>
                                        <p:tgtEl>
                                          <p:spTgt spid="20"/>
                                        </p:tgtEl>
                                        <p:attrNameLst>
                                          <p:attrName>style.rotation</p:attrName>
                                        </p:attrNameLst>
                                      </p:cBhvr>
                                      <p:tavLst>
                                        <p:tav tm="0">
                                          <p:val>
                                            <p:fltVal val="0"/>
                                          </p:val>
                                        </p:tav>
                                        <p:tav tm="100000">
                                          <p:val>
                                            <p:fltVal val="720"/>
                                          </p:val>
                                        </p:tav>
                                      </p:tavLst>
                                    </p:anim>
                                    <p:anim calcmode="lin" valueType="num">
                                      <p:cBhvr>
                                        <p:cTn id="418" dur="3000"/>
                                        <p:tgtEl>
                                          <p:spTgt spid="20"/>
                                        </p:tgtEl>
                                        <p:attrNameLst>
                                          <p:attrName>ppt_h</p:attrName>
                                        </p:attrNameLst>
                                      </p:cBhvr>
                                      <p:tavLst>
                                        <p:tav tm="0">
                                          <p:val>
                                            <p:strVal val="ppt_h"/>
                                          </p:val>
                                        </p:tav>
                                        <p:tav tm="100000">
                                          <p:val>
                                            <p:fltVal val="0"/>
                                          </p:val>
                                        </p:tav>
                                      </p:tavLst>
                                    </p:anim>
                                    <p:anim calcmode="lin" valueType="num">
                                      <p:cBhvr>
                                        <p:cTn id="419" dur="3000"/>
                                        <p:tgtEl>
                                          <p:spTgt spid="20"/>
                                        </p:tgtEl>
                                        <p:attrNameLst>
                                          <p:attrName>ppt_w</p:attrName>
                                        </p:attrNameLst>
                                      </p:cBhvr>
                                      <p:tavLst>
                                        <p:tav tm="0">
                                          <p:val>
                                            <p:strVal val="ppt_w"/>
                                          </p:val>
                                        </p:tav>
                                        <p:tav tm="100000">
                                          <p:val>
                                            <p:fltVal val="0"/>
                                          </p:val>
                                        </p:tav>
                                      </p:tavLst>
                                    </p:anim>
                                    <p:set>
                                      <p:cBhvr>
                                        <p:cTn id="420" dur="1" fill="hold">
                                          <p:stCondLst>
                                            <p:cond delay="2999"/>
                                          </p:stCondLst>
                                        </p:cTn>
                                        <p:tgtEl>
                                          <p:spTgt spid="20"/>
                                        </p:tgtEl>
                                        <p:attrNameLst>
                                          <p:attrName>style.visibility</p:attrName>
                                        </p:attrNameLst>
                                      </p:cBhvr>
                                      <p:to>
                                        <p:strVal val="hidden"/>
                                      </p:to>
                                    </p:set>
                                  </p:childTnLst>
                                </p:cTn>
                              </p:par>
                              <p:par>
                                <p:cTn id="421" presetID="35" presetClass="exit" presetSubtype="0" fill="hold" grpId="4" nodeType="withEffect">
                                  <p:stCondLst>
                                    <p:cond delay="0"/>
                                  </p:stCondLst>
                                  <p:childTnLst>
                                    <p:animEffect transition="out" filter="fade">
                                      <p:cBhvr>
                                        <p:cTn id="422" dur="3000"/>
                                        <p:tgtEl>
                                          <p:spTgt spid="21"/>
                                        </p:tgtEl>
                                      </p:cBhvr>
                                    </p:animEffect>
                                    <p:anim calcmode="lin" valueType="num">
                                      <p:cBhvr>
                                        <p:cTn id="423" dur="3000"/>
                                        <p:tgtEl>
                                          <p:spTgt spid="21"/>
                                        </p:tgtEl>
                                        <p:attrNameLst>
                                          <p:attrName>style.rotation</p:attrName>
                                        </p:attrNameLst>
                                      </p:cBhvr>
                                      <p:tavLst>
                                        <p:tav tm="0">
                                          <p:val>
                                            <p:fltVal val="0"/>
                                          </p:val>
                                        </p:tav>
                                        <p:tav tm="100000">
                                          <p:val>
                                            <p:fltVal val="720"/>
                                          </p:val>
                                        </p:tav>
                                      </p:tavLst>
                                    </p:anim>
                                    <p:anim calcmode="lin" valueType="num">
                                      <p:cBhvr>
                                        <p:cTn id="424" dur="3000"/>
                                        <p:tgtEl>
                                          <p:spTgt spid="21"/>
                                        </p:tgtEl>
                                        <p:attrNameLst>
                                          <p:attrName>ppt_h</p:attrName>
                                        </p:attrNameLst>
                                      </p:cBhvr>
                                      <p:tavLst>
                                        <p:tav tm="0">
                                          <p:val>
                                            <p:strVal val="ppt_h"/>
                                          </p:val>
                                        </p:tav>
                                        <p:tav tm="100000">
                                          <p:val>
                                            <p:fltVal val="0"/>
                                          </p:val>
                                        </p:tav>
                                      </p:tavLst>
                                    </p:anim>
                                    <p:anim calcmode="lin" valueType="num">
                                      <p:cBhvr>
                                        <p:cTn id="425" dur="3000"/>
                                        <p:tgtEl>
                                          <p:spTgt spid="21"/>
                                        </p:tgtEl>
                                        <p:attrNameLst>
                                          <p:attrName>ppt_w</p:attrName>
                                        </p:attrNameLst>
                                      </p:cBhvr>
                                      <p:tavLst>
                                        <p:tav tm="0">
                                          <p:val>
                                            <p:strVal val="ppt_w"/>
                                          </p:val>
                                        </p:tav>
                                        <p:tav tm="100000">
                                          <p:val>
                                            <p:fltVal val="0"/>
                                          </p:val>
                                        </p:tav>
                                      </p:tavLst>
                                    </p:anim>
                                    <p:set>
                                      <p:cBhvr>
                                        <p:cTn id="426" dur="1" fill="hold">
                                          <p:stCondLst>
                                            <p:cond delay="2999"/>
                                          </p:stCondLst>
                                        </p:cTn>
                                        <p:tgtEl>
                                          <p:spTgt spid="21"/>
                                        </p:tgtEl>
                                        <p:attrNameLst>
                                          <p:attrName>style.visibility</p:attrName>
                                        </p:attrNameLst>
                                      </p:cBhvr>
                                      <p:to>
                                        <p:strVal val="hidden"/>
                                      </p:to>
                                    </p:set>
                                  </p:childTnLst>
                                </p:cTn>
                              </p:par>
                              <p:par>
                                <p:cTn id="427" presetID="23" presetClass="entr" presetSubtype="288" fill="hold" nodeType="withEffect">
                                  <p:stCondLst>
                                    <p:cond delay="0"/>
                                  </p:stCondLst>
                                  <p:childTnLst>
                                    <p:set>
                                      <p:cBhvr>
                                        <p:cTn id="428" dur="1" fill="hold">
                                          <p:stCondLst>
                                            <p:cond delay="0"/>
                                          </p:stCondLst>
                                        </p:cTn>
                                        <p:tgtEl>
                                          <p:spTgt spid="2"/>
                                        </p:tgtEl>
                                        <p:attrNameLst>
                                          <p:attrName>style.visibility</p:attrName>
                                        </p:attrNameLst>
                                      </p:cBhvr>
                                      <p:to>
                                        <p:strVal val="visible"/>
                                      </p:to>
                                    </p:set>
                                    <p:anim calcmode="lin" valueType="num">
                                      <p:cBhvr>
                                        <p:cTn id="429" dur="3000" fill="hold"/>
                                        <p:tgtEl>
                                          <p:spTgt spid="2"/>
                                        </p:tgtEl>
                                        <p:attrNameLst>
                                          <p:attrName>ppt_w</p:attrName>
                                        </p:attrNameLst>
                                      </p:cBhvr>
                                      <p:tavLst>
                                        <p:tav tm="0">
                                          <p:val>
                                            <p:strVal val="4/3*#ppt_w"/>
                                          </p:val>
                                        </p:tav>
                                        <p:tav tm="100000">
                                          <p:val>
                                            <p:strVal val="#ppt_w"/>
                                          </p:val>
                                        </p:tav>
                                      </p:tavLst>
                                    </p:anim>
                                    <p:anim calcmode="lin" valueType="num">
                                      <p:cBhvr>
                                        <p:cTn id="430" dur="3000" fill="hold"/>
                                        <p:tgtEl>
                                          <p:spTgt spid="2"/>
                                        </p:tgtEl>
                                        <p:attrNameLst>
                                          <p:attrName>ppt_h</p:attrName>
                                        </p:attrNameLst>
                                      </p:cBhvr>
                                      <p:tavLst>
                                        <p:tav tm="0">
                                          <p:val>
                                            <p:strVal val="4/3*#ppt_h"/>
                                          </p:val>
                                        </p:tav>
                                        <p:tav tm="100000">
                                          <p:val>
                                            <p:strVal val="#ppt_h"/>
                                          </p:val>
                                        </p:tav>
                                      </p:tavLst>
                                    </p:anim>
                                  </p:childTnLst>
                                </p:cTn>
                              </p:par>
                              <p:par>
                                <p:cTn id="431" presetID="21" presetClass="entr" presetSubtype="8" fill="hold" nodeType="withEffect">
                                  <p:stCondLst>
                                    <p:cond delay="0"/>
                                  </p:stCondLst>
                                  <p:childTnLst>
                                    <p:set>
                                      <p:cBhvr>
                                        <p:cTn id="432" dur="1" fill="hold">
                                          <p:stCondLst>
                                            <p:cond delay="0"/>
                                          </p:stCondLst>
                                        </p:cTn>
                                        <p:tgtEl>
                                          <p:spTgt spid="2"/>
                                        </p:tgtEl>
                                        <p:attrNameLst>
                                          <p:attrName>style.visibility</p:attrName>
                                        </p:attrNameLst>
                                      </p:cBhvr>
                                      <p:to>
                                        <p:strVal val="visible"/>
                                      </p:to>
                                    </p:set>
                                    <p:animEffect transition="in" filter="wheel(8)">
                                      <p:cBhvr>
                                        <p:cTn id="43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9abedbc85565a8163a37d8cf719e7c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9339625">
            <a:off x="-232386" y="1763261"/>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9339625">
            <a:off x="339085" y="1763260"/>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339625">
            <a:off x="839184" y="1763262"/>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339625">
            <a:off x="1410655" y="1763261"/>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339625">
            <a:off x="1910756" y="1763260"/>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339625">
            <a:off x="2482227" y="1763260"/>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39625">
            <a:off x="2982326" y="1763261"/>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339625">
            <a:off x="3553797" y="1763260"/>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39625">
            <a:off x="4053860" y="1763260"/>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339625">
            <a:off x="4625331" y="1763260"/>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39625">
            <a:off x="5125430" y="1763261"/>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339625">
            <a:off x="5696901" y="1763260"/>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39625">
            <a:off x="6197002" y="1763260"/>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339625">
            <a:off x="6768473" y="1763259"/>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080535">
            <a:off x="-237031" y="3107396"/>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080535">
            <a:off x="334442" y="3107396"/>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080535">
            <a:off x="834508" y="3107396"/>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080535">
            <a:off x="1406012" y="3107396"/>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080535">
            <a:off x="1977516" y="3107397"/>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080535">
            <a:off x="2549021" y="3107396"/>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080535">
            <a:off x="3049118" y="3107397"/>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080535">
            <a:off x="3620590" y="3107396"/>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080535">
            <a:off x="4120689" y="3107397"/>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080535">
            <a:off x="4692161" y="3107396"/>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080535">
            <a:off x="5192228" y="3107396"/>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080535">
            <a:off x="5835169" y="3107396"/>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080535">
            <a:off x="6335235" y="3107396"/>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080535">
            <a:off x="6906739" y="3107396"/>
            <a:ext cx="2857488" cy="160736"/>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0-#ppt_w/2"/>
                                          </p:val>
                                        </p:tav>
                                        <p:tav tm="100000">
                                          <p:val>
                                            <p:strVal val="#ppt_x"/>
                                          </p:val>
                                        </p:tav>
                                      </p:tavLst>
                                    </p:anim>
                                    <p:anim calcmode="lin" valueType="num">
                                      <p:cBhvr additive="base">
                                        <p:cTn id="87" dur="3000" fill="hold"/>
                                        <p:tgtEl>
                                          <p:spTgt spid="22"/>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0-#ppt_w/2"/>
                                          </p:val>
                                        </p:tav>
                                        <p:tav tm="100000">
                                          <p:val>
                                            <p:strVal val="#ppt_x"/>
                                          </p:val>
                                        </p:tav>
                                      </p:tavLst>
                                    </p:anim>
                                    <p:anim calcmode="lin" valueType="num">
                                      <p:cBhvr additive="base">
                                        <p:cTn id="91" dur="3000" fill="hold"/>
                                        <p:tgtEl>
                                          <p:spTgt spid="23"/>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0-#ppt_w/2"/>
                                          </p:val>
                                        </p:tav>
                                        <p:tav tm="100000">
                                          <p:val>
                                            <p:strVal val="#ppt_x"/>
                                          </p:val>
                                        </p:tav>
                                      </p:tavLst>
                                    </p:anim>
                                    <p:anim calcmode="lin" valueType="num">
                                      <p:cBhvr additive="base">
                                        <p:cTn id="95" dur="3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0-#ppt_w/2"/>
                                          </p:val>
                                        </p:tav>
                                        <p:tav tm="100000">
                                          <p:val>
                                            <p:strVal val="#ppt_x"/>
                                          </p:val>
                                        </p:tav>
                                      </p:tavLst>
                                    </p:anim>
                                    <p:anim calcmode="lin" valueType="num">
                                      <p:cBhvr additive="base">
                                        <p:cTn id="99" dur="3000" fill="hold"/>
                                        <p:tgtEl>
                                          <p:spTgt spid="25"/>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0-#ppt_w/2"/>
                                          </p:val>
                                        </p:tav>
                                        <p:tav tm="100000">
                                          <p:val>
                                            <p:strVal val="#ppt_x"/>
                                          </p:val>
                                        </p:tav>
                                      </p:tavLst>
                                    </p:anim>
                                    <p:anim calcmode="lin" valueType="num">
                                      <p:cBhvr additive="base">
                                        <p:cTn id="103" dur="3000" fill="hold"/>
                                        <p:tgtEl>
                                          <p:spTgt spid="26"/>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0-#ppt_w/2"/>
                                          </p:val>
                                        </p:tav>
                                        <p:tav tm="100000">
                                          <p:val>
                                            <p:strVal val="#ppt_x"/>
                                          </p:val>
                                        </p:tav>
                                      </p:tavLst>
                                    </p:anim>
                                    <p:anim calcmode="lin" valueType="num">
                                      <p:cBhvr additive="base">
                                        <p:cTn id="107" dur="3000" fill="hold"/>
                                        <p:tgtEl>
                                          <p:spTgt spid="27"/>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0-#ppt_w/2"/>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0-#ppt_w/2"/>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0-#ppt_w/2"/>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3" presetClass="entr" presetSubtype="5" fill="hold" grpId="1" nodeType="withEffect">
                                  <p:stCondLst>
                                    <p:cond delay="0"/>
                                  </p:stCondLst>
                                  <p:childTnLst>
                                    <p:set>
                                      <p:cBhvr>
                                        <p:cTn id="121" dur="1" fill="hold">
                                          <p:stCondLst>
                                            <p:cond delay="0"/>
                                          </p:stCondLst>
                                        </p:cTn>
                                        <p:tgtEl>
                                          <p:spTgt spid="3"/>
                                        </p:tgtEl>
                                        <p:attrNameLst>
                                          <p:attrName>style.visibility</p:attrName>
                                        </p:attrNameLst>
                                      </p:cBhvr>
                                      <p:to>
                                        <p:strVal val="visible"/>
                                      </p:to>
                                    </p:set>
                                    <p:animEffect transition="in" filter="blinds(vertical)">
                                      <p:cBhvr>
                                        <p:cTn id="122" dur="3000"/>
                                        <p:tgtEl>
                                          <p:spTgt spid="3"/>
                                        </p:tgtEl>
                                      </p:cBhvr>
                                    </p:animEffect>
                                  </p:childTnLst>
                                </p:cTn>
                              </p:par>
                              <p:par>
                                <p:cTn id="123" presetID="3" presetClass="entr" presetSubtype="5" fill="hold" grpId="1" nodeType="withEffect">
                                  <p:stCondLst>
                                    <p:cond delay="0"/>
                                  </p:stCondLst>
                                  <p:childTnLst>
                                    <p:set>
                                      <p:cBhvr>
                                        <p:cTn id="124" dur="1" fill="hold">
                                          <p:stCondLst>
                                            <p:cond delay="0"/>
                                          </p:stCondLst>
                                        </p:cTn>
                                        <p:tgtEl>
                                          <p:spTgt spid="4"/>
                                        </p:tgtEl>
                                        <p:attrNameLst>
                                          <p:attrName>style.visibility</p:attrName>
                                        </p:attrNameLst>
                                      </p:cBhvr>
                                      <p:to>
                                        <p:strVal val="visible"/>
                                      </p:to>
                                    </p:set>
                                    <p:animEffect transition="in" filter="blinds(vertical)">
                                      <p:cBhvr>
                                        <p:cTn id="125" dur="3000"/>
                                        <p:tgtEl>
                                          <p:spTgt spid="4"/>
                                        </p:tgtEl>
                                      </p:cBhvr>
                                    </p:animEffect>
                                  </p:childTnLst>
                                </p:cTn>
                              </p:par>
                              <p:par>
                                <p:cTn id="126" presetID="3" presetClass="entr" presetSubtype="5" fill="hold" grpId="1" nodeType="withEffect">
                                  <p:stCondLst>
                                    <p:cond delay="0"/>
                                  </p:stCondLst>
                                  <p:childTnLst>
                                    <p:set>
                                      <p:cBhvr>
                                        <p:cTn id="127" dur="1" fill="hold">
                                          <p:stCondLst>
                                            <p:cond delay="0"/>
                                          </p:stCondLst>
                                        </p:cTn>
                                        <p:tgtEl>
                                          <p:spTgt spid="5"/>
                                        </p:tgtEl>
                                        <p:attrNameLst>
                                          <p:attrName>style.visibility</p:attrName>
                                        </p:attrNameLst>
                                      </p:cBhvr>
                                      <p:to>
                                        <p:strVal val="visible"/>
                                      </p:to>
                                    </p:set>
                                    <p:animEffect transition="in" filter="blinds(vertical)">
                                      <p:cBhvr>
                                        <p:cTn id="128" dur="3000"/>
                                        <p:tgtEl>
                                          <p:spTgt spid="5"/>
                                        </p:tgtEl>
                                      </p:cBhvr>
                                    </p:animEffect>
                                  </p:childTnLst>
                                </p:cTn>
                              </p:par>
                              <p:par>
                                <p:cTn id="129" presetID="3" presetClass="entr" presetSubtype="5" fill="hold" grpId="1" nodeType="withEffect">
                                  <p:stCondLst>
                                    <p:cond delay="0"/>
                                  </p:stCondLst>
                                  <p:childTnLst>
                                    <p:set>
                                      <p:cBhvr>
                                        <p:cTn id="130" dur="1" fill="hold">
                                          <p:stCondLst>
                                            <p:cond delay="0"/>
                                          </p:stCondLst>
                                        </p:cTn>
                                        <p:tgtEl>
                                          <p:spTgt spid="6"/>
                                        </p:tgtEl>
                                        <p:attrNameLst>
                                          <p:attrName>style.visibility</p:attrName>
                                        </p:attrNameLst>
                                      </p:cBhvr>
                                      <p:to>
                                        <p:strVal val="visible"/>
                                      </p:to>
                                    </p:set>
                                    <p:animEffect transition="in" filter="blinds(vertical)">
                                      <p:cBhvr>
                                        <p:cTn id="131" dur="3000"/>
                                        <p:tgtEl>
                                          <p:spTgt spid="6"/>
                                        </p:tgtEl>
                                      </p:cBhvr>
                                    </p:animEffect>
                                  </p:childTnLst>
                                </p:cTn>
                              </p:par>
                              <p:par>
                                <p:cTn id="132" presetID="3" presetClass="entr" presetSubtype="5"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blinds(vertical)">
                                      <p:cBhvr>
                                        <p:cTn id="134" dur="3000"/>
                                        <p:tgtEl>
                                          <p:spTgt spid="7"/>
                                        </p:tgtEl>
                                      </p:cBhvr>
                                    </p:animEffect>
                                  </p:childTnLst>
                                </p:cTn>
                              </p:par>
                              <p:par>
                                <p:cTn id="135" presetID="3" presetClass="entr" presetSubtype="5" fill="hold" grpId="1" nodeType="withEffect">
                                  <p:stCondLst>
                                    <p:cond delay="0"/>
                                  </p:stCondLst>
                                  <p:childTnLst>
                                    <p:set>
                                      <p:cBhvr>
                                        <p:cTn id="136" dur="1" fill="hold">
                                          <p:stCondLst>
                                            <p:cond delay="0"/>
                                          </p:stCondLst>
                                        </p:cTn>
                                        <p:tgtEl>
                                          <p:spTgt spid="8"/>
                                        </p:tgtEl>
                                        <p:attrNameLst>
                                          <p:attrName>style.visibility</p:attrName>
                                        </p:attrNameLst>
                                      </p:cBhvr>
                                      <p:to>
                                        <p:strVal val="visible"/>
                                      </p:to>
                                    </p:set>
                                    <p:animEffect transition="in" filter="blinds(vertical)">
                                      <p:cBhvr>
                                        <p:cTn id="137" dur="3000"/>
                                        <p:tgtEl>
                                          <p:spTgt spid="8"/>
                                        </p:tgtEl>
                                      </p:cBhvr>
                                    </p:animEffect>
                                  </p:childTnLst>
                                </p:cTn>
                              </p:par>
                              <p:par>
                                <p:cTn id="138" presetID="3" presetClass="entr" presetSubtype="5" fill="hold" grpId="1" nodeType="withEffect">
                                  <p:stCondLst>
                                    <p:cond delay="0"/>
                                  </p:stCondLst>
                                  <p:childTnLst>
                                    <p:set>
                                      <p:cBhvr>
                                        <p:cTn id="139" dur="1" fill="hold">
                                          <p:stCondLst>
                                            <p:cond delay="0"/>
                                          </p:stCondLst>
                                        </p:cTn>
                                        <p:tgtEl>
                                          <p:spTgt spid="9"/>
                                        </p:tgtEl>
                                        <p:attrNameLst>
                                          <p:attrName>style.visibility</p:attrName>
                                        </p:attrNameLst>
                                      </p:cBhvr>
                                      <p:to>
                                        <p:strVal val="visible"/>
                                      </p:to>
                                    </p:set>
                                    <p:animEffect transition="in" filter="blinds(vertical)">
                                      <p:cBhvr>
                                        <p:cTn id="140" dur="3000"/>
                                        <p:tgtEl>
                                          <p:spTgt spid="9"/>
                                        </p:tgtEl>
                                      </p:cBhvr>
                                    </p:animEffect>
                                  </p:childTnLst>
                                </p:cTn>
                              </p:par>
                              <p:par>
                                <p:cTn id="141" presetID="3" presetClass="entr" presetSubtype="5" fill="hold" grpId="1" nodeType="withEffect">
                                  <p:stCondLst>
                                    <p:cond delay="0"/>
                                  </p:stCondLst>
                                  <p:childTnLst>
                                    <p:set>
                                      <p:cBhvr>
                                        <p:cTn id="142" dur="1" fill="hold">
                                          <p:stCondLst>
                                            <p:cond delay="0"/>
                                          </p:stCondLst>
                                        </p:cTn>
                                        <p:tgtEl>
                                          <p:spTgt spid="10"/>
                                        </p:tgtEl>
                                        <p:attrNameLst>
                                          <p:attrName>style.visibility</p:attrName>
                                        </p:attrNameLst>
                                      </p:cBhvr>
                                      <p:to>
                                        <p:strVal val="visible"/>
                                      </p:to>
                                    </p:set>
                                    <p:animEffect transition="in" filter="blinds(vertical)">
                                      <p:cBhvr>
                                        <p:cTn id="143" dur="3000"/>
                                        <p:tgtEl>
                                          <p:spTgt spid="10"/>
                                        </p:tgtEl>
                                      </p:cBhvr>
                                    </p:animEffect>
                                  </p:childTnLst>
                                </p:cTn>
                              </p:par>
                              <p:par>
                                <p:cTn id="144" presetID="3"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Effect transition="in" filter="blinds(vertical)">
                                      <p:cBhvr>
                                        <p:cTn id="146" dur="3000"/>
                                        <p:tgtEl>
                                          <p:spTgt spid="11"/>
                                        </p:tgtEl>
                                      </p:cBhvr>
                                    </p:animEffect>
                                  </p:childTnLst>
                                </p:cTn>
                              </p:par>
                              <p:par>
                                <p:cTn id="147" presetID="3" presetClass="entr" presetSubtype="5" fill="hold" grpId="1" nodeType="withEffect">
                                  <p:stCondLst>
                                    <p:cond delay="0"/>
                                  </p:stCondLst>
                                  <p:childTnLst>
                                    <p:set>
                                      <p:cBhvr>
                                        <p:cTn id="148" dur="1" fill="hold">
                                          <p:stCondLst>
                                            <p:cond delay="0"/>
                                          </p:stCondLst>
                                        </p:cTn>
                                        <p:tgtEl>
                                          <p:spTgt spid="12"/>
                                        </p:tgtEl>
                                        <p:attrNameLst>
                                          <p:attrName>style.visibility</p:attrName>
                                        </p:attrNameLst>
                                      </p:cBhvr>
                                      <p:to>
                                        <p:strVal val="visible"/>
                                      </p:to>
                                    </p:set>
                                    <p:animEffect transition="in" filter="blinds(vertical)">
                                      <p:cBhvr>
                                        <p:cTn id="149" dur="3000"/>
                                        <p:tgtEl>
                                          <p:spTgt spid="12"/>
                                        </p:tgtEl>
                                      </p:cBhvr>
                                    </p:animEffect>
                                  </p:childTnLst>
                                </p:cTn>
                              </p:par>
                              <p:par>
                                <p:cTn id="150" presetID="3" presetClass="entr" presetSubtype="5" fill="hold" grpId="1" nodeType="withEffect">
                                  <p:stCondLst>
                                    <p:cond delay="0"/>
                                  </p:stCondLst>
                                  <p:childTnLst>
                                    <p:set>
                                      <p:cBhvr>
                                        <p:cTn id="151" dur="1" fill="hold">
                                          <p:stCondLst>
                                            <p:cond delay="0"/>
                                          </p:stCondLst>
                                        </p:cTn>
                                        <p:tgtEl>
                                          <p:spTgt spid="13"/>
                                        </p:tgtEl>
                                        <p:attrNameLst>
                                          <p:attrName>style.visibility</p:attrName>
                                        </p:attrNameLst>
                                      </p:cBhvr>
                                      <p:to>
                                        <p:strVal val="visible"/>
                                      </p:to>
                                    </p:set>
                                    <p:animEffect transition="in" filter="blinds(vertical)">
                                      <p:cBhvr>
                                        <p:cTn id="152" dur="3000"/>
                                        <p:tgtEl>
                                          <p:spTgt spid="13"/>
                                        </p:tgtEl>
                                      </p:cBhvr>
                                    </p:animEffect>
                                  </p:childTnLst>
                                </p:cTn>
                              </p:par>
                              <p:par>
                                <p:cTn id="153" presetID="3" presetClass="entr" presetSubtype="5" fill="hold" grpId="1"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blinds(vertical)">
                                      <p:cBhvr>
                                        <p:cTn id="155" dur="3000"/>
                                        <p:tgtEl>
                                          <p:spTgt spid="14"/>
                                        </p:tgtEl>
                                      </p:cBhvr>
                                    </p:animEffect>
                                  </p:childTnLst>
                                </p:cTn>
                              </p:par>
                              <p:par>
                                <p:cTn id="156" presetID="3" presetClass="entr" presetSubtype="5" fill="hold" grpId="1" nodeType="withEffect">
                                  <p:stCondLst>
                                    <p:cond delay="0"/>
                                  </p:stCondLst>
                                  <p:childTnLst>
                                    <p:set>
                                      <p:cBhvr>
                                        <p:cTn id="157" dur="1" fill="hold">
                                          <p:stCondLst>
                                            <p:cond delay="0"/>
                                          </p:stCondLst>
                                        </p:cTn>
                                        <p:tgtEl>
                                          <p:spTgt spid="15"/>
                                        </p:tgtEl>
                                        <p:attrNameLst>
                                          <p:attrName>style.visibility</p:attrName>
                                        </p:attrNameLst>
                                      </p:cBhvr>
                                      <p:to>
                                        <p:strVal val="visible"/>
                                      </p:to>
                                    </p:set>
                                    <p:animEffect transition="in" filter="blinds(vertical)">
                                      <p:cBhvr>
                                        <p:cTn id="158" dur="3000"/>
                                        <p:tgtEl>
                                          <p:spTgt spid="15"/>
                                        </p:tgtEl>
                                      </p:cBhvr>
                                    </p:animEffect>
                                  </p:childTnLst>
                                </p:cTn>
                              </p:par>
                              <p:par>
                                <p:cTn id="159" presetID="3" presetClass="entr" presetSubtype="5" fill="hold" grpId="1" nodeType="withEffect">
                                  <p:stCondLst>
                                    <p:cond delay="0"/>
                                  </p:stCondLst>
                                  <p:childTnLst>
                                    <p:set>
                                      <p:cBhvr>
                                        <p:cTn id="160" dur="1" fill="hold">
                                          <p:stCondLst>
                                            <p:cond delay="0"/>
                                          </p:stCondLst>
                                        </p:cTn>
                                        <p:tgtEl>
                                          <p:spTgt spid="16"/>
                                        </p:tgtEl>
                                        <p:attrNameLst>
                                          <p:attrName>style.visibility</p:attrName>
                                        </p:attrNameLst>
                                      </p:cBhvr>
                                      <p:to>
                                        <p:strVal val="visible"/>
                                      </p:to>
                                    </p:set>
                                    <p:animEffect transition="in" filter="blinds(vertical)">
                                      <p:cBhvr>
                                        <p:cTn id="161" dur="3000"/>
                                        <p:tgtEl>
                                          <p:spTgt spid="16"/>
                                        </p:tgtEl>
                                      </p:cBhvr>
                                    </p:animEffect>
                                  </p:childTnLst>
                                </p:cTn>
                              </p:par>
                              <p:par>
                                <p:cTn id="162" presetID="3" presetClass="entr" presetSubtype="5" fill="hold" grpId="1" nodeType="withEffect">
                                  <p:stCondLst>
                                    <p:cond delay="0"/>
                                  </p:stCondLst>
                                  <p:childTnLst>
                                    <p:set>
                                      <p:cBhvr>
                                        <p:cTn id="163" dur="1" fill="hold">
                                          <p:stCondLst>
                                            <p:cond delay="0"/>
                                          </p:stCondLst>
                                        </p:cTn>
                                        <p:tgtEl>
                                          <p:spTgt spid="17"/>
                                        </p:tgtEl>
                                        <p:attrNameLst>
                                          <p:attrName>style.visibility</p:attrName>
                                        </p:attrNameLst>
                                      </p:cBhvr>
                                      <p:to>
                                        <p:strVal val="visible"/>
                                      </p:to>
                                    </p:set>
                                    <p:animEffect transition="in" filter="blinds(vertical)">
                                      <p:cBhvr>
                                        <p:cTn id="164" dur="3000"/>
                                        <p:tgtEl>
                                          <p:spTgt spid="17"/>
                                        </p:tgtEl>
                                      </p:cBhvr>
                                    </p:animEffect>
                                  </p:childTnLst>
                                </p:cTn>
                              </p:par>
                              <p:par>
                                <p:cTn id="165" presetID="3" presetClass="entr" presetSubtype="5" fill="hold" grpId="1" nodeType="withEffect">
                                  <p:stCondLst>
                                    <p:cond delay="0"/>
                                  </p:stCondLst>
                                  <p:childTnLst>
                                    <p:set>
                                      <p:cBhvr>
                                        <p:cTn id="166" dur="1" fill="hold">
                                          <p:stCondLst>
                                            <p:cond delay="0"/>
                                          </p:stCondLst>
                                        </p:cTn>
                                        <p:tgtEl>
                                          <p:spTgt spid="18"/>
                                        </p:tgtEl>
                                        <p:attrNameLst>
                                          <p:attrName>style.visibility</p:attrName>
                                        </p:attrNameLst>
                                      </p:cBhvr>
                                      <p:to>
                                        <p:strVal val="visible"/>
                                      </p:to>
                                    </p:set>
                                    <p:animEffect transition="in" filter="blinds(vertical)">
                                      <p:cBhvr>
                                        <p:cTn id="167" dur="3000"/>
                                        <p:tgtEl>
                                          <p:spTgt spid="18"/>
                                        </p:tgtEl>
                                      </p:cBhvr>
                                    </p:animEffect>
                                  </p:childTnLst>
                                </p:cTn>
                              </p:par>
                              <p:par>
                                <p:cTn id="168" presetID="3" presetClass="entr" presetSubtype="5" fill="hold" grpId="1" nodeType="withEffect">
                                  <p:stCondLst>
                                    <p:cond delay="0"/>
                                  </p:stCondLst>
                                  <p:childTnLst>
                                    <p:set>
                                      <p:cBhvr>
                                        <p:cTn id="169" dur="1" fill="hold">
                                          <p:stCondLst>
                                            <p:cond delay="0"/>
                                          </p:stCondLst>
                                        </p:cTn>
                                        <p:tgtEl>
                                          <p:spTgt spid="19"/>
                                        </p:tgtEl>
                                        <p:attrNameLst>
                                          <p:attrName>style.visibility</p:attrName>
                                        </p:attrNameLst>
                                      </p:cBhvr>
                                      <p:to>
                                        <p:strVal val="visible"/>
                                      </p:to>
                                    </p:set>
                                    <p:animEffect transition="in" filter="blinds(vertical)">
                                      <p:cBhvr>
                                        <p:cTn id="170" dur="3000"/>
                                        <p:tgtEl>
                                          <p:spTgt spid="19"/>
                                        </p:tgtEl>
                                      </p:cBhvr>
                                    </p:animEffect>
                                  </p:childTnLst>
                                </p:cTn>
                              </p:par>
                              <p:par>
                                <p:cTn id="171" presetID="3" presetClass="entr" presetSubtype="5" fill="hold" grpId="1" nodeType="withEffect">
                                  <p:stCondLst>
                                    <p:cond delay="0"/>
                                  </p:stCondLst>
                                  <p:childTnLst>
                                    <p:set>
                                      <p:cBhvr>
                                        <p:cTn id="172" dur="1" fill="hold">
                                          <p:stCondLst>
                                            <p:cond delay="0"/>
                                          </p:stCondLst>
                                        </p:cTn>
                                        <p:tgtEl>
                                          <p:spTgt spid="20"/>
                                        </p:tgtEl>
                                        <p:attrNameLst>
                                          <p:attrName>style.visibility</p:attrName>
                                        </p:attrNameLst>
                                      </p:cBhvr>
                                      <p:to>
                                        <p:strVal val="visible"/>
                                      </p:to>
                                    </p:set>
                                    <p:animEffect transition="in" filter="blinds(vertical)">
                                      <p:cBhvr>
                                        <p:cTn id="173" dur="3000"/>
                                        <p:tgtEl>
                                          <p:spTgt spid="20"/>
                                        </p:tgtEl>
                                      </p:cBhvr>
                                    </p:animEffect>
                                  </p:childTnLst>
                                </p:cTn>
                              </p:par>
                              <p:par>
                                <p:cTn id="174" presetID="3" presetClass="entr" presetSubtype="5" fill="hold" grpId="1" nodeType="withEffect">
                                  <p:stCondLst>
                                    <p:cond delay="0"/>
                                  </p:stCondLst>
                                  <p:childTnLst>
                                    <p:set>
                                      <p:cBhvr>
                                        <p:cTn id="175" dur="1" fill="hold">
                                          <p:stCondLst>
                                            <p:cond delay="0"/>
                                          </p:stCondLst>
                                        </p:cTn>
                                        <p:tgtEl>
                                          <p:spTgt spid="21"/>
                                        </p:tgtEl>
                                        <p:attrNameLst>
                                          <p:attrName>style.visibility</p:attrName>
                                        </p:attrNameLst>
                                      </p:cBhvr>
                                      <p:to>
                                        <p:strVal val="visible"/>
                                      </p:to>
                                    </p:set>
                                    <p:animEffect transition="in" filter="blinds(vertical)">
                                      <p:cBhvr>
                                        <p:cTn id="176" dur="3000"/>
                                        <p:tgtEl>
                                          <p:spTgt spid="21"/>
                                        </p:tgtEl>
                                      </p:cBhvr>
                                    </p:animEffect>
                                  </p:childTnLst>
                                </p:cTn>
                              </p:par>
                              <p:par>
                                <p:cTn id="177" presetID="3" presetClass="entr" presetSubtype="5"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Effect transition="in" filter="blinds(vertical)">
                                      <p:cBhvr>
                                        <p:cTn id="179" dur="3000"/>
                                        <p:tgtEl>
                                          <p:spTgt spid="22"/>
                                        </p:tgtEl>
                                      </p:cBhvr>
                                    </p:animEffect>
                                  </p:childTnLst>
                                </p:cTn>
                              </p:par>
                              <p:par>
                                <p:cTn id="180" presetID="3" presetClass="entr" presetSubtype="5" fill="hold" grpId="1" nodeType="withEffect">
                                  <p:stCondLst>
                                    <p:cond delay="0"/>
                                  </p:stCondLst>
                                  <p:childTnLst>
                                    <p:set>
                                      <p:cBhvr>
                                        <p:cTn id="181" dur="1" fill="hold">
                                          <p:stCondLst>
                                            <p:cond delay="0"/>
                                          </p:stCondLst>
                                        </p:cTn>
                                        <p:tgtEl>
                                          <p:spTgt spid="23"/>
                                        </p:tgtEl>
                                        <p:attrNameLst>
                                          <p:attrName>style.visibility</p:attrName>
                                        </p:attrNameLst>
                                      </p:cBhvr>
                                      <p:to>
                                        <p:strVal val="visible"/>
                                      </p:to>
                                    </p:set>
                                    <p:animEffect transition="in" filter="blinds(vertical)">
                                      <p:cBhvr>
                                        <p:cTn id="182" dur="3000"/>
                                        <p:tgtEl>
                                          <p:spTgt spid="23"/>
                                        </p:tgtEl>
                                      </p:cBhvr>
                                    </p:animEffect>
                                  </p:childTnLst>
                                </p:cTn>
                              </p:par>
                              <p:par>
                                <p:cTn id="183" presetID="3" presetClass="entr" presetSubtype="5" fill="hold" grpId="1" nodeType="withEffect">
                                  <p:stCondLst>
                                    <p:cond delay="0"/>
                                  </p:stCondLst>
                                  <p:childTnLst>
                                    <p:set>
                                      <p:cBhvr>
                                        <p:cTn id="184" dur="1" fill="hold">
                                          <p:stCondLst>
                                            <p:cond delay="0"/>
                                          </p:stCondLst>
                                        </p:cTn>
                                        <p:tgtEl>
                                          <p:spTgt spid="24"/>
                                        </p:tgtEl>
                                        <p:attrNameLst>
                                          <p:attrName>style.visibility</p:attrName>
                                        </p:attrNameLst>
                                      </p:cBhvr>
                                      <p:to>
                                        <p:strVal val="visible"/>
                                      </p:to>
                                    </p:set>
                                    <p:animEffect transition="in" filter="blinds(vertical)">
                                      <p:cBhvr>
                                        <p:cTn id="185" dur="3000"/>
                                        <p:tgtEl>
                                          <p:spTgt spid="24"/>
                                        </p:tgtEl>
                                      </p:cBhvr>
                                    </p:animEffect>
                                  </p:childTnLst>
                                </p:cTn>
                              </p:par>
                              <p:par>
                                <p:cTn id="186" presetID="3" presetClass="entr" presetSubtype="5" fill="hold" grpId="1" nodeType="withEffect">
                                  <p:stCondLst>
                                    <p:cond delay="0"/>
                                  </p:stCondLst>
                                  <p:childTnLst>
                                    <p:set>
                                      <p:cBhvr>
                                        <p:cTn id="187" dur="1" fill="hold">
                                          <p:stCondLst>
                                            <p:cond delay="0"/>
                                          </p:stCondLst>
                                        </p:cTn>
                                        <p:tgtEl>
                                          <p:spTgt spid="25"/>
                                        </p:tgtEl>
                                        <p:attrNameLst>
                                          <p:attrName>style.visibility</p:attrName>
                                        </p:attrNameLst>
                                      </p:cBhvr>
                                      <p:to>
                                        <p:strVal val="visible"/>
                                      </p:to>
                                    </p:set>
                                    <p:animEffect transition="in" filter="blinds(vertical)">
                                      <p:cBhvr>
                                        <p:cTn id="188" dur="3000"/>
                                        <p:tgtEl>
                                          <p:spTgt spid="25"/>
                                        </p:tgtEl>
                                      </p:cBhvr>
                                    </p:animEffect>
                                  </p:childTnLst>
                                </p:cTn>
                              </p:par>
                              <p:par>
                                <p:cTn id="189" presetID="3" presetClass="entr" presetSubtype="5" fill="hold" grpId="1" nodeType="withEffect">
                                  <p:stCondLst>
                                    <p:cond delay="0"/>
                                  </p:stCondLst>
                                  <p:childTnLst>
                                    <p:set>
                                      <p:cBhvr>
                                        <p:cTn id="190" dur="1" fill="hold">
                                          <p:stCondLst>
                                            <p:cond delay="0"/>
                                          </p:stCondLst>
                                        </p:cTn>
                                        <p:tgtEl>
                                          <p:spTgt spid="26"/>
                                        </p:tgtEl>
                                        <p:attrNameLst>
                                          <p:attrName>style.visibility</p:attrName>
                                        </p:attrNameLst>
                                      </p:cBhvr>
                                      <p:to>
                                        <p:strVal val="visible"/>
                                      </p:to>
                                    </p:set>
                                    <p:animEffect transition="in" filter="blinds(vertical)">
                                      <p:cBhvr>
                                        <p:cTn id="191" dur="3000"/>
                                        <p:tgtEl>
                                          <p:spTgt spid="26"/>
                                        </p:tgtEl>
                                      </p:cBhvr>
                                    </p:animEffect>
                                  </p:childTnLst>
                                </p:cTn>
                              </p:par>
                              <p:par>
                                <p:cTn id="192" presetID="3" presetClass="entr" presetSubtype="5" fill="hold" grpId="1" nodeType="withEffect">
                                  <p:stCondLst>
                                    <p:cond delay="0"/>
                                  </p:stCondLst>
                                  <p:childTnLst>
                                    <p:set>
                                      <p:cBhvr>
                                        <p:cTn id="193" dur="1" fill="hold">
                                          <p:stCondLst>
                                            <p:cond delay="0"/>
                                          </p:stCondLst>
                                        </p:cTn>
                                        <p:tgtEl>
                                          <p:spTgt spid="27"/>
                                        </p:tgtEl>
                                        <p:attrNameLst>
                                          <p:attrName>style.visibility</p:attrName>
                                        </p:attrNameLst>
                                      </p:cBhvr>
                                      <p:to>
                                        <p:strVal val="visible"/>
                                      </p:to>
                                    </p:set>
                                    <p:animEffect transition="in" filter="blinds(vertical)">
                                      <p:cBhvr>
                                        <p:cTn id="194" dur="3000"/>
                                        <p:tgtEl>
                                          <p:spTgt spid="27"/>
                                        </p:tgtEl>
                                      </p:cBhvr>
                                    </p:animEffect>
                                  </p:childTnLst>
                                </p:cTn>
                              </p:par>
                              <p:par>
                                <p:cTn id="195" presetID="3" presetClass="entr" presetSubtype="5" fill="hold" grpId="1"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blinds(vertical)">
                                      <p:cBhvr>
                                        <p:cTn id="197" dur="3000"/>
                                        <p:tgtEl>
                                          <p:spTgt spid="28"/>
                                        </p:tgtEl>
                                      </p:cBhvr>
                                    </p:animEffect>
                                  </p:childTnLst>
                                </p:cTn>
                              </p:par>
                              <p:par>
                                <p:cTn id="198" presetID="3" presetClass="entr" presetSubtype="5" fill="hold" grpId="1" nodeType="withEffect">
                                  <p:stCondLst>
                                    <p:cond delay="0"/>
                                  </p:stCondLst>
                                  <p:childTnLst>
                                    <p:set>
                                      <p:cBhvr>
                                        <p:cTn id="199" dur="1" fill="hold">
                                          <p:stCondLst>
                                            <p:cond delay="0"/>
                                          </p:stCondLst>
                                        </p:cTn>
                                        <p:tgtEl>
                                          <p:spTgt spid="29"/>
                                        </p:tgtEl>
                                        <p:attrNameLst>
                                          <p:attrName>style.visibility</p:attrName>
                                        </p:attrNameLst>
                                      </p:cBhvr>
                                      <p:to>
                                        <p:strVal val="visible"/>
                                      </p:to>
                                    </p:set>
                                    <p:animEffect transition="in" filter="blinds(vertical)">
                                      <p:cBhvr>
                                        <p:cTn id="200" dur="3000"/>
                                        <p:tgtEl>
                                          <p:spTgt spid="29"/>
                                        </p:tgtEl>
                                      </p:cBhvr>
                                    </p:animEffect>
                                  </p:childTnLst>
                                </p:cTn>
                              </p:par>
                              <p:par>
                                <p:cTn id="201" presetID="3" presetClass="entr" presetSubtype="5" fill="hold" grpId="1" nodeType="withEffect">
                                  <p:stCondLst>
                                    <p:cond delay="0"/>
                                  </p:stCondLst>
                                  <p:childTnLst>
                                    <p:set>
                                      <p:cBhvr>
                                        <p:cTn id="202" dur="1" fill="hold">
                                          <p:stCondLst>
                                            <p:cond delay="0"/>
                                          </p:stCondLst>
                                        </p:cTn>
                                        <p:tgtEl>
                                          <p:spTgt spid="30"/>
                                        </p:tgtEl>
                                        <p:attrNameLst>
                                          <p:attrName>style.visibility</p:attrName>
                                        </p:attrNameLst>
                                      </p:cBhvr>
                                      <p:to>
                                        <p:strVal val="visible"/>
                                      </p:to>
                                    </p:set>
                                    <p:animEffect transition="in" filter="blinds(vertical)">
                                      <p:cBhvr>
                                        <p:cTn id="203" dur="3000"/>
                                        <p:tgtEl>
                                          <p:spTgt spid="30"/>
                                        </p:tgtEl>
                                      </p:cBhvr>
                                    </p:animEffect>
                                  </p:childTnLst>
                                </p:cTn>
                              </p:par>
                              <p:par>
                                <p:cTn id="204" presetID="3" presetClass="entr" presetSubtype="5" fill="hold" grpId="4" nodeType="withEffect">
                                  <p:stCondLst>
                                    <p:cond delay="0"/>
                                  </p:stCondLst>
                                  <p:childTnLst>
                                    <p:set>
                                      <p:cBhvr>
                                        <p:cTn id="205" dur="1" fill="hold">
                                          <p:stCondLst>
                                            <p:cond delay="0"/>
                                          </p:stCondLst>
                                        </p:cTn>
                                        <p:tgtEl>
                                          <p:spTgt spid="3"/>
                                        </p:tgtEl>
                                        <p:attrNameLst>
                                          <p:attrName>style.visibility</p:attrName>
                                        </p:attrNameLst>
                                      </p:cBhvr>
                                      <p:to>
                                        <p:strVal val="visible"/>
                                      </p:to>
                                    </p:set>
                                    <p:animEffect transition="in" filter="blinds(vertical)">
                                      <p:cBhvr>
                                        <p:cTn id="206" dur="3000"/>
                                        <p:tgtEl>
                                          <p:spTgt spid="3"/>
                                        </p:tgtEl>
                                      </p:cBhvr>
                                    </p:animEffect>
                                  </p:childTnLst>
                                </p:cTn>
                              </p:par>
                              <p:par>
                                <p:cTn id="207" presetID="3" presetClass="entr" presetSubtype="5" fill="hold" grpId="4" nodeType="withEffect">
                                  <p:stCondLst>
                                    <p:cond delay="0"/>
                                  </p:stCondLst>
                                  <p:childTnLst>
                                    <p:set>
                                      <p:cBhvr>
                                        <p:cTn id="208" dur="1" fill="hold">
                                          <p:stCondLst>
                                            <p:cond delay="0"/>
                                          </p:stCondLst>
                                        </p:cTn>
                                        <p:tgtEl>
                                          <p:spTgt spid="4"/>
                                        </p:tgtEl>
                                        <p:attrNameLst>
                                          <p:attrName>style.visibility</p:attrName>
                                        </p:attrNameLst>
                                      </p:cBhvr>
                                      <p:to>
                                        <p:strVal val="visible"/>
                                      </p:to>
                                    </p:set>
                                    <p:animEffect transition="in" filter="blinds(vertical)">
                                      <p:cBhvr>
                                        <p:cTn id="209" dur="3000"/>
                                        <p:tgtEl>
                                          <p:spTgt spid="4"/>
                                        </p:tgtEl>
                                      </p:cBhvr>
                                    </p:animEffect>
                                  </p:childTnLst>
                                </p:cTn>
                              </p:par>
                              <p:par>
                                <p:cTn id="210" presetID="3" presetClass="entr" presetSubtype="5" fill="hold" grpId="4" nodeType="withEffect">
                                  <p:stCondLst>
                                    <p:cond delay="0"/>
                                  </p:stCondLst>
                                  <p:childTnLst>
                                    <p:set>
                                      <p:cBhvr>
                                        <p:cTn id="211" dur="1" fill="hold">
                                          <p:stCondLst>
                                            <p:cond delay="0"/>
                                          </p:stCondLst>
                                        </p:cTn>
                                        <p:tgtEl>
                                          <p:spTgt spid="5"/>
                                        </p:tgtEl>
                                        <p:attrNameLst>
                                          <p:attrName>style.visibility</p:attrName>
                                        </p:attrNameLst>
                                      </p:cBhvr>
                                      <p:to>
                                        <p:strVal val="visible"/>
                                      </p:to>
                                    </p:set>
                                    <p:animEffect transition="in" filter="blinds(vertical)">
                                      <p:cBhvr>
                                        <p:cTn id="212" dur="3000"/>
                                        <p:tgtEl>
                                          <p:spTgt spid="5"/>
                                        </p:tgtEl>
                                      </p:cBhvr>
                                    </p:animEffect>
                                  </p:childTnLst>
                                </p:cTn>
                              </p:par>
                              <p:par>
                                <p:cTn id="213" presetID="3" presetClass="entr" presetSubtype="5" fill="hold" grpId="4" nodeType="withEffect">
                                  <p:stCondLst>
                                    <p:cond delay="0"/>
                                  </p:stCondLst>
                                  <p:childTnLst>
                                    <p:set>
                                      <p:cBhvr>
                                        <p:cTn id="214" dur="1" fill="hold">
                                          <p:stCondLst>
                                            <p:cond delay="0"/>
                                          </p:stCondLst>
                                        </p:cTn>
                                        <p:tgtEl>
                                          <p:spTgt spid="6"/>
                                        </p:tgtEl>
                                        <p:attrNameLst>
                                          <p:attrName>style.visibility</p:attrName>
                                        </p:attrNameLst>
                                      </p:cBhvr>
                                      <p:to>
                                        <p:strVal val="visible"/>
                                      </p:to>
                                    </p:set>
                                    <p:animEffect transition="in" filter="blinds(vertical)">
                                      <p:cBhvr>
                                        <p:cTn id="215" dur="3000"/>
                                        <p:tgtEl>
                                          <p:spTgt spid="6"/>
                                        </p:tgtEl>
                                      </p:cBhvr>
                                    </p:animEffect>
                                  </p:childTnLst>
                                </p:cTn>
                              </p:par>
                              <p:par>
                                <p:cTn id="216" presetID="3" presetClass="entr" presetSubtype="5" fill="hold" grpId="4" nodeType="withEffect">
                                  <p:stCondLst>
                                    <p:cond delay="0"/>
                                  </p:stCondLst>
                                  <p:childTnLst>
                                    <p:set>
                                      <p:cBhvr>
                                        <p:cTn id="217" dur="1" fill="hold">
                                          <p:stCondLst>
                                            <p:cond delay="0"/>
                                          </p:stCondLst>
                                        </p:cTn>
                                        <p:tgtEl>
                                          <p:spTgt spid="7"/>
                                        </p:tgtEl>
                                        <p:attrNameLst>
                                          <p:attrName>style.visibility</p:attrName>
                                        </p:attrNameLst>
                                      </p:cBhvr>
                                      <p:to>
                                        <p:strVal val="visible"/>
                                      </p:to>
                                    </p:set>
                                    <p:animEffect transition="in" filter="blinds(vertical)">
                                      <p:cBhvr>
                                        <p:cTn id="218" dur="3000"/>
                                        <p:tgtEl>
                                          <p:spTgt spid="7"/>
                                        </p:tgtEl>
                                      </p:cBhvr>
                                    </p:animEffect>
                                  </p:childTnLst>
                                </p:cTn>
                              </p:par>
                              <p:par>
                                <p:cTn id="219" presetID="3" presetClass="entr" presetSubtype="5" fill="hold" grpId="4" nodeType="withEffect">
                                  <p:stCondLst>
                                    <p:cond delay="0"/>
                                  </p:stCondLst>
                                  <p:childTnLst>
                                    <p:set>
                                      <p:cBhvr>
                                        <p:cTn id="220" dur="1" fill="hold">
                                          <p:stCondLst>
                                            <p:cond delay="0"/>
                                          </p:stCondLst>
                                        </p:cTn>
                                        <p:tgtEl>
                                          <p:spTgt spid="8"/>
                                        </p:tgtEl>
                                        <p:attrNameLst>
                                          <p:attrName>style.visibility</p:attrName>
                                        </p:attrNameLst>
                                      </p:cBhvr>
                                      <p:to>
                                        <p:strVal val="visible"/>
                                      </p:to>
                                    </p:set>
                                    <p:animEffect transition="in" filter="blinds(vertical)">
                                      <p:cBhvr>
                                        <p:cTn id="221" dur="3000"/>
                                        <p:tgtEl>
                                          <p:spTgt spid="8"/>
                                        </p:tgtEl>
                                      </p:cBhvr>
                                    </p:animEffect>
                                  </p:childTnLst>
                                </p:cTn>
                              </p:par>
                              <p:par>
                                <p:cTn id="222" presetID="3" presetClass="entr" presetSubtype="5" fill="hold" grpId="4" nodeType="withEffect">
                                  <p:stCondLst>
                                    <p:cond delay="0"/>
                                  </p:stCondLst>
                                  <p:childTnLst>
                                    <p:set>
                                      <p:cBhvr>
                                        <p:cTn id="223" dur="1" fill="hold">
                                          <p:stCondLst>
                                            <p:cond delay="0"/>
                                          </p:stCondLst>
                                        </p:cTn>
                                        <p:tgtEl>
                                          <p:spTgt spid="9"/>
                                        </p:tgtEl>
                                        <p:attrNameLst>
                                          <p:attrName>style.visibility</p:attrName>
                                        </p:attrNameLst>
                                      </p:cBhvr>
                                      <p:to>
                                        <p:strVal val="visible"/>
                                      </p:to>
                                    </p:set>
                                    <p:animEffect transition="in" filter="blinds(vertical)">
                                      <p:cBhvr>
                                        <p:cTn id="224" dur="3000"/>
                                        <p:tgtEl>
                                          <p:spTgt spid="9"/>
                                        </p:tgtEl>
                                      </p:cBhvr>
                                    </p:animEffect>
                                  </p:childTnLst>
                                </p:cTn>
                              </p:par>
                              <p:par>
                                <p:cTn id="225" presetID="3" presetClass="entr" presetSubtype="5" fill="hold" grpId="4" nodeType="withEffect">
                                  <p:stCondLst>
                                    <p:cond delay="0"/>
                                  </p:stCondLst>
                                  <p:childTnLst>
                                    <p:set>
                                      <p:cBhvr>
                                        <p:cTn id="226" dur="1" fill="hold">
                                          <p:stCondLst>
                                            <p:cond delay="0"/>
                                          </p:stCondLst>
                                        </p:cTn>
                                        <p:tgtEl>
                                          <p:spTgt spid="10"/>
                                        </p:tgtEl>
                                        <p:attrNameLst>
                                          <p:attrName>style.visibility</p:attrName>
                                        </p:attrNameLst>
                                      </p:cBhvr>
                                      <p:to>
                                        <p:strVal val="visible"/>
                                      </p:to>
                                    </p:set>
                                    <p:animEffect transition="in" filter="blinds(vertical)">
                                      <p:cBhvr>
                                        <p:cTn id="227" dur="3000"/>
                                        <p:tgtEl>
                                          <p:spTgt spid="10"/>
                                        </p:tgtEl>
                                      </p:cBhvr>
                                    </p:animEffect>
                                  </p:childTnLst>
                                </p:cTn>
                              </p:par>
                              <p:par>
                                <p:cTn id="228" presetID="3" presetClass="entr" presetSubtype="5" fill="hold" grpId="4" nodeType="withEffect">
                                  <p:stCondLst>
                                    <p:cond delay="0"/>
                                  </p:stCondLst>
                                  <p:childTnLst>
                                    <p:set>
                                      <p:cBhvr>
                                        <p:cTn id="229" dur="1" fill="hold">
                                          <p:stCondLst>
                                            <p:cond delay="0"/>
                                          </p:stCondLst>
                                        </p:cTn>
                                        <p:tgtEl>
                                          <p:spTgt spid="11"/>
                                        </p:tgtEl>
                                        <p:attrNameLst>
                                          <p:attrName>style.visibility</p:attrName>
                                        </p:attrNameLst>
                                      </p:cBhvr>
                                      <p:to>
                                        <p:strVal val="visible"/>
                                      </p:to>
                                    </p:set>
                                    <p:animEffect transition="in" filter="blinds(vertical)">
                                      <p:cBhvr>
                                        <p:cTn id="230" dur="3000"/>
                                        <p:tgtEl>
                                          <p:spTgt spid="11"/>
                                        </p:tgtEl>
                                      </p:cBhvr>
                                    </p:animEffect>
                                  </p:childTnLst>
                                </p:cTn>
                              </p:par>
                              <p:par>
                                <p:cTn id="231" presetID="3" presetClass="entr" presetSubtype="5" fill="hold" grpId="4" nodeType="withEffect">
                                  <p:stCondLst>
                                    <p:cond delay="0"/>
                                  </p:stCondLst>
                                  <p:childTnLst>
                                    <p:set>
                                      <p:cBhvr>
                                        <p:cTn id="232" dur="1" fill="hold">
                                          <p:stCondLst>
                                            <p:cond delay="0"/>
                                          </p:stCondLst>
                                        </p:cTn>
                                        <p:tgtEl>
                                          <p:spTgt spid="12"/>
                                        </p:tgtEl>
                                        <p:attrNameLst>
                                          <p:attrName>style.visibility</p:attrName>
                                        </p:attrNameLst>
                                      </p:cBhvr>
                                      <p:to>
                                        <p:strVal val="visible"/>
                                      </p:to>
                                    </p:set>
                                    <p:animEffect transition="in" filter="blinds(vertical)">
                                      <p:cBhvr>
                                        <p:cTn id="233" dur="3000"/>
                                        <p:tgtEl>
                                          <p:spTgt spid="12"/>
                                        </p:tgtEl>
                                      </p:cBhvr>
                                    </p:animEffect>
                                  </p:childTnLst>
                                </p:cTn>
                              </p:par>
                              <p:par>
                                <p:cTn id="234" presetID="3" presetClass="entr" presetSubtype="5" fill="hold" grpId="4" nodeType="withEffect">
                                  <p:stCondLst>
                                    <p:cond delay="0"/>
                                  </p:stCondLst>
                                  <p:childTnLst>
                                    <p:set>
                                      <p:cBhvr>
                                        <p:cTn id="235" dur="1" fill="hold">
                                          <p:stCondLst>
                                            <p:cond delay="0"/>
                                          </p:stCondLst>
                                        </p:cTn>
                                        <p:tgtEl>
                                          <p:spTgt spid="13"/>
                                        </p:tgtEl>
                                        <p:attrNameLst>
                                          <p:attrName>style.visibility</p:attrName>
                                        </p:attrNameLst>
                                      </p:cBhvr>
                                      <p:to>
                                        <p:strVal val="visible"/>
                                      </p:to>
                                    </p:set>
                                    <p:animEffect transition="in" filter="blinds(vertical)">
                                      <p:cBhvr>
                                        <p:cTn id="236" dur="3000"/>
                                        <p:tgtEl>
                                          <p:spTgt spid="13"/>
                                        </p:tgtEl>
                                      </p:cBhvr>
                                    </p:animEffect>
                                  </p:childTnLst>
                                </p:cTn>
                              </p:par>
                              <p:par>
                                <p:cTn id="237" presetID="3" presetClass="entr" presetSubtype="5" fill="hold" grpId="4" nodeType="withEffect">
                                  <p:stCondLst>
                                    <p:cond delay="0"/>
                                  </p:stCondLst>
                                  <p:childTnLst>
                                    <p:set>
                                      <p:cBhvr>
                                        <p:cTn id="238" dur="1" fill="hold">
                                          <p:stCondLst>
                                            <p:cond delay="0"/>
                                          </p:stCondLst>
                                        </p:cTn>
                                        <p:tgtEl>
                                          <p:spTgt spid="14"/>
                                        </p:tgtEl>
                                        <p:attrNameLst>
                                          <p:attrName>style.visibility</p:attrName>
                                        </p:attrNameLst>
                                      </p:cBhvr>
                                      <p:to>
                                        <p:strVal val="visible"/>
                                      </p:to>
                                    </p:set>
                                    <p:animEffect transition="in" filter="blinds(vertical)">
                                      <p:cBhvr>
                                        <p:cTn id="239" dur="3000"/>
                                        <p:tgtEl>
                                          <p:spTgt spid="14"/>
                                        </p:tgtEl>
                                      </p:cBhvr>
                                    </p:animEffect>
                                  </p:childTnLst>
                                </p:cTn>
                              </p:par>
                              <p:par>
                                <p:cTn id="240" presetID="3" presetClass="entr" presetSubtype="5" fill="hold" grpId="4" nodeType="withEffect">
                                  <p:stCondLst>
                                    <p:cond delay="0"/>
                                  </p:stCondLst>
                                  <p:childTnLst>
                                    <p:set>
                                      <p:cBhvr>
                                        <p:cTn id="241" dur="1" fill="hold">
                                          <p:stCondLst>
                                            <p:cond delay="0"/>
                                          </p:stCondLst>
                                        </p:cTn>
                                        <p:tgtEl>
                                          <p:spTgt spid="15"/>
                                        </p:tgtEl>
                                        <p:attrNameLst>
                                          <p:attrName>style.visibility</p:attrName>
                                        </p:attrNameLst>
                                      </p:cBhvr>
                                      <p:to>
                                        <p:strVal val="visible"/>
                                      </p:to>
                                    </p:set>
                                    <p:animEffect transition="in" filter="blinds(vertical)">
                                      <p:cBhvr>
                                        <p:cTn id="242" dur="3000"/>
                                        <p:tgtEl>
                                          <p:spTgt spid="15"/>
                                        </p:tgtEl>
                                      </p:cBhvr>
                                    </p:animEffect>
                                  </p:childTnLst>
                                </p:cTn>
                              </p:par>
                              <p:par>
                                <p:cTn id="243" presetID="3" presetClass="entr" presetSubtype="5" fill="hold" grpId="4" nodeType="withEffect">
                                  <p:stCondLst>
                                    <p:cond delay="0"/>
                                  </p:stCondLst>
                                  <p:childTnLst>
                                    <p:set>
                                      <p:cBhvr>
                                        <p:cTn id="244" dur="1" fill="hold">
                                          <p:stCondLst>
                                            <p:cond delay="0"/>
                                          </p:stCondLst>
                                        </p:cTn>
                                        <p:tgtEl>
                                          <p:spTgt spid="16"/>
                                        </p:tgtEl>
                                        <p:attrNameLst>
                                          <p:attrName>style.visibility</p:attrName>
                                        </p:attrNameLst>
                                      </p:cBhvr>
                                      <p:to>
                                        <p:strVal val="visible"/>
                                      </p:to>
                                    </p:set>
                                    <p:animEffect transition="in" filter="blinds(vertical)">
                                      <p:cBhvr>
                                        <p:cTn id="245" dur="3000"/>
                                        <p:tgtEl>
                                          <p:spTgt spid="16"/>
                                        </p:tgtEl>
                                      </p:cBhvr>
                                    </p:animEffect>
                                  </p:childTnLst>
                                </p:cTn>
                              </p:par>
                              <p:par>
                                <p:cTn id="246" presetID="3" presetClass="entr" presetSubtype="5" fill="hold" grpId="4" nodeType="withEffect">
                                  <p:stCondLst>
                                    <p:cond delay="0"/>
                                  </p:stCondLst>
                                  <p:childTnLst>
                                    <p:set>
                                      <p:cBhvr>
                                        <p:cTn id="247" dur="1" fill="hold">
                                          <p:stCondLst>
                                            <p:cond delay="0"/>
                                          </p:stCondLst>
                                        </p:cTn>
                                        <p:tgtEl>
                                          <p:spTgt spid="17"/>
                                        </p:tgtEl>
                                        <p:attrNameLst>
                                          <p:attrName>style.visibility</p:attrName>
                                        </p:attrNameLst>
                                      </p:cBhvr>
                                      <p:to>
                                        <p:strVal val="visible"/>
                                      </p:to>
                                    </p:set>
                                    <p:animEffect transition="in" filter="blinds(vertical)">
                                      <p:cBhvr>
                                        <p:cTn id="248" dur="3000"/>
                                        <p:tgtEl>
                                          <p:spTgt spid="17"/>
                                        </p:tgtEl>
                                      </p:cBhvr>
                                    </p:animEffect>
                                  </p:childTnLst>
                                </p:cTn>
                              </p:par>
                              <p:par>
                                <p:cTn id="249" presetID="3" presetClass="entr" presetSubtype="5" fill="hold" grpId="4" nodeType="withEffect">
                                  <p:stCondLst>
                                    <p:cond delay="0"/>
                                  </p:stCondLst>
                                  <p:childTnLst>
                                    <p:set>
                                      <p:cBhvr>
                                        <p:cTn id="250" dur="1" fill="hold">
                                          <p:stCondLst>
                                            <p:cond delay="0"/>
                                          </p:stCondLst>
                                        </p:cTn>
                                        <p:tgtEl>
                                          <p:spTgt spid="18"/>
                                        </p:tgtEl>
                                        <p:attrNameLst>
                                          <p:attrName>style.visibility</p:attrName>
                                        </p:attrNameLst>
                                      </p:cBhvr>
                                      <p:to>
                                        <p:strVal val="visible"/>
                                      </p:to>
                                    </p:set>
                                    <p:animEffect transition="in" filter="blinds(vertical)">
                                      <p:cBhvr>
                                        <p:cTn id="251" dur="3000"/>
                                        <p:tgtEl>
                                          <p:spTgt spid="18"/>
                                        </p:tgtEl>
                                      </p:cBhvr>
                                    </p:animEffect>
                                  </p:childTnLst>
                                </p:cTn>
                              </p:par>
                              <p:par>
                                <p:cTn id="252" presetID="3" presetClass="entr" presetSubtype="5" fill="hold" grpId="4" nodeType="withEffect">
                                  <p:stCondLst>
                                    <p:cond delay="0"/>
                                  </p:stCondLst>
                                  <p:childTnLst>
                                    <p:set>
                                      <p:cBhvr>
                                        <p:cTn id="253" dur="1" fill="hold">
                                          <p:stCondLst>
                                            <p:cond delay="0"/>
                                          </p:stCondLst>
                                        </p:cTn>
                                        <p:tgtEl>
                                          <p:spTgt spid="19"/>
                                        </p:tgtEl>
                                        <p:attrNameLst>
                                          <p:attrName>style.visibility</p:attrName>
                                        </p:attrNameLst>
                                      </p:cBhvr>
                                      <p:to>
                                        <p:strVal val="visible"/>
                                      </p:to>
                                    </p:set>
                                    <p:animEffect transition="in" filter="blinds(vertical)">
                                      <p:cBhvr>
                                        <p:cTn id="254" dur="3000"/>
                                        <p:tgtEl>
                                          <p:spTgt spid="19"/>
                                        </p:tgtEl>
                                      </p:cBhvr>
                                    </p:animEffect>
                                  </p:childTnLst>
                                </p:cTn>
                              </p:par>
                              <p:par>
                                <p:cTn id="255" presetID="3" presetClass="entr" presetSubtype="5" fill="hold" grpId="4" nodeType="withEffect">
                                  <p:stCondLst>
                                    <p:cond delay="0"/>
                                  </p:stCondLst>
                                  <p:childTnLst>
                                    <p:set>
                                      <p:cBhvr>
                                        <p:cTn id="256" dur="1" fill="hold">
                                          <p:stCondLst>
                                            <p:cond delay="0"/>
                                          </p:stCondLst>
                                        </p:cTn>
                                        <p:tgtEl>
                                          <p:spTgt spid="20"/>
                                        </p:tgtEl>
                                        <p:attrNameLst>
                                          <p:attrName>style.visibility</p:attrName>
                                        </p:attrNameLst>
                                      </p:cBhvr>
                                      <p:to>
                                        <p:strVal val="visible"/>
                                      </p:to>
                                    </p:set>
                                    <p:animEffect transition="in" filter="blinds(vertical)">
                                      <p:cBhvr>
                                        <p:cTn id="257" dur="3000"/>
                                        <p:tgtEl>
                                          <p:spTgt spid="20"/>
                                        </p:tgtEl>
                                      </p:cBhvr>
                                    </p:animEffect>
                                  </p:childTnLst>
                                </p:cTn>
                              </p:par>
                              <p:par>
                                <p:cTn id="258" presetID="3" presetClass="entr" presetSubtype="5" fill="hold" grpId="4" nodeType="withEffect">
                                  <p:stCondLst>
                                    <p:cond delay="0"/>
                                  </p:stCondLst>
                                  <p:childTnLst>
                                    <p:set>
                                      <p:cBhvr>
                                        <p:cTn id="259" dur="1" fill="hold">
                                          <p:stCondLst>
                                            <p:cond delay="0"/>
                                          </p:stCondLst>
                                        </p:cTn>
                                        <p:tgtEl>
                                          <p:spTgt spid="21"/>
                                        </p:tgtEl>
                                        <p:attrNameLst>
                                          <p:attrName>style.visibility</p:attrName>
                                        </p:attrNameLst>
                                      </p:cBhvr>
                                      <p:to>
                                        <p:strVal val="visible"/>
                                      </p:to>
                                    </p:set>
                                    <p:animEffect transition="in" filter="blinds(vertical)">
                                      <p:cBhvr>
                                        <p:cTn id="260" dur="3000"/>
                                        <p:tgtEl>
                                          <p:spTgt spid="21"/>
                                        </p:tgtEl>
                                      </p:cBhvr>
                                    </p:animEffect>
                                  </p:childTnLst>
                                </p:cTn>
                              </p:par>
                              <p:par>
                                <p:cTn id="261" presetID="3" presetClass="entr" presetSubtype="5" fill="hold" grpId="4" nodeType="withEffect">
                                  <p:stCondLst>
                                    <p:cond delay="0"/>
                                  </p:stCondLst>
                                  <p:childTnLst>
                                    <p:set>
                                      <p:cBhvr>
                                        <p:cTn id="262" dur="1" fill="hold">
                                          <p:stCondLst>
                                            <p:cond delay="0"/>
                                          </p:stCondLst>
                                        </p:cTn>
                                        <p:tgtEl>
                                          <p:spTgt spid="22"/>
                                        </p:tgtEl>
                                        <p:attrNameLst>
                                          <p:attrName>style.visibility</p:attrName>
                                        </p:attrNameLst>
                                      </p:cBhvr>
                                      <p:to>
                                        <p:strVal val="visible"/>
                                      </p:to>
                                    </p:set>
                                    <p:animEffect transition="in" filter="blinds(vertical)">
                                      <p:cBhvr>
                                        <p:cTn id="263" dur="3000"/>
                                        <p:tgtEl>
                                          <p:spTgt spid="22"/>
                                        </p:tgtEl>
                                      </p:cBhvr>
                                    </p:animEffect>
                                  </p:childTnLst>
                                </p:cTn>
                              </p:par>
                              <p:par>
                                <p:cTn id="264" presetID="3" presetClass="entr" presetSubtype="5" fill="hold" grpId="4" nodeType="withEffect">
                                  <p:stCondLst>
                                    <p:cond delay="0"/>
                                  </p:stCondLst>
                                  <p:childTnLst>
                                    <p:set>
                                      <p:cBhvr>
                                        <p:cTn id="265" dur="1" fill="hold">
                                          <p:stCondLst>
                                            <p:cond delay="0"/>
                                          </p:stCondLst>
                                        </p:cTn>
                                        <p:tgtEl>
                                          <p:spTgt spid="23"/>
                                        </p:tgtEl>
                                        <p:attrNameLst>
                                          <p:attrName>style.visibility</p:attrName>
                                        </p:attrNameLst>
                                      </p:cBhvr>
                                      <p:to>
                                        <p:strVal val="visible"/>
                                      </p:to>
                                    </p:set>
                                    <p:animEffect transition="in" filter="blinds(vertical)">
                                      <p:cBhvr>
                                        <p:cTn id="266" dur="3000"/>
                                        <p:tgtEl>
                                          <p:spTgt spid="23"/>
                                        </p:tgtEl>
                                      </p:cBhvr>
                                    </p:animEffect>
                                  </p:childTnLst>
                                </p:cTn>
                              </p:par>
                              <p:par>
                                <p:cTn id="267" presetID="3" presetClass="entr" presetSubtype="5" fill="hold" grpId="4" nodeType="withEffect">
                                  <p:stCondLst>
                                    <p:cond delay="0"/>
                                  </p:stCondLst>
                                  <p:childTnLst>
                                    <p:set>
                                      <p:cBhvr>
                                        <p:cTn id="268" dur="1" fill="hold">
                                          <p:stCondLst>
                                            <p:cond delay="0"/>
                                          </p:stCondLst>
                                        </p:cTn>
                                        <p:tgtEl>
                                          <p:spTgt spid="24"/>
                                        </p:tgtEl>
                                        <p:attrNameLst>
                                          <p:attrName>style.visibility</p:attrName>
                                        </p:attrNameLst>
                                      </p:cBhvr>
                                      <p:to>
                                        <p:strVal val="visible"/>
                                      </p:to>
                                    </p:set>
                                    <p:animEffect transition="in" filter="blinds(vertical)">
                                      <p:cBhvr>
                                        <p:cTn id="269" dur="3000"/>
                                        <p:tgtEl>
                                          <p:spTgt spid="24"/>
                                        </p:tgtEl>
                                      </p:cBhvr>
                                    </p:animEffect>
                                  </p:childTnLst>
                                </p:cTn>
                              </p:par>
                              <p:par>
                                <p:cTn id="270" presetID="3" presetClass="entr" presetSubtype="5" fill="hold" grpId="4" nodeType="withEffect">
                                  <p:stCondLst>
                                    <p:cond delay="0"/>
                                  </p:stCondLst>
                                  <p:childTnLst>
                                    <p:set>
                                      <p:cBhvr>
                                        <p:cTn id="271" dur="1" fill="hold">
                                          <p:stCondLst>
                                            <p:cond delay="0"/>
                                          </p:stCondLst>
                                        </p:cTn>
                                        <p:tgtEl>
                                          <p:spTgt spid="25"/>
                                        </p:tgtEl>
                                        <p:attrNameLst>
                                          <p:attrName>style.visibility</p:attrName>
                                        </p:attrNameLst>
                                      </p:cBhvr>
                                      <p:to>
                                        <p:strVal val="visible"/>
                                      </p:to>
                                    </p:set>
                                    <p:animEffect transition="in" filter="blinds(vertical)">
                                      <p:cBhvr>
                                        <p:cTn id="272" dur="3000"/>
                                        <p:tgtEl>
                                          <p:spTgt spid="25"/>
                                        </p:tgtEl>
                                      </p:cBhvr>
                                    </p:animEffect>
                                  </p:childTnLst>
                                </p:cTn>
                              </p:par>
                              <p:par>
                                <p:cTn id="273" presetID="3" presetClass="entr" presetSubtype="5" fill="hold" grpId="4" nodeType="withEffect">
                                  <p:stCondLst>
                                    <p:cond delay="0"/>
                                  </p:stCondLst>
                                  <p:childTnLst>
                                    <p:set>
                                      <p:cBhvr>
                                        <p:cTn id="274" dur="1" fill="hold">
                                          <p:stCondLst>
                                            <p:cond delay="0"/>
                                          </p:stCondLst>
                                        </p:cTn>
                                        <p:tgtEl>
                                          <p:spTgt spid="26"/>
                                        </p:tgtEl>
                                        <p:attrNameLst>
                                          <p:attrName>style.visibility</p:attrName>
                                        </p:attrNameLst>
                                      </p:cBhvr>
                                      <p:to>
                                        <p:strVal val="visible"/>
                                      </p:to>
                                    </p:set>
                                    <p:animEffect transition="in" filter="blinds(vertical)">
                                      <p:cBhvr>
                                        <p:cTn id="275" dur="3000"/>
                                        <p:tgtEl>
                                          <p:spTgt spid="26"/>
                                        </p:tgtEl>
                                      </p:cBhvr>
                                    </p:animEffect>
                                  </p:childTnLst>
                                </p:cTn>
                              </p:par>
                              <p:par>
                                <p:cTn id="276" presetID="3" presetClass="entr" presetSubtype="5" fill="hold" grpId="4" nodeType="withEffect">
                                  <p:stCondLst>
                                    <p:cond delay="0"/>
                                  </p:stCondLst>
                                  <p:childTnLst>
                                    <p:set>
                                      <p:cBhvr>
                                        <p:cTn id="277" dur="1" fill="hold">
                                          <p:stCondLst>
                                            <p:cond delay="0"/>
                                          </p:stCondLst>
                                        </p:cTn>
                                        <p:tgtEl>
                                          <p:spTgt spid="27"/>
                                        </p:tgtEl>
                                        <p:attrNameLst>
                                          <p:attrName>style.visibility</p:attrName>
                                        </p:attrNameLst>
                                      </p:cBhvr>
                                      <p:to>
                                        <p:strVal val="visible"/>
                                      </p:to>
                                    </p:set>
                                    <p:animEffect transition="in" filter="blinds(vertical)">
                                      <p:cBhvr>
                                        <p:cTn id="278" dur="3000"/>
                                        <p:tgtEl>
                                          <p:spTgt spid="27"/>
                                        </p:tgtEl>
                                      </p:cBhvr>
                                    </p:animEffect>
                                  </p:childTnLst>
                                </p:cTn>
                              </p:par>
                              <p:par>
                                <p:cTn id="279" presetID="3" presetClass="entr" presetSubtype="5" fill="hold" grpId="4" nodeType="withEffect">
                                  <p:stCondLst>
                                    <p:cond delay="0"/>
                                  </p:stCondLst>
                                  <p:childTnLst>
                                    <p:set>
                                      <p:cBhvr>
                                        <p:cTn id="280" dur="1" fill="hold">
                                          <p:stCondLst>
                                            <p:cond delay="0"/>
                                          </p:stCondLst>
                                        </p:cTn>
                                        <p:tgtEl>
                                          <p:spTgt spid="28"/>
                                        </p:tgtEl>
                                        <p:attrNameLst>
                                          <p:attrName>style.visibility</p:attrName>
                                        </p:attrNameLst>
                                      </p:cBhvr>
                                      <p:to>
                                        <p:strVal val="visible"/>
                                      </p:to>
                                    </p:set>
                                    <p:animEffect transition="in" filter="blinds(vertical)">
                                      <p:cBhvr>
                                        <p:cTn id="281" dur="3000"/>
                                        <p:tgtEl>
                                          <p:spTgt spid="28"/>
                                        </p:tgtEl>
                                      </p:cBhvr>
                                    </p:animEffect>
                                  </p:childTnLst>
                                </p:cTn>
                              </p:par>
                              <p:par>
                                <p:cTn id="282" presetID="3" presetClass="entr" presetSubtype="5" fill="hold" grpId="4" nodeType="withEffect">
                                  <p:stCondLst>
                                    <p:cond delay="0"/>
                                  </p:stCondLst>
                                  <p:childTnLst>
                                    <p:set>
                                      <p:cBhvr>
                                        <p:cTn id="283" dur="1" fill="hold">
                                          <p:stCondLst>
                                            <p:cond delay="0"/>
                                          </p:stCondLst>
                                        </p:cTn>
                                        <p:tgtEl>
                                          <p:spTgt spid="29"/>
                                        </p:tgtEl>
                                        <p:attrNameLst>
                                          <p:attrName>style.visibility</p:attrName>
                                        </p:attrNameLst>
                                      </p:cBhvr>
                                      <p:to>
                                        <p:strVal val="visible"/>
                                      </p:to>
                                    </p:set>
                                    <p:animEffect transition="in" filter="blinds(vertical)">
                                      <p:cBhvr>
                                        <p:cTn id="284" dur="3000"/>
                                        <p:tgtEl>
                                          <p:spTgt spid="29"/>
                                        </p:tgtEl>
                                      </p:cBhvr>
                                    </p:animEffect>
                                  </p:childTnLst>
                                </p:cTn>
                              </p:par>
                              <p:par>
                                <p:cTn id="285" presetID="3" presetClass="entr" presetSubtype="5" fill="hold" grpId="4" nodeType="withEffect">
                                  <p:stCondLst>
                                    <p:cond delay="0"/>
                                  </p:stCondLst>
                                  <p:childTnLst>
                                    <p:set>
                                      <p:cBhvr>
                                        <p:cTn id="286" dur="1" fill="hold">
                                          <p:stCondLst>
                                            <p:cond delay="0"/>
                                          </p:stCondLst>
                                        </p:cTn>
                                        <p:tgtEl>
                                          <p:spTgt spid="30"/>
                                        </p:tgtEl>
                                        <p:attrNameLst>
                                          <p:attrName>style.visibility</p:attrName>
                                        </p:attrNameLst>
                                      </p:cBhvr>
                                      <p:to>
                                        <p:strVal val="visible"/>
                                      </p:to>
                                    </p:set>
                                    <p:animEffect transition="in" filter="blinds(vertical)">
                                      <p:cBhvr>
                                        <p:cTn id="287" dur="3000"/>
                                        <p:tgtEl>
                                          <p:spTgt spid="30"/>
                                        </p:tgtEl>
                                      </p:cBhvr>
                                    </p:animEffect>
                                  </p:childTnLst>
                                </p:cTn>
                              </p:par>
                            </p:childTnLst>
                          </p:cTn>
                        </p:par>
                        <p:par>
                          <p:cTn id="288" fill="hold">
                            <p:stCondLst>
                              <p:cond delay="3000"/>
                            </p:stCondLst>
                            <p:childTnLst>
                              <p:par>
                                <p:cTn id="289" presetID="2" presetClass="exit" presetSubtype="2" fill="hold" grpId="2" nodeType="afterEffect">
                                  <p:stCondLst>
                                    <p:cond delay="0"/>
                                  </p:stCondLst>
                                  <p:childTnLst>
                                    <p:anim calcmode="lin" valueType="num">
                                      <p:cBhvr additive="base">
                                        <p:cTn id="290" dur="3000"/>
                                        <p:tgtEl>
                                          <p:spTgt spid="3"/>
                                        </p:tgtEl>
                                        <p:attrNameLst>
                                          <p:attrName>ppt_x</p:attrName>
                                        </p:attrNameLst>
                                      </p:cBhvr>
                                      <p:tavLst>
                                        <p:tav tm="0">
                                          <p:val>
                                            <p:strVal val="ppt_x"/>
                                          </p:val>
                                        </p:tav>
                                        <p:tav tm="100000">
                                          <p:val>
                                            <p:strVal val="1+ppt_w/2"/>
                                          </p:val>
                                        </p:tav>
                                      </p:tavLst>
                                    </p:anim>
                                    <p:anim calcmode="lin" valueType="num">
                                      <p:cBhvr additive="base">
                                        <p:cTn id="291" dur="3000"/>
                                        <p:tgtEl>
                                          <p:spTgt spid="3"/>
                                        </p:tgtEl>
                                        <p:attrNameLst>
                                          <p:attrName>ppt_y</p:attrName>
                                        </p:attrNameLst>
                                      </p:cBhvr>
                                      <p:tavLst>
                                        <p:tav tm="0">
                                          <p:val>
                                            <p:strVal val="ppt_y"/>
                                          </p:val>
                                        </p:tav>
                                        <p:tav tm="100000">
                                          <p:val>
                                            <p:strVal val="ppt_y"/>
                                          </p:val>
                                        </p:tav>
                                      </p:tavLst>
                                    </p:anim>
                                    <p:set>
                                      <p:cBhvr>
                                        <p:cTn id="292" dur="1" fill="hold">
                                          <p:stCondLst>
                                            <p:cond delay="2999"/>
                                          </p:stCondLst>
                                        </p:cTn>
                                        <p:tgtEl>
                                          <p:spTgt spid="3"/>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4"/>
                                        </p:tgtEl>
                                        <p:attrNameLst>
                                          <p:attrName>ppt_x</p:attrName>
                                        </p:attrNameLst>
                                      </p:cBhvr>
                                      <p:tavLst>
                                        <p:tav tm="0">
                                          <p:val>
                                            <p:strVal val="ppt_x"/>
                                          </p:val>
                                        </p:tav>
                                        <p:tav tm="100000">
                                          <p:val>
                                            <p:strVal val="1+ppt_w/2"/>
                                          </p:val>
                                        </p:tav>
                                      </p:tavLst>
                                    </p:anim>
                                    <p:anim calcmode="lin" valueType="num">
                                      <p:cBhvr additive="base">
                                        <p:cTn id="295" dur="3000"/>
                                        <p:tgtEl>
                                          <p:spTgt spid="4"/>
                                        </p:tgtEl>
                                        <p:attrNameLst>
                                          <p:attrName>ppt_y</p:attrName>
                                        </p:attrNameLst>
                                      </p:cBhvr>
                                      <p:tavLst>
                                        <p:tav tm="0">
                                          <p:val>
                                            <p:strVal val="ppt_y"/>
                                          </p:val>
                                        </p:tav>
                                        <p:tav tm="100000">
                                          <p:val>
                                            <p:strVal val="ppt_y"/>
                                          </p:val>
                                        </p:tav>
                                      </p:tavLst>
                                    </p:anim>
                                    <p:set>
                                      <p:cBhvr>
                                        <p:cTn id="296" dur="1" fill="hold">
                                          <p:stCondLst>
                                            <p:cond delay="2999"/>
                                          </p:stCondLst>
                                        </p:cTn>
                                        <p:tgtEl>
                                          <p:spTgt spid="4"/>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1+ppt_w/2"/>
                                          </p:val>
                                        </p:tav>
                                      </p:tavLst>
                                    </p:anim>
                                    <p:anim calcmode="lin" valueType="num">
                                      <p:cBhvr additive="base">
                                        <p:cTn id="299" dur="3000"/>
                                        <p:tgtEl>
                                          <p:spTgt spid="5"/>
                                        </p:tgtEl>
                                        <p:attrNameLst>
                                          <p:attrName>ppt_y</p:attrName>
                                        </p:attrNameLst>
                                      </p:cBhvr>
                                      <p:tavLst>
                                        <p:tav tm="0">
                                          <p:val>
                                            <p:strVal val="ppt_y"/>
                                          </p:val>
                                        </p:tav>
                                        <p:tav tm="100000">
                                          <p:val>
                                            <p:strVal val="ppt_y"/>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1+ppt_w/2"/>
                                          </p:val>
                                        </p:tav>
                                      </p:tavLst>
                                    </p:anim>
                                    <p:anim calcmode="lin" valueType="num">
                                      <p:cBhvr additive="base">
                                        <p:cTn id="303" dur="3000"/>
                                        <p:tgtEl>
                                          <p:spTgt spid="6"/>
                                        </p:tgtEl>
                                        <p:attrNameLst>
                                          <p:attrName>ppt_y</p:attrName>
                                        </p:attrNameLst>
                                      </p:cBhvr>
                                      <p:tavLst>
                                        <p:tav tm="0">
                                          <p:val>
                                            <p:strVal val="ppt_y"/>
                                          </p:val>
                                        </p:tav>
                                        <p:tav tm="100000">
                                          <p:val>
                                            <p:strVal val="ppt_y"/>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1+ppt_w/2"/>
                                          </p:val>
                                        </p:tav>
                                      </p:tavLst>
                                    </p:anim>
                                    <p:anim calcmode="lin" valueType="num">
                                      <p:cBhvr additive="base">
                                        <p:cTn id="307" dur="3000"/>
                                        <p:tgtEl>
                                          <p:spTgt spid="7"/>
                                        </p:tgtEl>
                                        <p:attrNameLst>
                                          <p:attrName>ppt_y</p:attrName>
                                        </p:attrNameLst>
                                      </p:cBhvr>
                                      <p:tavLst>
                                        <p:tav tm="0">
                                          <p:val>
                                            <p:strVal val="ppt_y"/>
                                          </p:val>
                                        </p:tav>
                                        <p:tav tm="100000">
                                          <p:val>
                                            <p:strVal val="ppt_y"/>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1+ppt_w/2"/>
                                          </p:val>
                                        </p:tav>
                                      </p:tavLst>
                                    </p:anim>
                                    <p:anim calcmode="lin" valueType="num">
                                      <p:cBhvr additive="base">
                                        <p:cTn id="311" dur="3000"/>
                                        <p:tgtEl>
                                          <p:spTgt spid="8"/>
                                        </p:tgtEl>
                                        <p:attrNameLst>
                                          <p:attrName>ppt_y</p:attrName>
                                        </p:attrNameLst>
                                      </p:cBhvr>
                                      <p:tavLst>
                                        <p:tav tm="0">
                                          <p:val>
                                            <p:strVal val="ppt_y"/>
                                          </p:val>
                                        </p:tav>
                                        <p:tav tm="100000">
                                          <p:val>
                                            <p:strVal val="ppt_y"/>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1+ppt_w/2"/>
                                          </p:val>
                                        </p:tav>
                                      </p:tavLst>
                                    </p:anim>
                                    <p:anim calcmode="lin" valueType="num">
                                      <p:cBhvr additive="base">
                                        <p:cTn id="315" dur="3000"/>
                                        <p:tgtEl>
                                          <p:spTgt spid="9"/>
                                        </p:tgtEl>
                                        <p:attrNameLst>
                                          <p:attrName>ppt_y</p:attrName>
                                        </p:attrNameLst>
                                      </p:cBhvr>
                                      <p:tavLst>
                                        <p:tav tm="0">
                                          <p:val>
                                            <p:strVal val="ppt_y"/>
                                          </p:val>
                                        </p:tav>
                                        <p:tav tm="100000">
                                          <p:val>
                                            <p:strVal val="ppt_y"/>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1+ppt_w/2"/>
                                          </p:val>
                                        </p:tav>
                                      </p:tavLst>
                                    </p:anim>
                                    <p:anim calcmode="lin" valueType="num">
                                      <p:cBhvr additive="base">
                                        <p:cTn id="319" dur="3000"/>
                                        <p:tgtEl>
                                          <p:spTgt spid="10"/>
                                        </p:tgtEl>
                                        <p:attrNameLst>
                                          <p:attrName>ppt_y</p:attrName>
                                        </p:attrNameLst>
                                      </p:cBhvr>
                                      <p:tavLst>
                                        <p:tav tm="0">
                                          <p:val>
                                            <p:strVal val="ppt_y"/>
                                          </p:val>
                                        </p:tav>
                                        <p:tav tm="100000">
                                          <p:val>
                                            <p:strVal val="ppt_y"/>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1+ppt_w/2"/>
                                          </p:val>
                                        </p:tav>
                                      </p:tavLst>
                                    </p:anim>
                                    <p:anim calcmode="lin" valueType="num">
                                      <p:cBhvr additive="base">
                                        <p:cTn id="323" dur="3000"/>
                                        <p:tgtEl>
                                          <p:spTgt spid="11"/>
                                        </p:tgtEl>
                                        <p:attrNameLst>
                                          <p:attrName>ppt_y</p:attrName>
                                        </p:attrNameLst>
                                      </p:cBhvr>
                                      <p:tavLst>
                                        <p:tav tm="0">
                                          <p:val>
                                            <p:strVal val="ppt_y"/>
                                          </p:val>
                                        </p:tav>
                                        <p:tav tm="100000">
                                          <p:val>
                                            <p:strVal val="ppt_y"/>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1+ppt_w/2"/>
                                          </p:val>
                                        </p:tav>
                                      </p:tavLst>
                                    </p:anim>
                                    <p:anim calcmode="lin" valueType="num">
                                      <p:cBhvr additive="base">
                                        <p:cTn id="327" dur="3000"/>
                                        <p:tgtEl>
                                          <p:spTgt spid="12"/>
                                        </p:tgtEl>
                                        <p:attrNameLst>
                                          <p:attrName>ppt_y</p:attrName>
                                        </p:attrNameLst>
                                      </p:cBhvr>
                                      <p:tavLst>
                                        <p:tav tm="0">
                                          <p:val>
                                            <p:strVal val="ppt_y"/>
                                          </p:val>
                                        </p:tav>
                                        <p:tav tm="100000">
                                          <p:val>
                                            <p:strVal val="ppt_y"/>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1+ppt_w/2"/>
                                          </p:val>
                                        </p:tav>
                                      </p:tavLst>
                                    </p:anim>
                                    <p:anim calcmode="lin" valueType="num">
                                      <p:cBhvr additive="base">
                                        <p:cTn id="331" dur="3000"/>
                                        <p:tgtEl>
                                          <p:spTgt spid="13"/>
                                        </p:tgtEl>
                                        <p:attrNameLst>
                                          <p:attrName>ppt_y</p:attrName>
                                        </p:attrNameLst>
                                      </p:cBhvr>
                                      <p:tavLst>
                                        <p:tav tm="0">
                                          <p:val>
                                            <p:strVal val="ppt_y"/>
                                          </p:val>
                                        </p:tav>
                                        <p:tav tm="100000">
                                          <p:val>
                                            <p:strVal val="ppt_y"/>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1+ppt_w/2"/>
                                          </p:val>
                                        </p:tav>
                                      </p:tavLst>
                                    </p:anim>
                                    <p:anim calcmode="lin" valueType="num">
                                      <p:cBhvr additive="base">
                                        <p:cTn id="335" dur="3000"/>
                                        <p:tgtEl>
                                          <p:spTgt spid="14"/>
                                        </p:tgtEl>
                                        <p:attrNameLst>
                                          <p:attrName>ppt_y</p:attrName>
                                        </p:attrNameLst>
                                      </p:cBhvr>
                                      <p:tavLst>
                                        <p:tav tm="0">
                                          <p:val>
                                            <p:strVal val="ppt_y"/>
                                          </p:val>
                                        </p:tav>
                                        <p:tav tm="100000">
                                          <p:val>
                                            <p:strVal val="ppt_y"/>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1+ppt_w/2"/>
                                          </p:val>
                                        </p:tav>
                                      </p:tavLst>
                                    </p:anim>
                                    <p:anim calcmode="lin" valueType="num">
                                      <p:cBhvr additive="base">
                                        <p:cTn id="339" dur="3000"/>
                                        <p:tgtEl>
                                          <p:spTgt spid="15"/>
                                        </p:tgtEl>
                                        <p:attrNameLst>
                                          <p:attrName>ppt_y</p:attrName>
                                        </p:attrNameLst>
                                      </p:cBhvr>
                                      <p:tavLst>
                                        <p:tav tm="0">
                                          <p:val>
                                            <p:strVal val="ppt_y"/>
                                          </p:val>
                                        </p:tav>
                                        <p:tav tm="100000">
                                          <p:val>
                                            <p:strVal val="ppt_y"/>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ppt_y"/>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0-ppt_w/2"/>
                                          </p:val>
                                        </p:tav>
                                      </p:tavLst>
                                    </p:anim>
                                    <p:anim calcmode="lin" valueType="num">
                                      <p:cBhvr additive="base">
                                        <p:cTn id="347" dur="3000"/>
                                        <p:tgtEl>
                                          <p:spTgt spid="17"/>
                                        </p:tgtEl>
                                        <p:attrNameLst>
                                          <p:attrName>ppt_y</p:attrName>
                                        </p:attrNameLst>
                                      </p:cBhvr>
                                      <p:tavLst>
                                        <p:tav tm="0">
                                          <p:val>
                                            <p:strVal val="ppt_y"/>
                                          </p:val>
                                        </p:tav>
                                        <p:tav tm="100000">
                                          <p:val>
                                            <p:strVal val="ppt_y"/>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8" fill="hold" grpId="2"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0-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2"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0-ppt_w/2"/>
                                          </p:val>
                                        </p:tav>
                                      </p:tavLst>
                                    </p:anim>
                                    <p:anim calcmode="lin" valueType="num">
                                      <p:cBhvr additive="base">
                                        <p:cTn id="355" dur="3000"/>
                                        <p:tgtEl>
                                          <p:spTgt spid="19"/>
                                        </p:tgtEl>
                                        <p:attrNameLst>
                                          <p:attrName>ppt_y</p:attrName>
                                        </p:attrNameLst>
                                      </p:cBhvr>
                                      <p:tavLst>
                                        <p:tav tm="0">
                                          <p:val>
                                            <p:strVal val="ppt_y"/>
                                          </p:val>
                                        </p:tav>
                                        <p:tav tm="100000">
                                          <p:val>
                                            <p:strVal val="ppt_y"/>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8" fill="hold" grpId="2"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0-ppt_w/2"/>
                                          </p:val>
                                        </p:tav>
                                      </p:tavLst>
                                    </p:anim>
                                    <p:anim calcmode="lin" valueType="num">
                                      <p:cBhvr additive="base">
                                        <p:cTn id="359" dur="3000"/>
                                        <p:tgtEl>
                                          <p:spTgt spid="20"/>
                                        </p:tgtEl>
                                        <p:attrNameLst>
                                          <p:attrName>ppt_y</p:attrName>
                                        </p:attrNameLst>
                                      </p:cBhvr>
                                      <p:tavLst>
                                        <p:tav tm="0">
                                          <p:val>
                                            <p:strVal val="ppt_y"/>
                                          </p:val>
                                        </p:tav>
                                        <p:tav tm="100000">
                                          <p:val>
                                            <p:strVal val="ppt_y"/>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8" fill="hold" grpId="2"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0-ppt_w/2"/>
                                          </p:val>
                                        </p:tav>
                                      </p:tavLst>
                                    </p:anim>
                                    <p:anim calcmode="lin" valueType="num">
                                      <p:cBhvr additive="base">
                                        <p:cTn id="363" dur="3000"/>
                                        <p:tgtEl>
                                          <p:spTgt spid="21"/>
                                        </p:tgtEl>
                                        <p:attrNameLst>
                                          <p:attrName>ppt_y</p:attrName>
                                        </p:attrNameLst>
                                      </p:cBhvr>
                                      <p:tavLst>
                                        <p:tav tm="0">
                                          <p:val>
                                            <p:strVal val="ppt_y"/>
                                          </p:val>
                                        </p:tav>
                                        <p:tav tm="100000">
                                          <p:val>
                                            <p:strVal val="ppt_y"/>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8" fill="hold" grpId="2"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0-ppt_w/2"/>
                                          </p:val>
                                        </p:tav>
                                      </p:tavLst>
                                    </p:anim>
                                    <p:anim calcmode="lin" valueType="num">
                                      <p:cBhvr additive="base">
                                        <p:cTn id="367" dur="3000"/>
                                        <p:tgtEl>
                                          <p:spTgt spid="22"/>
                                        </p:tgtEl>
                                        <p:attrNameLst>
                                          <p:attrName>ppt_y</p:attrName>
                                        </p:attrNameLst>
                                      </p:cBhvr>
                                      <p:tavLst>
                                        <p:tav tm="0">
                                          <p:val>
                                            <p:strVal val="ppt_y"/>
                                          </p:val>
                                        </p:tav>
                                        <p:tav tm="100000">
                                          <p:val>
                                            <p:strVal val="ppt_y"/>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8" fill="hold" grpId="2"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0-ppt_w/2"/>
                                          </p:val>
                                        </p:tav>
                                      </p:tavLst>
                                    </p:anim>
                                    <p:anim calcmode="lin" valueType="num">
                                      <p:cBhvr additive="base">
                                        <p:cTn id="371" dur="3000"/>
                                        <p:tgtEl>
                                          <p:spTgt spid="23"/>
                                        </p:tgtEl>
                                        <p:attrNameLst>
                                          <p:attrName>ppt_y</p:attrName>
                                        </p:attrNameLst>
                                      </p:cBhvr>
                                      <p:tavLst>
                                        <p:tav tm="0">
                                          <p:val>
                                            <p:strVal val="ppt_y"/>
                                          </p:val>
                                        </p:tav>
                                        <p:tav tm="100000">
                                          <p:val>
                                            <p:strVal val="ppt_y"/>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8" fill="hold" grpId="2"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0-ppt_w/2"/>
                                          </p:val>
                                        </p:tav>
                                      </p:tavLst>
                                    </p:anim>
                                    <p:anim calcmode="lin" valueType="num">
                                      <p:cBhvr additive="base">
                                        <p:cTn id="375" dur="3000"/>
                                        <p:tgtEl>
                                          <p:spTgt spid="24"/>
                                        </p:tgtEl>
                                        <p:attrNameLst>
                                          <p:attrName>ppt_y</p:attrName>
                                        </p:attrNameLst>
                                      </p:cBhvr>
                                      <p:tavLst>
                                        <p:tav tm="0">
                                          <p:val>
                                            <p:strVal val="ppt_y"/>
                                          </p:val>
                                        </p:tav>
                                        <p:tav tm="100000">
                                          <p:val>
                                            <p:strVal val="ppt_y"/>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8" fill="hold" grpId="2"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0-ppt_w/2"/>
                                          </p:val>
                                        </p:tav>
                                      </p:tavLst>
                                    </p:anim>
                                    <p:anim calcmode="lin" valueType="num">
                                      <p:cBhvr additive="base">
                                        <p:cTn id="379" dur="3000"/>
                                        <p:tgtEl>
                                          <p:spTgt spid="25"/>
                                        </p:tgtEl>
                                        <p:attrNameLst>
                                          <p:attrName>ppt_y</p:attrName>
                                        </p:attrNameLst>
                                      </p:cBhvr>
                                      <p:tavLst>
                                        <p:tav tm="0">
                                          <p:val>
                                            <p:strVal val="ppt_y"/>
                                          </p:val>
                                        </p:tav>
                                        <p:tav tm="100000">
                                          <p:val>
                                            <p:strVal val="ppt_y"/>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8" fill="hold" grpId="2"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0-ppt_w/2"/>
                                          </p:val>
                                        </p:tav>
                                      </p:tavLst>
                                    </p:anim>
                                    <p:anim calcmode="lin" valueType="num">
                                      <p:cBhvr additive="base">
                                        <p:cTn id="383" dur="3000"/>
                                        <p:tgtEl>
                                          <p:spTgt spid="26"/>
                                        </p:tgtEl>
                                        <p:attrNameLst>
                                          <p:attrName>ppt_y</p:attrName>
                                        </p:attrNameLst>
                                      </p:cBhvr>
                                      <p:tavLst>
                                        <p:tav tm="0">
                                          <p:val>
                                            <p:strVal val="ppt_y"/>
                                          </p:val>
                                        </p:tav>
                                        <p:tav tm="100000">
                                          <p:val>
                                            <p:strVal val="ppt_y"/>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8" fill="hold" grpId="2"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0-ppt_w/2"/>
                                          </p:val>
                                        </p:tav>
                                      </p:tavLst>
                                    </p:anim>
                                    <p:anim calcmode="lin" valueType="num">
                                      <p:cBhvr additive="base">
                                        <p:cTn id="387" dur="3000"/>
                                        <p:tgtEl>
                                          <p:spTgt spid="27"/>
                                        </p:tgtEl>
                                        <p:attrNameLst>
                                          <p:attrName>ppt_y</p:attrName>
                                        </p:attrNameLst>
                                      </p:cBhvr>
                                      <p:tavLst>
                                        <p:tav tm="0">
                                          <p:val>
                                            <p:strVal val="ppt_y"/>
                                          </p:val>
                                        </p:tav>
                                        <p:tav tm="100000">
                                          <p:val>
                                            <p:strVal val="ppt_y"/>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0-ppt_w/2"/>
                                          </p:val>
                                        </p:tav>
                                      </p:tavLst>
                                    </p:anim>
                                    <p:anim calcmode="lin" valueType="num">
                                      <p:cBhvr additive="base">
                                        <p:cTn id="391" dur="3000"/>
                                        <p:tgtEl>
                                          <p:spTgt spid="28"/>
                                        </p:tgtEl>
                                        <p:attrNameLst>
                                          <p:attrName>ppt_y</p:attrName>
                                        </p:attrNameLst>
                                      </p:cBhvr>
                                      <p:tavLst>
                                        <p:tav tm="0">
                                          <p:val>
                                            <p:strVal val="ppt_y"/>
                                          </p:val>
                                        </p:tav>
                                        <p:tav tm="100000">
                                          <p:val>
                                            <p:strVal val="ppt_y"/>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0-ppt_w/2"/>
                                          </p:val>
                                        </p:tav>
                                      </p:tavLst>
                                    </p:anim>
                                    <p:anim calcmode="lin" valueType="num">
                                      <p:cBhvr additive="base">
                                        <p:cTn id="395" dur="3000"/>
                                        <p:tgtEl>
                                          <p:spTgt spid="29"/>
                                        </p:tgtEl>
                                        <p:attrNameLst>
                                          <p:attrName>ppt_y</p:attrName>
                                        </p:attrNameLst>
                                      </p:cBhvr>
                                      <p:tavLst>
                                        <p:tav tm="0">
                                          <p:val>
                                            <p:strVal val="ppt_y"/>
                                          </p:val>
                                        </p:tav>
                                        <p:tav tm="100000">
                                          <p:val>
                                            <p:strVal val="ppt_y"/>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0-ppt_w/2"/>
                                          </p:val>
                                        </p:tav>
                                      </p:tavLst>
                                    </p:anim>
                                    <p:anim calcmode="lin" valueType="num">
                                      <p:cBhvr additive="base">
                                        <p:cTn id="399" dur="3000"/>
                                        <p:tgtEl>
                                          <p:spTgt spid="30"/>
                                        </p:tgtEl>
                                        <p:attrNameLst>
                                          <p:attrName>ppt_y</p:attrName>
                                        </p:attrNameLst>
                                      </p:cBhvr>
                                      <p:tavLst>
                                        <p:tav tm="0">
                                          <p:val>
                                            <p:strVal val="ppt_y"/>
                                          </p:val>
                                        </p:tav>
                                        <p:tav tm="100000">
                                          <p:val>
                                            <p:strVal val="ppt_y"/>
                                          </p:val>
                                        </p:tav>
                                      </p:tavLst>
                                    </p:anim>
                                    <p:set>
                                      <p:cBhvr>
                                        <p:cTn id="400" dur="1" fill="hold">
                                          <p:stCondLst>
                                            <p:cond delay="2999"/>
                                          </p:stCondLst>
                                        </p:cTn>
                                        <p:tgtEl>
                                          <p:spTgt spid="30"/>
                                        </p:tgtEl>
                                        <p:attrNameLst>
                                          <p:attrName>style.visibility</p:attrName>
                                        </p:attrNameLst>
                                      </p:cBhvr>
                                      <p:to>
                                        <p:strVal val="hidden"/>
                                      </p:to>
                                    </p:set>
                                  </p:childTnLst>
                                </p:cTn>
                              </p:par>
                              <p:par>
                                <p:cTn id="401" presetID="3" presetClass="exit" presetSubtype="5" fill="hold" grpId="3" nodeType="withEffect">
                                  <p:stCondLst>
                                    <p:cond delay="0"/>
                                  </p:stCondLst>
                                  <p:childTnLst>
                                    <p:animEffect transition="out" filter="blinds(vertical)">
                                      <p:cBhvr>
                                        <p:cTn id="402" dur="3000"/>
                                        <p:tgtEl>
                                          <p:spTgt spid="3"/>
                                        </p:tgtEl>
                                      </p:cBhvr>
                                    </p:animEffect>
                                    <p:set>
                                      <p:cBhvr>
                                        <p:cTn id="403" dur="1" fill="hold">
                                          <p:stCondLst>
                                            <p:cond delay="2999"/>
                                          </p:stCondLst>
                                        </p:cTn>
                                        <p:tgtEl>
                                          <p:spTgt spid="3"/>
                                        </p:tgtEl>
                                        <p:attrNameLst>
                                          <p:attrName>style.visibility</p:attrName>
                                        </p:attrNameLst>
                                      </p:cBhvr>
                                      <p:to>
                                        <p:strVal val="hidden"/>
                                      </p:to>
                                    </p:set>
                                  </p:childTnLst>
                                </p:cTn>
                              </p:par>
                              <p:par>
                                <p:cTn id="404" presetID="3" presetClass="exit" presetSubtype="5" fill="hold" grpId="3" nodeType="withEffect">
                                  <p:stCondLst>
                                    <p:cond delay="0"/>
                                  </p:stCondLst>
                                  <p:childTnLst>
                                    <p:animEffect transition="out" filter="blinds(vertical)">
                                      <p:cBhvr>
                                        <p:cTn id="405" dur="3000"/>
                                        <p:tgtEl>
                                          <p:spTgt spid="4"/>
                                        </p:tgtEl>
                                      </p:cBhvr>
                                    </p:animEffect>
                                    <p:set>
                                      <p:cBhvr>
                                        <p:cTn id="406" dur="1" fill="hold">
                                          <p:stCondLst>
                                            <p:cond delay="2999"/>
                                          </p:stCondLst>
                                        </p:cTn>
                                        <p:tgtEl>
                                          <p:spTgt spid="4"/>
                                        </p:tgtEl>
                                        <p:attrNameLst>
                                          <p:attrName>style.visibility</p:attrName>
                                        </p:attrNameLst>
                                      </p:cBhvr>
                                      <p:to>
                                        <p:strVal val="hidden"/>
                                      </p:to>
                                    </p:set>
                                  </p:childTnLst>
                                </p:cTn>
                              </p:par>
                              <p:par>
                                <p:cTn id="407" presetID="3" presetClass="exit" presetSubtype="5" fill="hold" grpId="3" nodeType="withEffect">
                                  <p:stCondLst>
                                    <p:cond delay="0"/>
                                  </p:stCondLst>
                                  <p:childTnLst>
                                    <p:animEffect transition="out" filter="blinds(vertical)">
                                      <p:cBhvr>
                                        <p:cTn id="408" dur="3000"/>
                                        <p:tgtEl>
                                          <p:spTgt spid="5"/>
                                        </p:tgtEl>
                                      </p:cBhvr>
                                    </p:animEffect>
                                    <p:set>
                                      <p:cBhvr>
                                        <p:cTn id="409" dur="1" fill="hold">
                                          <p:stCondLst>
                                            <p:cond delay="2999"/>
                                          </p:stCondLst>
                                        </p:cTn>
                                        <p:tgtEl>
                                          <p:spTgt spid="5"/>
                                        </p:tgtEl>
                                        <p:attrNameLst>
                                          <p:attrName>style.visibility</p:attrName>
                                        </p:attrNameLst>
                                      </p:cBhvr>
                                      <p:to>
                                        <p:strVal val="hidden"/>
                                      </p:to>
                                    </p:set>
                                  </p:childTnLst>
                                </p:cTn>
                              </p:par>
                              <p:par>
                                <p:cTn id="410" presetID="3" presetClass="exit" presetSubtype="5" fill="hold" grpId="3" nodeType="withEffect">
                                  <p:stCondLst>
                                    <p:cond delay="0"/>
                                  </p:stCondLst>
                                  <p:childTnLst>
                                    <p:animEffect transition="out" filter="blinds(vertical)">
                                      <p:cBhvr>
                                        <p:cTn id="411" dur="3000"/>
                                        <p:tgtEl>
                                          <p:spTgt spid="6"/>
                                        </p:tgtEl>
                                      </p:cBhvr>
                                    </p:animEffect>
                                    <p:set>
                                      <p:cBhvr>
                                        <p:cTn id="412" dur="1" fill="hold">
                                          <p:stCondLst>
                                            <p:cond delay="2999"/>
                                          </p:stCondLst>
                                        </p:cTn>
                                        <p:tgtEl>
                                          <p:spTgt spid="6"/>
                                        </p:tgtEl>
                                        <p:attrNameLst>
                                          <p:attrName>style.visibility</p:attrName>
                                        </p:attrNameLst>
                                      </p:cBhvr>
                                      <p:to>
                                        <p:strVal val="hidden"/>
                                      </p:to>
                                    </p:set>
                                  </p:childTnLst>
                                </p:cTn>
                              </p:par>
                              <p:par>
                                <p:cTn id="413" presetID="3" presetClass="exit" presetSubtype="5" fill="hold" grpId="3" nodeType="withEffect">
                                  <p:stCondLst>
                                    <p:cond delay="0"/>
                                  </p:stCondLst>
                                  <p:childTnLst>
                                    <p:animEffect transition="out" filter="blinds(vertical)">
                                      <p:cBhvr>
                                        <p:cTn id="414" dur="3000"/>
                                        <p:tgtEl>
                                          <p:spTgt spid="7"/>
                                        </p:tgtEl>
                                      </p:cBhvr>
                                    </p:animEffect>
                                    <p:set>
                                      <p:cBhvr>
                                        <p:cTn id="415" dur="1" fill="hold">
                                          <p:stCondLst>
                                            <p:cond delay="2999"/>
                                          </p:stCondLst>
                                        </p:cTn>
                                        <p:tgtEl>
                                          <p:spTgt spid="7"/>
                                        </p:tgtEl>
                                        <p:attrNameLst>
                                          <p:attrName>style.visibility</p:attrName>
                                        </p:attrNameLst>
                                      </p:cBhvr>
                                      <p:to>
                                        <p:strVal val="hidden"/>
                                      </p:to>
                                    </p:set>
                                  </p:childTnLst>
                                </p:cTn>
                              </p:par>
                              <p:par>
                                <p:cTn id="416" presetID="3" presetClass="exit" presetSubtype="5" fill="hold" grpId="3" nodeType="withEffect">
                                  <p:stCondLst>
                                    <p:cond delay="0"/>
                                  </p:stCondLst>
                                  <p:childTnLst>
                                    <p:animEffect transition="out" filter="blinds(vertical)">
                                      <p:cBhvr>
                                        <p:cTn id="417" dur="3000"/>
                                        <p:tgtEl>
                                          <p:spTgt spid="8"/>
                                        </p:tgtEl>
                                      </p:cBhvr>
                                    </p:animEffect>
                                    <p:set>
                                      <p:cBhvr>
                                        <p:cTn id="418" dur="1" fill="hold">
                                          <p:stCondLst>
                                            <p:cond delay="2999"/>
                                          </p:stCondLst>
                                        </p:cTn>
                                        <p:tgtEl>
                                          <p:spTgt spid="8"/>
                                        </p:tgtEl>
                                        <p:attrNameLst>
                                          <p:attrName>style.visibility</p:attrName>
                                        </p:attrNameLst>
                                      </p:cBhvr>
                                      <p:to>
                                        <p:strVal val="hidden"/>
                                      </p:to>
                                    </p:set>
                                  </p:childTnLst>
                                </p:cTn>
                              </p:par>
                              <p:par>
                                <p:cTn id="419" presetID="3" presetClass="exit" presetSubtype="5" fill="hold" grpId="3" nodeType="withEffect">
                                  <p:stCondLst>
                                    <p:cond delay="0"/>
                                  </p:stCondLst>
                                  <p:childTnLst>
                                    <p:animEffect transition="out" filter="blinds(vertical)">
                                      <p:cBhvr>
                                        <p:cTn id="420" dur="3000"/>
                                        <p:tgtEl>
                                          <p:spTgt spid="9"/>
                                        </p:tgtEl>
                                      </p:cBhvr>
                                    </p:animEffect>
                                    <p:set>
                                      <p:cBhvr>
                                        <p:cTn id="421" dur="1" fill="hold">
                                          <p:stCondLst>
                                            <p:cond delay="2999"/>
                                          </p:stCondLst>
                                        </p:cTn>
                                        <p:tgtEl>
                                          <p:spTgt spid="9"/>
                                        </p:tgtEl>
                                        <p:attrNameLst>
                                          <p:attrName>style.visibility</p:attrName>
                                        </p:attrNameLst>
                                      </p:cBhvr>
                                      <p:to>
                                        <p:strVal val="hidden"/>
                                      </p:to>
                                    </p:set>
                                  </p:childTnLst>
                                </p:cTn>
                              </p:par>
                              <p:par>
                                <p:cTn id="422" presetID="3" presetClass="exit" presetSubtype="5" fill="hold" grpId="3" nodeType="withEffect">
                                  <p:stCondLst>
                                    <p:cond delay="0"/>
                                  </p:stCondLst>
                                  <p:childTnLst>
                                    <p:animEffect transition="out" filter="blinds(vertical)">
                                      <p:cBhvr>
                                        <p:cTn id="423" dur="3000"/>
                                        <p:tgtEl>
                                          <p:spTgt spid="10"/>
                                        </p:tgtEl>
                                      </p:cBhvr>
                                    </p:animEffect>
                                    <p:set>
                                      <p:cBhvr>
                                        <p:cTn id="424" dur="1" fill="hold">
                                          <p:stCondLst>
                                            <p:cond delay="2999"/>
                                          </p:stCondLst>
                                        </p:cTn>
                                        <p:tgtEl>
                                          <p:spTgt spid="10"/>
                                        </p:tgtEl>
                                        <p:attrNameLst>
                                          <p:attrName>style.visibility</p:attrName>
                                        </p:attrNameLst>
                                      </p:cBhvr>
                                      <p:to>
                                        <p:strVal val="hidden"/>
                                      </p:to>
                                    </p:set>
                                  </p:childTnLst>
                                </p:cTn>
                              </p:par>
                              <p:par>
                                <p:cTn id="425" presetID="3" presetClass="exit" presetSubtype="5" fill="hold" grpId="3" nodeType="withEffect">
                                  <p:stCondLst>
                                    <p:cond delay="0"/>
                                  </p:stCondLst>
                                  <p:childTnLst>
                                    <p:animEffect transition="out" filter="blinds(vertical)">
                                      <p:cBhvr>
                                        <p:cTn id="426" dur="3000"/>
                                        <p:tgtEl>
                                          <p:spTgt spid="11"/>
                                        </p:tgtEl>
                                      </p:cBhvr>
                                    </p:animEffect>
                                    <p:set>
                                      <p:cBhvr>
                                        <p:cTn id="427" dur="1" fill="hold">
                                          <p:stCondLst>
                                            <p:cond delay="2999"/>
                                          </p:stCondLst>
                                        </p:cTn>
                                        <p:tgtEl>
                                          <p:spTgt spid="11"/>
                                        </p:tgtEl>
                                        <p:attrNameLst>
                                          <p:attrName>style.visibility</p:attrName>
                                        </p:attrNameLst>
                                      </p:cBhvr>
                                      <p:to>
                                        <p:strVal val="hidden"/>
                                      </p:to>
                                    </p:set>
                                  </p:childTnLst>
                                </p:cTn>
                              </p:par>
                              <p:par>
                                <p:cTn id="428" presetID="3" presetClass="exit" presetSubtype="5" fill="hold" grpId="3" nodeType="withEffect">
                                  <p:stCondLst>
                                    <p:cond delay="0"/>
                                  </p:stCondLst>
                                  <p:childTnLst>
                                    <p:animEffect transition="out" filter="blinds(vertical)">
                                      <p:cBhvr>
                                        <p:cTn id="429" dur="3000"/>
                                        <p:tgtEl>
                                          <p:spTgt spid="12"/>
                                        </p:tgtEl>
                                      </p:cBhvr>
                                    </p:animEffect>
                                    <p:set>
                                      <p:cBhvr>
                                        <p:cTn id="430" dur="1" fill="hold">
                                          <p:stCondLst>
                                            <p:cond delay="2999"/>
                                          </p:stCondLst>
                                        </p:cTn>
                                        <p:tgtEl>
                                          <p:spTgt spid="12"/>
                                        </p:tgtEl>
                                        <p:attrNameLst>
                                          <p:attrName>style.visibility</p:attrName>
                                        </p:attrNameLst>
                                      </p:cBhvr>
                                      <p:to>
                                        <p:strVal val="hidden"/>
                                      </p:to>
                                    </p:set>
                                  </p:childTnLst>
                                </p:cTn>
                              </p:par>
                              <p:par>
                                <p:cTn id="431" presetID="3" presetClass="exit" presetSubtype="5" fill="hold" grpId="3" nodeType="withEffect">
                                  <p:stCondLst>
                                    <p:cond delay="0"/>
                                  </p:stCondLst>
                                  <p:childTnLst>
                                    <p:animEffect transition="out" filter="blinds(vertical)">
                                      <p:cBhvr>
                                        <p:cTn id="432" dur="3000"/>
                                        <p:tgtEl>
                                          <p:spTgt spid="13"/>
                                        </p:tgtEl>
                                      </p:cBhvr>
                                    </p:animEffect>
                                    <p:set>
                                      <p:cBhvr>
                                        <p:cTn id="433" dur="1" fill="hold">
                                          <p:stCondLst>
                                            <p:cond delay="2999"/>
                                          </p:stCondLst>
                                        </p:cTn>
                                        <p:tgtEl>
                                          <p:spTgt spid="13"/>
                                        </p:tgtEl>
                                        <p:attrNameLst>
                                          <p:attrName>style.visibility</p:attrName>
                                        </p:attrNameLst>
                                      </p:cBhvr>
                                      <p:to>
                                        <p:strVal val="hidden"/>
                                      </p:to>
                                    </p:set>
                                  </p:childTnLst>
                                </p:cTn>
                              </p:par>
                              <p:par>
                                <p:cTn id="434" presetID="3" presetClass="exit" presetSubtype="5" fill="hold" grpId="3" nodeType="withEffect">
                                  <p:stCondLst>
                                    <p:cond delay="0"/>
                                  </p:stCondLst>
                                  <p:childTnLst>
                                    <p:animEffect transition="out" filter="blinds(vertical)">
                                      <p:cBhvr>
                                        <p:cTn id="435" dur="3000"/>
                                        <p:tgtEl>
                                          <p:spTgt spid="14"/>
                                        </p:tgtEl>
                                      </p:cBhvr>
                                    </p:animEffect>
                                    <p:set>
                                      <p:cBhvr>
                                        <p:cTn id="436" dur="1" fill="hold">
                                          <p:stCondLst>
                                            <p:cond delay="2999"/>
                                          </p:stCondLst>
                                        </p:cTn>
                                        <p:tgtEl>
                                          <p:spTgt spid="14"/>
                                        </p:tgtEl>
                                        <p:attrNameLst>
                                          <p:attrName>style.visibility</p:attrName>
                                        </p:attrNameLst>
                                      </p:cBhvr>
                                      <p:to>
                                        <p:strVal val="hidden"/>
                                      </p:to>
                                    </p:set>
                                  </p:childTnLst>
                                </p:cTn>
                              </p:par>
                              <p:par>
                                <p:cTn id="437" presetID="3" presetClass="exit" presetSubtype="5" fill="hold" grpId="3" nodeType="withEffect">
                                  <p:stCondLst>
                                    <p:cond delay="0"/>
                                  </p:stCondLst>
                                  <p:childTnLst>
                                    <p:animEffect transition="out" filter="blinds(vertical)">
                                      <p:cBhvr>
                                        <p:cTn id="438" dur="3000"/>
                                        <p:tgtEl>
                                          <p:spTgt spid="15"/>
                                        </p:tgtEl>
                                      </p:cBhvr>
                                    </p:animEffect>
                                    <p:set>
                                      <p:cBhvr>
                                        <p:cTn id="439" dur="1" fill="hold">
                                          <p:stCondLst>
                                            <p:cond delay="2999"/>
                                          </p:stCondLst>
                                        </p:cTn>
                                        <p:tgtEl>
                                          <p:spTgt spid="15"/>
                                        </p:tgtEl>
                                        <p:attrNameLst>
                                          <p:attrName>style.visibility</p:attrName>
                                        </p:attrNameLst>
                                      </p:cBhvr>
                                      <p:to>
                                        <p:strVal val="hidden"/>
                                      </p:to>
                                    </p:set>
                                  </p:childTnLst>
                                </p:cTn>
                              </p:par>
                              <p:par>
                                <p:cTn id="440" presetID="3" presetClass="exit" presetSubtype="5" fill="hold" grpId="3" nodeType="withEffect">
                                  <p:stCondLst>
                                    <p:cond delay="0"/>
                                  </p:stCondLst>
                                  <p:childTnLst>
                                    <p:animEffect transition="out" filter="blinds(vertical)">
                                      <p:cBhvr>
                                        <p:cTn id="441" dur="3000"/>
                                        <p:tgtEl>
                                          <p:spTgt spid="16"/>
                                        </p:tgtEl>
                                      </p:cBhvr>
                                    </p:animEffect>
                                    <p:set>
                                      <p:cBhvr>
                                        <p:cTn id="442" dur="1" fill="hold">
                                          <p:stCondLst>
                                            <p:cond delay="2999"/>
                                          </p:stCondLst>
                                        </p:cTn>
                                        <p:tgtEl>
                                          <p:spTgt spid="16"/>
                                        </p:tgtEl>
                                        <p:attrNameLst>
                                          <p:attrName>style.visibility</p:attrName>
                                        </p:attrNameLst>
                                      </p:cBhvr>
                                      <p:to>
                                        <p:strVal val="hidden"/>
                                      </p:to>
                                    </p:set>
                                  </p:childTnLst>
                                </p:cTn>
                              </p:par>
                              <p:par>
                                <p:cTn id="443" presetID="3" presetClass="exit" presetSubtype="5" fill="hold" grpId="3" nodeType="withEffect">
                                  <p:stCondLst>
                                    <p:cond delay="0"/>
                                  </p:stCondLst>
                                  <p:childTnLst>
                                    <p:animEffect transition="out" filter="blinds(vertical)">
                                      <p:cBhvr>
                                        <p:cTn id="444" dur="3000"/>
                                        <p:tgtEl>
                                          <p:spTgt spid="17"/>
                                        </p:tgtEl>
                                      </p:cBhvr>
                                    </p:animEffect>
                                    <p:set>
                                      <p:cBhvr>
                                        <p:cTn id="445" dur="1" fill="hold">
                                          <p:stCondLst>
                                            <p:cond delay="2999"/>
                                          </p:stCondLst>
                                        </p:cTn>
                                        <p:tgtEl>
                                          <p:spTgt spid="17"/>
                                        </p:tgtEl>
                                        <p:attrNameLst>
                                          <p:attrName>style.visibility</p:attrName>
                                        </p:attrNameLst>
                                      </p:cBhvr>
                                      <p:to>
                                        <p:strVal val="hidden"/>
                                      </p:to>
                                    </p:set>
                                  </p:childTnLst>
                                </p:cTn>
                              </p:par>
                              <p:par>
                                <p:cTn id="446" presetID="3" presetClass="exit" presetSubtype="5" fill="hold" grpId="3" nodeType="withEffect">
                                  <p:stCondLst>
                                    <p:cond delay="0"/>
                                  </p:stCondLst>
                                  <p:childTnLst>
                                    <p:animEffect transition="out" filter="blinds(vertical)">
                                      <p:cBhvr>
                                        <p:cTn id="447" dur="3000"/>
                                        <p:tgtEl>
                                          <p:spTgt spid="18"/>
                                        </p:tgtEl>
                                      </p:cBhvr>
                                    </p:animEffect>
                                    <p:set>
                                      <p:cBhvr>
                                        <p:cTn id="448" dur="1" fill="hold">
                                          <p:stCondLst>
                                            <p:cond delay="2999"/>
                                          </p:stCondLst>
                                        </p:cTn>
                                        <p:tgtEl>
                                          <p:spTgt spid="18"/>
                                        </p:tgtEl>
                                        <p:attrNameLst>
                                          <p:attrName>style.visibility</p:attrName>
                                        </p:attrNameLst>
                                      </p:cBhvr>
                                      <p:to>
                                        <p:strVal val="hidden"/>
                                      </p:to>
                                    </p:set>
                                  </p:childTnLst>
                                </p:cTn>
                              </p:par>
                              <p:par>
                                <p:cTn id="449" presetID="3" presetClass="exit" presetSubtype="5" fill="hold" grpId="3" nodeType="withEffect">
                                  <p:stCondLst>
                                    <p:cond delay="0"/>
                                  </p:stCondLst>
                                  <p:childTnLst>
                                    <p:animEffect transition="out" filter="blinds(vertical)">
                                      <p:cBhvr>
                                        <p:cTn id="450" dur="3000"/>
                                        <p:tgtEl>
                                          <p:spTgt spid="19"/>
                                        </p:tgtEl>
                                      </p:cBhvr>
                                    </p:animEffect>
                                    <p:set>
                                      <p:cBhvr>
                                        <p:cTn id="451" dur="1" fill="hold">
                                          <p:stCondLst>
                                            <p:cond delay="2999"/>
                                          </p:stCondLst>
                                        </p:cTn>
                                        <p:tgtEl>
                                          <p:spTgt spid="19"/>
                                        </p:tgtEl>
                                        <p:attrNameLst>
                                          <p:attrName>style.visibility</p:attrName>
                                        </p:attrNameLst>
                                      </p:cBhvr>
                                      <p:to>
                                        <p:strVal val="hidden"/>
                                      </p:to>
                                    </p:set>
                                  </p:childTnLst>
                                </p:cTn>
                              </p:par>
                              <p:par>
                                <p:cTn id="452" presetID="3" presetClass="exit" presetSubtype="5" fill="hold" grpId="3" nodeType="withEffect">
                                  <p:stCondLst>
                                    <p:cond delay="0"/>
                                  </p:stCondLst>
                                  <p:childTnLst>
                                    <p:animEffect transition="out" filter="blinds(vertical)">
                                      <p:cBhvr>
                                        <p:cTn id="453" dur="3000"/>
                                        <p:tgtEl>
                                          <p:spTgt spid="20"/>
                                        </p:tgtEl>
                                      </p:cBhvr>
                                    </p:animEffect>
                                    <p:set>
                                      <p:cBhvr>
                                        <p:cTn id="454" dur="1" fill="hold">
                                          <p:stCondLst>
                                            <p:cond delay="2999"/>
                                          </p:stCondLst>
                                        </p:cTn>
                                        <p:tgtEl>
                                          <p:spTgt spid="20"/>
                                        </p:tgtEl>
                                        <p:attrNameLst>
                                          <p:attrName>style.visibility</p:attrName>
                                        </p:attrNameLst>
                                      </p:cBhvr>
                                      <p:to>
                                        <p:strVal val="hidden"/>
                                      </p:to>
                                    </p:set>
                                  </p:childTnLst>
                                </p:cTn>
                              </p:par>
                              <p:par>
                                <p:cTn id="455" presetID="3" presetClass="exit" presetSubtype="5" fill="hold" grpId="3" nodeType="withEffect">
                                  <p:stCondLst>
                                    <p:cond delay="0"/>
                                  </p:stCondLst>
                                  <p:childTnLst>
                                    <p:animEffect transition="out" filter="blinds(vertical)">
                                      <p:cBhvr>
                                        <p:cTn id="456" dur="3000"/>
                                        <p:tgtEl>
                                          <p:spTgt spid="21"/>
                                        </p:tgtEl>
                                      </p:cBhvr>
                                    </p:animEffect>
                                    <p:set>
                                      <p:cBhvr>
                                        <p:cTn id="457" dur="1" fill="hold">
                                          <p:stCondLst>
                                            <p:cond delay="2999"/>
                                          </p:stCondLst>
                                        </p:cTn>
                                        <p:tgtEl>
                                          <p:spTgt spid="21"/>
                                        </p:tgtEl>
                                        <p:attrNameLst>
                                          <p:attrName>style.visibility</p:attrName>
                                        </p:attrNameLst>
                                      </p:cBhvr>
                                      <p:to>
                                        <p:strVal val="hidden"/>
                                      </p:to>
                                    </p:set>
                                  </p:childTnLst>
                                </p:cTn>
                              </p:par>
                              <p:par>
                                <p:cTn id="458" presetID="3" presetClass="exit" presetSubtype="5" fill="hold" grpId="3" nodeType="withEffect">
                                  <p:stCondLst>
                                    <p:cond delay="0"/>
                                  </p:stCondLst>
                                  <p:childTnLst>
                                    <p:animEffect transition="out" filter="blinds(vertical)">
                                      <p:cBhvr>
                                        <p:cTn id="459" dur="3000"/>
                                        <p:tgtEl>
                                          <p:spTgt spid="22"/>
                                        </p:tgtEl>
                                      </p:cBhvr>
                                    </p:animEffect>
                                    <p:set>
                                      <p:cBhvr>
                                        <p:cTn id="460" dur="1" fill="hold">
                                          <p:stCondLst>
                                            <p:cond delay="2999"/>
                                          </p:stCondLst>
                                        </p:cTn>
                                        <p:tgtEl>
                                          <p:spTgt spid="22"/>
                                        </p:tgtEl>
                                        <p:attrNameLst>
                                          <p:attrName>style.visibility</p:attrName>
                                        </p:attrNameLst>
                                      </p:cBhvr>
                                      <p:to>
                                        <p:strVal val="hidden"/>
                                      </p:to>
                                    </p:set>
                                  </p:childTnLst>
                                </p:cTn>
                              </p:par>
                              <p:par>
                                <p:cTn id="461" presetID="3" presetClass="exit" presetSubtype="5" fill="hold" grpId="3" nodeType="withEffect">
                                  <p:stCondLst>
                                    <p:cond delay="0"/>
                                  </p:stCondLst>
                                  <p:childTnLst>
                                    <p:animEffect transition="out" filter="blinds(vertical)">
                                      <p:cBhvr>
                                        <p:cTn id="462" dur="3000"/>
                                        <p:tgtEl>
                                          <p:spTgt spid="23"/>
                                        </p:tgtEl>
                                      </p:cBhvr>
                                    </p:animEffect>
                                    <p:set>
                                      <p:cBhvr>
                                        <p:cTn id="463" dur="1" fill="hold">
                                          <p:stCondLst>
                                            <p:cond delay="2999"/>
                                          </p:stCondLst>
                                        </p:cTn>
                                        <p:tgtEl>
                                          <p:spTgt spid="23"/>
                                        </p:tgtEl>
                                        <p:attrNameLst>
                                          <p:attrName>style.visibility</p:attrName>
                                        </p:attrNameLst>
                                      </p:cBhvr>
                                      <p:to>
                                        <p:strVal val="hidden"/>
                                      </p:to>
                                    </p:set>
                                  </p:childTnLst>
                                </p:cTn>
                              </p:par>
                              <p:par>
                                <p:cTn id="464" presetID="3" presetClass="exit" presetSubtype="5" fill="hold" grpId="3" nodeType="withEffect">
                                  <p:stCondLst>
                                    <p:cond delay="0"/>
                                  </p:stCondLst>
                                  <p:childTnLst>
                                    <p:animEffect transition="out" filter="blinds(vertical)">
                                      <p:cBhvr>
                                        <p:cTn id="465" dur="3000"/>
                                        <p:tgtEl>
                                          <p:spTgt spid="24"/>
                                        </p:tgtEl>
                                      </p:cBhvr>
                                    </p:animEffect>
                                    <p:set>
                                      <p:cBhvr>
                                        <p:cTn id="466" dur="1" fill="hold">
                                          <p:stCondLst>
                                            <p:cond delay="2999"/>
                                          </p:stCondLst>
                                        </p:cTn>
                                        <p:tgtEl>
                                          <p:spTgt spid="24"/>
                                        </p:tgtEl>
                                        <p:attrNameLst>
                                          <p:attrName>style.visibility</p:attrName>
                                        </p:attrNameLst>
                                      </p:cBhvr>
                                      <p:to>
                                        <p:strVal val="hidden"/>
                                      </p:to>
                                    </p:set>
                                  </p:childTnLst>
                                </p:cTn>
                              </p:par>
                              <p:par>
                                <p:cTn id="467" presetID="3" presetClass="exit" presetSubtype="5" fill="hold" grpId="3" nodeType="withEffect">
                                  <p:stCondLst>
                                    <p:cond delay="0"/>
                                  </p:stCondLst>
                                  <p:childTnLst>
                                    <p:animEffect transition="out" filter="blinds(vertical)">
                                      <p:cBhvr>
                                        <p:cTn id="468" dur="3000"/>
                                        <p:tgtEl>
                                          <p:spTgt spid="25"/>
                                        </p:tgtEl>
                                      </p:cBhvr>
                                    </p:animEffect>
                                    <p:set>
                                      <p:cBhvr>
                                        <p:cTn id="469" dur="1" fill="hold">
                                          <p:stCondLst>
                                            <p:cond delay="2999"/>
                                          </p:stCondLst>
                                        </p:cTn>
                                        <p:tgtEl>
                                          <p:spTgt spid="25"/>
                                        </p:tgtEl>
                                        <p:attrNameLst>
                                          <p:attrName>style.visibility</p:attrName>
                                        </p:attrNameLst>
                                      </p:cBhvr>
                                      <p:to>
                                        <p:strVal val="hidden"/>
                                      </p:to>
                                    </p:set>
                                  </p:childTnLst>
                                </p:cTn>
                              </p:par>
                              <p:par>
                                <p:cTn id="470" presetID="3" presetClass="exit" presetSubtype="5" fill="hold" grpId="3" nodeType="withEffect">
                                  <p:stCondLst>
                                    <p:cond delay="0"/>
                                  </p:stCondLst>
                                  <p:childTnLst>
                                    <p:animEffect transition="out" filter="blinds(vertical)">
                                      <p:cBhvr>
                                        <p:cTn id="471" dur="3000"/>
                                        <p:tgtEl>
                                          <p:spTgt spid="26"/>
                                        </p:tgtEl>
                                      </p:cBhvr>
                                    </p:animEffect>
                                    <p:set>
                                      <p:cBhvr>
                                        <p:cTn id="472" dur="1" fill="hold">
                                          <p:stCondLst>
                                            <p:cond delay="2999"/>
                                          </p:stCondLst>
                                        </p:cTn>
                                        <p:tgtEl>
                                          <p:spTgt spid="26"/>
                                        </p:tgtEl>
                                        <p:attrNameLst>
                                          <p:attrName>style.visibility</p:attrName>
                                        </p:attrNameLst>
                                      </p:cBhvr>
                                      <p:to>
                                        <p:strVal val="hidden"/>
                                      </p:to>
                                    </p:set>
                                  </p:childTnLst>
                                </p:cTn>
                              </p:par>
                              <p:par>
                                <p:cTn id="473" presetID="3" presetClass="exit" presetSubtype="5" fill="hold" grpId="3" nodeType="withEffect">
                                  <p:stCondLst>
                                    <p:cond delay="0"/>
                                  </p:stCondLst>
                                  <p:childTnLst>
                                    <p:animEffect transition="out" filter="blinds(vertical)">
                                      <p:cBhvr>
                                        <p:cTn id="474" dur="3000"/>
                                        <p:tgtEl>
                                          <p:spTgt spid="27"/>
                                        </p:tgtEl>
                                      </p:cBhvr>
                                    </p:animEffect>
                                    <p:set>
                                      <p:cBhvr>
                                        <p:cTn id="475" dur="1" fill="hold">
                                          <p:stCondLst>
                                            <p:cond delay="2999"/>
                                          </p:stCondLst>
                                        </p:cTn>
                                        <p:tgtEl>
                                          <p:spTgt spid="27"/>
                                        </p:tgtEl>
                                        <p:attrNameLst>
                                          <p:attrName>style.visibility</p:attrName>
                                        </p:attrNameLst>
                                      </p:cBhvr>
                                      <p:to>
                                        <p:strVal val="hidden"/>
                                      </p:to>
                                    </p:set>
                                  </p:childTnLst>
                                </p:cTn>
                              </p:par>
                              <p:par>
                                <p:cTn id="476" presetID="3" presetClass="exit" presetSubtype="5" fill="hold" grpId="3" nodeType="withEffect">
                                  <p:stCondLst>
                                    <p:cond delay="0"/>
                                  </p:stCondLst>
                                  <p:childTnLst>
                                    <p:animEffect transition="out" filter="blinds(vertical)">
                                      <p:cBhvr>
                                        <p:cTn id="477" dur="3000"/>
                                        <p:tgtEl>
                                          <p:spTgt spid="28"/>
                                        </p:tgtEl>
                                      </p:cBhvr>
                                    </p:animEffect>
                                    <p:set>
                                      <p:cBhvr>
                                        <p:cTn id="478" dur="1" fill="hold">
                                          <p:stCondLst>
                                            <p:cond delay="2999"/>
                                          </p:stCondLst>
                                        </p:cTn>
                                        <p:tgtEl>
                                          <p:spTgt spid="28"/>
                                        </p:tgtEl>
                                        <p:attrNameLst>
                                          <p:attrName>style.visibility</p:attrName>
                                        </p:attrNameLst>
                                      </p:cBhvr>
                                      <p:to>
                                        <p:strVal val="hidden"/>
                                      </p:to>
                                    </p:set>
                                  </p:childTnLst>
                                </p:cTn>
                              </p:par>
                              <p:par>
                                <p:cTn id="479" presetID="3" presetClass="exit" presetSubtype="5" fill="hold" grpId="3" nodeType="withEffect">
                                  <p:stCondLst>
                                    <p:cond delay="0"/>
                                  </p:stCondLst>
                                  <p:childTnLst>
                                    <p:animEffect transition="out" filter="blinds(vertical)">
                                      <p:cBhvr>
                                        <p:cTn id="480" dur="3000"/>
                                        <p:tgtEl>
                                          <p:spTgt spid="29"/>
                                        </p:tgtEl>
                                      </p:cBhvr>
                                    </p:animEffect>
                                    <p:set>
                                      <p:cBhvr>
                                        <p:cTn id="481" dur="1" fill="hold">
                                          <p:stCondLst>
                                            <p:cond delay="2999"/>
                                          </p:stCondLst>
                                        </p:cTn>
                                        <p:tgtEl>
                                          <p:spTgt spid="29"/>
                                        </p:tgtEl>
                                        <p:attrNameLst>
                                          <p:attrName>style.visibility</p:attrName>
                                        </p:attrNameLst>
                                      </p:cBhvr>
                                      <p:to>
                                        <p:strVal val="hidden"/>
                                      </p:to>
                                    </p:set>
                                  </p:childTnLst>
                                </p:cTn>
                              </p:par>
                              <p:par>
                                <p:cTn id="482" presetID="3" presetClass="exit" presetSubtype="5" fill="hold" grpId="3" nodeType="withEffect">
                                  <p:stCondLst>
                                    <p:cond delay="0"/>
                                  </p:stCondLst>
                                  <p:childTnLst>
                                    <p:animEffect transition="out" filter="blinds(vertical)">
                                      <p:cBhvr>
                                        <p:cTn id="483" dur="3000"/>
                                        <p:tgtEl>
                                          <p:spTgt spid="30"/>
                                        </p:tgtEl>
                                      </p:cBhvr>
                                    </p:animEffect>
                                    <p:set>
                                      <p:cBhvr>
                                        <p:cTn id="484" dur="1" fill="hold">
                                          <p:stCondLst>
                                            <p:cond delay="2999"/>
                                          </p:stCondLst>
                                        </p:cTn>
                                        <p:tgtEl>
                                          <p:spTgt spid="30"/>
                                        </p:tgtEl>
                                        <p:attrNameLst>
                                          <p:attrName>style.visibility</p:attrName>
                                        </p:attrNameLst>
                                      </p:cBhvr>
                                      <p:to>
                                        <p:strVal val="hidden"/>
                                      </p:to>
                                    </p:set>
                                  </p:childTnLst>
                                </p:cTn>
                              </p:par>
                              <p:par>
                                <p:cTn id="485" presetID="3" presetClass="exit" presetSubtype="10" fill="hold" grpId="5" nodeType="withEffect">
                                  <p:stCondLst>
                                    <p:cond delay="0"/>
                                  </p:stCondLst>
                                  <p:childTnLst>
                                    <p:animEffect transition="out" filter="blinds(horizontal)">
                                      <p:cBhvr>
                                        <p:cTn id="486" dur="3000"/>
                                        <p:tgtEl>
                                          <p:spTgt spid="3"/>
                                        </p:tgtEl>
                                      </p:cBhvr>
                                    </p:animEffect>
                                    <p:set>
                                      <p:cBhvr>
                                        <p:cTn id="487" dur="1" fill="hold">
                                          <p:stCondLst>
                                            <p:cond delay="2999"/>
                                          </p:stCondLst>
                                        </p:cTn>
                                        <p:tgtEl>
                                          <p:spTgt spid="3"/>
                                        </p:tgtEl>
                                        <p:attrNameLst>
                                          <p:attrName>style.visibility</p:attrName>
                                        </p:attrNameLst>
                                      </p:cBhvr>
                                      <p:to>
                                        <p:strVal val="hidden"/>
                                      </p:to>
                                    </p:set>
                                  </p:childTnLst>
                                </p:cTn>
                              </p:par>
                              <p:par>
                                <p:cTn id="488" presetID="3" presetClass="exit" presetSubtype="10" fill="hold" grpId="5" nodeType="withEffect">
                                  <p:stCondLst>
                                    <p:cond delay="0"/>
                                  </p:stCondLst>
                                  <p:childTnLst>
                                    <p:animEffect transition="out" filter="blinds(horizontal)">
                                      <p:cBhvr>
                                        <p:cTn id="489" dur="3000"/>
                                        <p:tgtEl>
                                          <p:spTgt spid="4"/>
                                        </p:tgtEl>
                                      </p:cBhvr>
                                    </p:animEffect>
                                    <p:set>
                                      <p:cBhvr>
                                        <p:cTn id="490" dur="1" fill="hold">
                                          <p:stCondLst>
                                            <p:cond delay="2999"/>
                                          </p:stCondLst>
                                        </p:cTn>
                                        <p:tgtEl>
                                          <p:spTgt spid="4"/>
                                        </p:tgtEl>
                                        <p:attrNameLst>
                                          <p:attrName>style.visibility</p:attrName>
                                        </p:attrNameLst>
                                      </p:cBhvr>
                                      <p:to>
                                        <p:strVal val="hidden"/>
                                      </p:to>
                                    </p:set>
                                  </p:childTnLst>
                                </p:cTn>
                              </p:par>
                              <p:par>
                                <p:cTn id="491" presetID="3" presetClass="exit" presetSubtype="10" fill="hold" grpId="5" nodeType="withEffect">
                                  <p:stCondLst>
                                    <p:cond delay="0"/>
                                  </p:stCondLst>
                                  <p:childTnLst>
                                    <p:animEffect transition="out" filter="blinds(horizontal)">
                                      <p:cBhvr>
                                        <p:cTn id="492" dur="3000"/>
                                        <p:tgtEl>
                                          <p:spTgt spid="5"/>
                                        </p:tgtEl>
                                      </p:cBhvr>
                                    </p:animEffect>
                                    <p:set>
                                      <p:cBhvr>
                                        <p:cTn id="493" dur="1" fill="hold">
                                          <p:stCondLst>
                                            <p:cond delay="2999"/>
                                          </p:stCondLst>
                                        </p:cTn>
                                        <p:tgtEl>
                                          <p:spTgt spid="5"/>
                                        </p:tgtEl>
                                        <p:attrNameLst>
                                          <p:attrName>style.visibility</p:attrName>
                                        </p:attrNameLst>
                                      </p:cBhvr>
                                      <p:to>
                                        <p:strVal val="hidden"/>
                                      </p:to>
                                    </p:set>
                                  </p:childTnLst>
                                </p:cTn>
                              </p:par>
                              <p:par>
                                <p:cTn id="494" presetID="3" presetClass="exit" presetSubtype="10" fill="hold" grpId="5" nodeType="withEffect">
                                  <p:stCondLst>
                                    <p:cond delay="0"/>
                                  </p:stCondLst>
                                  <p:childTnLst>
                                    <p:animEffect transition="out" filter="blinds(horizontal)">
                                      <p:cBhvr>
                                        <p:cTn id="495" dur="3000"/>
                                        <p:tgtEl>
                                          <p:spTgt spid="6"/>
                                        </p:tgtEl>
                                      </p:cBhvr>
                                    </p:animEffect>
                                    <p:set>
                                      <p:cBhvr>
                                        <p:cTn id="496" dur="1" fill="hold">
                                          <p:stCondLst>
                                            <p:cond delay="2999"/>
                                          </p:stCondLst>
                                        </p:cTn>
                                        <p:tgtEl>
                                          <p:spTgt spid="6"/>
                                        </p:tgtEl>
                                        <p:attrNameLst>
                                          <p:attrName>style.visibility</p:attrName>
                                        </p:attrNameLst>
                                      </p:cBhvr>
                                      <p:to>
                                        <p:strVal val="hidden"/>
                                      </p:to>
                                    </p:set>
                                  </p:childTnLst>
                                </p:cTn>
                              </p:par>
                              <p:par>
                                <p:cTn id="497" presetID="3" presetClass="exit" presetSubtype="10" fill="hold" grpId="5" nodeType="withEffect">
                                  <p:stCondLst>
                                    <p:cond delay="0"/>
                                  </p:stCondLst>
                                  <p:childTnLst>
                                    <p:animEffect transition="out" filter="blinds(horizontal)">
                                      <p:cBhvr>
                                        <p:cTn id="498" dur="3000"/>
                                        <p:tgtEl>
                                          <p:spTgt spid="7"/>
                                        </p:tgtEl>
                                      </p:cBhvr>
                                    </p:animEffect>
                                    <p:set>
                                      <p:cBhvr>
                                        <p:cTn id="499" dur="1" fill="hold">
                                          <p:stCondLst>
                                            <p:cond delay="2999"/>
                                          </p:stCondLst>
                                        </p:cTn>
                                        <p:tgtEl>
                                          <p:spTgt spid="7"/>
                                        </p:tgtEl>
                                        <p:attrNameLst>
                                          <p:attrName>style.visibility</p:attrName>
                                        </p:attrNameLst>
                                      </p:cBhvr>
                                      <p:to>
                                        <p:strVal val="hidden"/>
                                      </p:to>
                                    </p:set>
                                  </p:childTnLst>
                                </p:cTn>
                              </p:par>
                              <p:par>
                                <p:cTn id="500" presetID="3" presetClass="exit" presetSubtype="10" fill="hold" grpId="5" nodeType="withEffect">
                                  <p:stCondLst>
                                    <p:cond delay="0"/>
                                  </p:stCondLst>
                                  <p:childTnLst>
                                    <p:animEffect transition="out" filter="blinds(horizontal)">
                                      <p:cBhvr>
                                        <p:cTn id="501" dur="3000"/>
                                        <p:tgtEl>
                                          <p:spTgt spid="8"/>
                                        </p:tgtEl>
                                      </p:cBhvr>
                                    </p:animEffect>
                                    <p:set>
                                      <p:cBhvr>
                                        <p:cTn id="502" dur="1" fill="hold">
                                          <p:stCondLst>
                                            <p:cond delay="2999"/>
                                          </p:stCondLst>
                                        </p:cTn>
                                        <p:tgtEl>
                                          <p:spTgt spid="8"/>
                                        </p:tgtEl>
                                        <p:attrNameLst>
                                          <p:attrName>style.visibility</p:attrName>
                                        </p:attrNameLst>
                                      </p:cBhvr>
                                      <p:to>
                                        <p:strVal val="hidden"/>
                                      </p:to>
                                    </p:set>
                                  </p:childTnLst>
                                </p:cTn>
                              </p:par>
                              <p:par>
                                <p:cTn id="503" presetID="3" presetClass="exit" presetSubtype="10" fill="hold" grpId="5" nodeType="withEffect">
                                  <p:stCondLst>
                                    <p:cond delay="0"/>
                                  </p:stCondLst>
                                  <p:childTnLst>
                                    <p:animEffect transition="out" filter="blinds(horizontal)">
                                      <p:cBhvr>
                                        <p:cTn id="504" dur="3000"/>
                                        <p:tgtEl>
                                          <p:spTgt spid="9"/>
                                        </p:tgtEl>
                                      </p:cBhvr>
                                    </p:animEffect>
                                    <p:set>
                                      <p:cBhvr>
                                        <p:cTn id="505" dur="1" fill="hold">
                                          <p:stCondLst>
                                            <p:cond delay="2999"/>
                                          </p:stCondLst>
                                        </p:cTn>
                                        <p:tgtEl>
                                          <p:spTgt spid="9"/>
                                        </p:tgtEl>
                                        <p:attrNameLst>
                                          <p:attrName>style.visibility</p:attrName>
                                        </p:attrNameLst>
                                      </p:cBhvr>
                                      <p:to>
                                        <p:strVal val="hidden"/>
                                      </p:to>
                                    </p:set>
                                  </p:childTnLst>
                                </p:cTn>
                              </p:par>
                              <p:par>
                                <p:cTn id="506" presetID="3" presetClass="exit" presetSubtype="10" fill="hold" grpId="5" nodeType="withEffect">
                                  <p:stCondLst>
                                    <p:cond delay="0"/>
                                  </p:stCondLst>
                                  <p:childTnLst>
                                    <p:animEffect transition="out" filter="blinds(horizontal)">
                                      <p:cBhvr>
                                        <p:cTn id="507" dur="3000"/>
                                        <p:tgtEl>
                                          <p:spTgt spid="10"/>
                                        </p:tgtEl>
                                      </p:cBhvr>
                                    </p:animEffect>
                                    <p:set>
                                      <p:cBhvr>
                                        <p:cTn id="508" dur="1" fill="hold">
                                          <p:stCondLst>
                                            <p:cond delay="2999"/>
                                          </p:stCondLst>
                                        </p:cTn>
                                        <p:tgtEl>
                                          <p:spTgt spid="10"/>
                                        </p:tgtEl>
                                        <p:attrNameLst>
                                          <p:attrName>style.visibility</p:attrName>
                                        </p:attrNameLst>
                                      </p:cBhvr>
                                      <p:to>
                                        <p:strVal val="hidden"/>
                                      </p:to>
                                    </p:set>
                                  </p:childTnLst>
                                </p:cTn>
                              </p:par>
                              <p:par>
                                <p:cTn id="509" presetID="3" presetClass="exit" presetSubtype="10" fill="hold" grpId="5" nodeType="withEffect">
                                  <p:stCondLst>
                                    <p:cond delay="0"/>
                                  </p:stCondLst>
                                  <p:childTnLst>
                                    <p:animEffect transition="out" filter="blinds(horizontal)">
                                      <p:cBhvr>
                                        <p:cTn id="510" dur="3000"/>
                                        <p:tgtEl>
                                          <p:spTgt spid="11"/>
                                        </p:tgtEl>
                                      </p:cBhvr>
                                    </p:animEffect>
                                    <p:set>
                                      <p:cBhvr>
                                        <p:cTn id="511" dur="1" fill="hold">
                                          <p:stCondLst>
                                            <p:cond delay="2999"/>
                                          </p:stCondLst>
                                        </p:cTn>
                                        <p:tgtEl>
                                          <p:spTgt spid="11"/>
                                        </p:tgtEl>
                                        <p:attrNameLst>
                                          <p:attrName>style.visibility</p:attrName>
                                        </p:attrNameLst>
                                      </p:cBhvr>
                                      <p:to>
                                        <p:strVal val="hidden"/>
                                      </p:to>
                                    </p:set>
                                  </p:childTnLst>
                                </p:cTn>
                              </p:par>
                              <p:par>
                                <p:cTn id="512" presetID="3" presetClass="exit" presetSubtype="10" fill="hold" grpId="5" nodeType="withEffect">
                                  <p:stCondLst>
                                    <p:cond delay="0"/>
                                  </p:stCondLst>
                                  <p:childTnLst>
                                    <p:animEffect transition="out" filter="blinds(horizontal)">
                                      <p:cBhvr>
                                        <p:cTn id="513" dur="3000"/>
                                        <p:tgtEl>
                                          <p:spTgt spid="12"/>
                                        </p:tgtEl>
                                      </p:cBhvr>
                                    </p:animEffect>
                                    <p:set>
                                      <p:cBhvr>
                                        <p:cTn id="514" dur="1" fill="hold">
                                          <p:stCondLst>
                                            <p:cond delay="2999"/>
                                          </p:stCondLst>
                                        </p:cTn>
                                        <p:tgtEl>
                                          <p:spTgt spid="12"/>
                                        </p:tgtEl>
                                        <p:attrNameLst>
                                          <p:attrName>style.visibility</p:attrName>
                                        </p:attrNameLst>
                                      </p:cBhvr>
                                      <p:to>
                                        <p:strVal val="hidden"/>
                                      </p:to>
                                    </p:set>
                                  </p:childTnLst>
                                </p:cTn>
                              </p:par>
                              <p:par>
                                <p:cTn id="515" presetID="3" presetClass="exit" presetSubtype="10" fill="hold" grpId="5" nodeType="withEffect">
                                  <p:stCondLst>
                                    <p:cond delay="0"/>
                                  </p:stCondLst>
                                  <p:childTnLst>
                                    <p:animEffect transition="out" filter="blinds(horizontal)">
                                      <p:cBhvr>
                                        <p:cTn id="516" dur="3000"/>
                                        <p:tgtEl>
                                          <p:spTgt spid="13"/>
                                        </p:tgtEl>
                                      </p:cBhvr>
                                    </p:animEffect>
                                    <p:set>
                                      <p:cBhvr>
                                        <p:cTn id="517" dur="1" fill="hold">
                                          <p:stCondLst>
                                            <p:cond delay="2999"/>
                                          </p:stCondLst>
                                        </p:cTn>
                                        <p:tgtEl>
                                          <p:spTgt spid="13"/>
                                        </p:tgtEl>
                                        <p:attrNameLst>
                                          <p:attrName>style.visibility</p:attrName>
                                        </p:attrNameLst>
                                      </p:cBhvr>
                                      <p:to>
                                        <p:strVal val="hidden"/>
                                      </p:to>
                                    </p:set>
                                  </p:childTnLst>
                                </p:cTn>
                              </p:par>
                              <p:par>
                                <p:cTn id="518" presetID="3" presetClass="exit" presetSubtype="10" fill="hold" grpId="5" nodeType="withEffect">
                                  <p:stCondLst>
                                    <p:cond delay="0"/>
                                  </p:stCondLst>
                                  <p:childTnLst>
                                    <p:animEffect transition="out" filter="blinds(horizontal)">
                                      <p:cBhvr>
                                        <p:cTn id="519" dur="3000"/>
                                        <p:tgtEl>
                                          <p:spTgt spid="14"/>
                                        </p:tgtEl>
                                      </p:cBhvr>
                                    </p:animEffect>
                                    <p:set>
                                      <p:cBhvr>
                                        <p:cTn id="520" dur="1" fill="hold">
                                          <p:stCondLst>
                                            <p:cond delay="2999"/>
                                          </p:stCondLst>
                                        </p:cTn>
                                        <p:tgtEl>
                                          <p:spTgt spid="14"/>
                                        </p:tgtEl>
                                        <p:attrNameLst>
                                          <p:attrName>style.visibility</p:attrName>
                                        </p:attrNameLst>
                                      </p:cBhvr>
                                      <p:to>
                                        <p:strVal val="hidden"/>
                                      </p:to>
                                    </p:set>
                                  </p:childTnLst>
                                </p:cTn>
                              </p:par>
                              <p:par>
                                <p:cTn id="521" presetID="3" presetClass="exit" presetSubtype="10" fill="hold" grpId="5" nodeType="withEffect">
                                  <p:stCondLst>
                                    <p:cond delay="0"/>
                                  </p:stCondLst>
                                  <p:childTnLst>
                                    <p:animEffect transition="out" filter="blinds(horizontal)">
                                      <p:cBhvr>
                                        <p:cTn id="522" dur="3000"/>
                                        <p:tgtEl>
                                          <p:spTgt spid="15"/>
                                        </p:tgtEl>
                                      </p:cBhvr>
                                    </p:animEffect>
                                    <p:set>
                                      <p:cBhvr>
                                        <p:cTn id="523" dur="1" fill="hold">
                                          <p:stCondLst>
                                            <p:cond delay="2999"/>
                                          </p:stCondLst>
                                        </p:cTn>
                                        <p:tgtEl>
                                          <p:spTgt spid="15"/>
                                        </p:tgtEl>
                                        <p:attrNameLst>
                                          <p:attrName>style.visibility</p:attrName>
                                        </p:attrNameLst>
                                      </p:cBhvr>
                                      <p:to>
                                        <p:strVal val="hidden"/>
                                      </p:to>
                                    </p:set>
                                  </p:childTnLst>
                                </p:cTn>
                              </p:par>
                              <p:par>
                                <p:cTn id="524" presetID="3" presetClass="exit" presetSubtype="10" fill="hold" grpId="5" nodeType="withEffect">
                                  <p:stCondLst>
                                    <p:cond delay="0"/>
                                  </p:stCondLst>
                                  <p:childTnLst>
                                    <p:animEffect transition="out" filter="blinds(horizontal)">
                                      <p:cBhvr>
                                        <p:cTn id="525" dur="3000"/>
                                        <p:tgtEl>
                                          <p:spTgt spid="16"/>
                                        </p:tgtEl>
                                      </p:cBhvr>
                                    </p:animEffect>
                                    <p:set>
                                      <p:cBhvr>
                                        <p:cTn id="526" dur="1" fill="hold">
                                          <p:stCondLst>
                                            <p:cond delay="2999"/>
                                          </p:stCondLst>
                                        </p:cTn>
                                        <p:tgtEl>
                                          <p:spTgt spid="16"/>
                                        </p:tgtEl>
                                        <p:attrNameLst>
                                          <p:attrName>style.visibility</p:attrName>
                                        </p:attrNameLst>
                                      </p:cBhvr>
                                      <p:to>
                                        <p:strVal val="hidden"/>
                                      </p:to>
                                    </p:set>
                                  </p:childTnLst>
                                </p:cTn>
                              </p:par>
                              <p:par>
                                <p:cTn id="527" presetID="3" presetClass="exit" presetSubtype="10" fill="hold" grpId="5" nodeType="withEffect">
                                  <p:stCondLst>
                                    <p:cond delay="0"/>
                                  </p:stCondLst>
                                  <p:childTnLst>
                                    <p:animEffect transition="out" filter="blinds(horizontal)">
                                      <p:cBhvr>
                                        <p:cTn id="528" dur="3000"/>
                                        <p:tgtEl>
                                          <p:spTgt spid="17"/>
                                        </p:tgtEl>
                                      </p:cBhvr>
                                    </p:animEffect>
                                    <p:set>
                                      <p:cBhvr>
                                        <p:cTn id="529" dur="1" fill="hold">
                                          <p:stCondLst>
                                            <p:cond delay="2999"/>
                                          </p:stCondLst>
                                        </p:cTn>
                                        <p:tgtEl>
                                          <p:spTgt spid="17"/>
                                        </p:tgtEl>
                                        <p:attrNameLst>
                                          <p:attrName>style.visibility</p:attrName>
                                        </p:attrNameLst>
                                      </p:cBhvr>
                                      <p:to>
                                        <p:strVal val="hidden"/>
                                      </p:to>
                                    </p:set>
                                  </p:childTnLst>
                                </p:cTn>
                              </p:par>
                              <p:par>
                                <p:cTn id="530" presetID="3" presetClass="exit" presetSubtype="10" fill="hold" grpId="5" nodeType="withEffect">
                                  <p:stCondLst>
                                    <p:cond delay="0"/>
                                  </p:stCondLst>
                                  <p:childTnLst>
                                    <p:animEffect transition="out" filter="blinds(horizontal)">
                                      <p:cBhvr>
                                        <p:cTn id="531" dur="3000"/>
                                        <p:tgtEl>
                                          <p:spTgt spid="18"/>
                                        </p:tgtEl>
                                      </p:cBhvr>
                                    </p:animEffect>
                                    <p:set>
                                      <p:cBhvr>
                                        <p:cTn id="532" dur="1" fill="hold">
                                          <p:stCondLst>
                                            <p:cond delay="2999"/>
                                          </p:stCondLst>
                                        </p:cTn>
                                        <p:tgtEl>
                                          <p:spTgt spid="18"/>
                                        </p:tgtEl>
                                        <p:attrNameLst>
                                          <p:attrName>style.visibility</p:attrName>
                                        </p:attrNameLst>
                                      </p:cBhvr>
                                      <p:to>
                                        <p:strVal val="hidden"/>
                                      </p:to>
                                    </p:set>
                                  </p:childTnLst>
                                </p:cTn>
                              </p:par>
                              <p:par>
                                <p:cTn id="533" presetID="3" presetClass="exit" presetSubtype="10" fill="hold" grpId="5" nodeType="withEffect">
                                  <p:stCondLst>
                                    <p:cond delay="0"/>
                                  </p:stCondLst>
                                  <p:childTnLst>
                                    <p:animEffect transition="out" filter="blinds(horizontal)">
                                      <p:cBhvr>
                                        <p:cTn id="534" dur="3000"/>
                                        <p:tgtEl>
                                          <p:spTgt spid="19"/>
                                        </p:tgtEl>
                                      </p:cBhvr>
                                    </p:animEffect>
                                    <p:set>
                                      <p:cBhvr>
                                        <p:cTn id="535" dur="1" fill="hold">
                                          <p:stCondLst>
                                            <p:cond delay="2999"/>
                                          </p:stCondLst>
                                        </p:cTn>
                                        <p:tgtEl>
                                          <p:spTgt spid="19"/>
                                        </p:tgtEl>
                                        <p:attrNameLst>
                                          <p:attrName>style.visibility</p:attrName>
                                        </p:attrNameLst>
                                      </p:cBhvr>
                                      <p:to>
                                        <p:strVal val="hidden"/>
                                      </p:to>
                                    </p:set>
                                  </p:childTnLst>
                                </p:cTn>
                              </p:par>
                              <p:par>
                                <p:cTn id="536" presetID="3" presetClass="exit" presetSubtype="10" fill="hold" grpId="5" nodeType="withEffect">
                                  <p:stCondLst>
                                    <p:cond delay="0"/>
                                  </p:stCondLst>
                                  <p:childTnLst>
                                    <p:animEffect transition="out" filter="blinds(horizontal)">
                                      <p:cBhvr>
                                        <p:cTn id="537" dur="3000"/>
                                        <p:tgtEl>
                                          <p:spTgt spid="20"/>
                                        </p:tgtEl>
                                      </p:cBhvr>
                                    </p:animEffect>
                                    <p:set>
                                      <p:cBhvr>
                                        <p:cTn id="538" dur="1" fill="hold">
                                          <p:stCondLst>
                                            <p:cond delay="2999"/>
                                          </p:stCondLst>
                                        </p:cTn>
                                        <p:tgtEl>
                                          <p:spTgt spid="20"/>
                                        </p:tgtEl>
                                        <p:attrNameLst>
                                          <p:attrName>style.visibility</p:attrName>
                                        </p:attrNameLst>
                                      </p:cBhvr>
                                      <p:to>
                                        <p:strVal val="hidden"/>
                                      </p:to>
                                    </p:set>
                                  </p:childTnLst>
                                </p:cTn>
                              </p:par>
                              <p:par>
                                <p:cTn id="539" presetID="3" presetClass="exit" presetSubtype="10" fill="hold" grpId="5" nodeType="withEffect">
                                  <p:stCondLst>
                                    <p:cond delay="0"/>
                                  </p:stCondLst>
                                  <p:childTnLst>
                                    <p:animEffect transition="out" filter="blinds(horizontal)">
                                      <p:cBhvr>
                                        <p:cTn id="540" dur="3000"/>
                                        <p:tgtEl>
                                          <p:spTgt spid="21"/>
                                        </p:tgtEl>
                                      </p:cBhvr>
                                    </p:animEffect>
                                    <p:set>
                                      <p:cBhvr>
                                        <p:cTn id="541" dur="1" fill="hold">
                                          <p:stCondLst>
                                            <p:cond delay="2999"/>
                                          </p:stCondLst>
                                        </p:cTn>
                                        <p:tgtEl>
                                          <p:spTgt spid="21"/>
                                        </p:tgtEl>
                                        <p:attrNameLst>
                                          <p:attrName>style.visibility</p:attrName>
                                        </p:attrNameLst>
                                      </p:cBhvr>
                                      <p:to>
                                        <p:strVal val="hidden"/>
                                      </p:to>
                                    </p:set>
                                  </p:childTnLst>
                                </p:cTn>
                              </p:par>
                              <p:par>
                                <p:cTn id="542" presetID="3" presetClass="exit" presetSubtype="10" fill="hold" grpId="5" nodeType="withEffect">
                                  <p:stCondLst>
                                    <p:cond delay="0"/>
                                  </p:stCondLst>
                                  <p:childTnLst>
                                    <p:animEffect transition="out" filter="blinds(horizontal)">
                                      <p:cBhvr>
                                        <p:cTn id="543" dur="3000"/>
                                        <p:tgtEl>
                                          <p:spTgt spid="22"/>
                                        </p:tgtEl>
                                      </p:cBhvr>
                                    </p:animEffect>
                                    <p:set>
                                      <p:cBhvr>
                                        <p:cTn id="544" dur="1" fill="hold">
                                          <p:stCondLst>
                                            <p:cond delay="2999"/>
                                          </p:stCondLst>
                                        </p:cTn>
                                        <p:tgtEl>
                                          <p:spTgt spid="22"/>
                                        </p:tgtEl>
                                        <p:attrNameLst>
                                          <p:attrName>style.visibility</p:attrName>
                                        </p:attrNameLst>
                                      </p:cBhvr>
                                      <p:to>
                                        <p:strVal val="hidden"/>
                                      </p:to>
                                    </p:set>
                                  </p:childTnLst>
                                </p:cTn>
                              </p:par>
                              <p:par>
                                <p:cTn id="545" presetID="3" presetClass="exit" presetSubtype="10" fill="hold" grpId="5" nodeType="withEffect">
                                  <p:stCondLst>
                                    <p:cond delay="0"/>
                                  </p:stCondLst>
                                  <p:childTnLst>
                                    <p:animEffect transition="out" filter="blinds(horizontal)">
                                      <p:cBhvr>
                                        <p:cTn id="546" dur="3000"/>
                                        <p:tgtEl>
                                          <p:spTgt spid="23"/>
                                        </p:tgtEl>
                                      </p:cBhvr>
                                    </p:animEffect>
                                    <p:set>
                                      <p:cBhvr>
                                        <p:cTn id="547" dur="1" fill="hold">
                                          <p:stCondLst>
                                            <p:cond delay="2999"/>
                                          </p:stCondLst>
                                        </p:cTn>
                                        <p:tgtEl>
                                          <p:spTgt spid="23"/>
                                        </p:tgtEl>
                                        <p:attrNameLst>
                                          <p:attrName>style.visibility</p:attrName>
                                        </p:attrNameLst>
                                      </p:cBhvr>
                                      <p:to>
                                        <p:strVal val="hidden"/>
                                      </p:to>
                                    </p:set>
                                  </p:childTnLst>
                                </p:cTn>
                              </p:par>
                              <p:par>
                                <p:cTn id="548" presetID="3" presetClass="exit" presetSubtype="10" fill="hold" grpId="5" nodeType="withEffect">
                                  <p:stCondLst>
                                    <p:cond delay="0"/>
                                  </p:stCondLst>
                                  <p:childTnLst>
                                    <p:animEffect transition="out" filter="blinds(horizontal)">
                                      <p:cBhvr>
                                        <p:cTn id="549" dur="3000"/>
                                        <p:tgtEl>
                                          <p:spTgt spid="24"/>
                                        </p:tgtEl>
                                      </p:cBhvr>
                                    </p:animEffect>
                                    <p:set>
                                      <p:cBhvr>
                                        <p:cTn id="550" dur="1" fill="hold">
                                          <p:stCondLst>
                                            <p:cond delay="2999"/>
                                          </p:stCondLst>
                                        </p:cTn>
                                        <p:tgtEl>
                                          <p:spTgt spid="24"/>
                                        </p:tgtEl>
                                        <p:attrNameLst>
                                          <p:attrName>style.visibility</p:attrName>
                                        </p:attrNameLst>
                                      </p:cBhvr>
                                      <p:to>
                                        <p:strVal val="hidden"/>
                                      </p:to>
                                    </p:set>
                                  </p:childTnLst>
                                </p:cTn>
                              </p:par>
                              <p:par>
                                <p:cTn id="551" presetID="3" presetClass="exit" presetSubtype="10" fill="hold" grpId="5" nodeType="withEffect">
                                  <p:stCondLst>
                                    <p:cond delay="0"/>
                                  </p:stCondLst>
                                  <p:childTnLst>
                                    <p:animEffect transition="out" filter="blinds(horizontal)">
                                      <p:cBhvr>
                                        <p:cTn id="552" dur="3000"/>
                                        <p:tgtEl>
                                          <p:spTgt spid="25"/>
                                        </p:tgtEl>
                                      </p:cBhvr>
                                    </p:animEffect>
                                    <p:set>
                                      <p:cBhvr>
                                        <p:cTn id="553" dur="1" fill="hold">
                                          <p:stCondLst>
                                            <p:cond delay="2999"/>
                                          </p:stCondLst>
                                        </p:cTn>
                                        <p:tgtEl>
                                          <p:spTgt spid="25"/>
                                        </p:tgtEl>
                                        <p:attrNameLst>
                                          <p:attrName>style.visibility</p:attrName>
                                        </p:attrNameLst>
                                      </p:cBhvr>
                                      <p:to>
                                        <p:strVal val="hidden"/>
                                      </p:to>
                                    </p:set>
                                  </p:childTnLst>
                                </p:cTn>
                              </p:par>
                              <p:par>
                                <p:cTn id="554" presetID="3" presetClass="exit" presetSubtype="10" fill="hold" grpId="5" nodeType="withEffect">
                                  <p:stCondLst>
                                    <p:cond delay="0"/>
                                  </p:stCondLst>
                                  <p:childTnLst>
                                    <p:animEffect transition="out" filter="blinds(horizontal)">
                                      <p:cBhvr>
                                        <p:cTn id="555" dur="3000"/>
                                        <p:tgtEl>
                                          <p:spTgt spid="26"/>
                                        </p:tgtEl>
                                      </p:cBhvr>
                                    </p:animEffect>
                                    <p:set>
                                      <p:cBhvr>
                                        <p:cTn id="556" dur="1" fill="hold">
                                          <p:stCondLst>
                                            <p:cond delay="2999"/>
                                          </p:stCondLst>
                                        </p:cTn>
                                        <p:tgtEl>
                                          <p:spTgt spid="26"/>
                                        </p:tgtEl>
                                        <p:attrNameLst>
                                          <p:attrName>style.visibility</p:attrName>
                                        </p:attrNameLst>
                                      </p:cBhvr>
                                      <p:to>
                                        <p:strVal val="hidden"/>
                                      </p:to>
                                    </p:set>
                                  </p:childTnLst>
                                </p:cTn>
                              </p:par>
                              <p:par>
                                <p:cTn id="557" presetID="3" presetClass="exit" presetSubtype="10" fill="hold" grpId="5" nodeType="withEffect">
                                  <p:stCondLst>
                                    <p:cond delay="0"/>
                                  </p:stCondLst>
                                  <p:childTnLst>
                                    <p:animEffect transition="out" filter="blinds(horizontal)">
                                      <p:cBhvr>
                                        <p:cTn id="558" dur="3000"/>
                                        <p:tgtEl>
                                          <p:spTgt spid="27"/>
                                        </p:tgtEl>
                                      </p:cBhvr>
                                    </p:animEffect>
                                    <p:set>
                                      <p:cBhvr>
                                        <p:cTn id="559" dur="1" fill="hold">
                                          <p:stCondLst>
                                            <p:cond delay="2999"/>
                                          </p:stCondLst>
                                        </p:cTn>
                                        <p:tgtEl>
                                          <p:spTgt spid="27"/>
                                        </p:tgtEl>
                                        <p:attrNameLst>
                                          <p:attrName>style.visibility</p:attrName>
                                        </p:attrNameLst>
                                      </p:cBhvr>
                                      <p:to>
                                        <p:strVal val="hidden"/>
                                      </p:to>
                                    </p:set>
                                  </p:childTnLst>
                                </p:cTn>
                              </p:par>
                              <p:par>
                                <p:cTn id="560" presetID="3" presetClass="exit" presetSubtype="10" fill="hold" grpId="5" nodeType="withEffect">
                                  <p:stCondLst>
                                    <p:cond delay="0"/>
                                  </p:stCondLst>
                                  <p:childTnLst>
                                    <p:animEffect transition="out" filter="blinds(horizontal)">
                                      <p:cBhvr>
                                        <p:cTn id="561" dur="3000"/>
                                        <p:tgtEl>
                                          <p:spTgt spid="28"/>
                                        </p:tgtEl>
                                      </p:cBhvr>
                                    </p:animEffect>
                                    <p:set>
                                      <p:cBhvr>
                                        <p:cTn id="562" dur="1" fill="hold">
                                          <p:stCondLst>
                                            <p:cond delay="2999"/>
                                          </p:stCondLst>
                                        </p:cTn>
                                        <p:tgtEl>
                                          <p:spTgt spid="28"/>
                                        </p:tgtEl>
                                        <p:attrNameLst>
                                          <p:attrName>style.visibility</p:attrName>
                                        </p:attrNameLst>
                                      </p:cBhvr>
                                      <p:to>
                                        <p:strVal val="hidden"/>
                                      </p:to>
                                    </p:set>
                                  </p:childTnLst>
                                </p:cTn>
                              </p:par>
                              <p:par>
                                <p:cTn id="563" presetID="3" presetClass="exit" presetSubtype="10" fill="hold" grpId="5" nodeType="withEffect">
                                  <p:stCondLst>
                                    <p:cond delay="0"/>
                                  </p:stCondLst>
                                  <p:childTnLst>
                                    <p:animEffect transition="out" filter="blinds(horizontal)">
                                      <p:cBhvr>
                                        <p:cTn id="564" dur="3000"/>
                                        <p:tgtEl>
                                          <p:spTgt spid="29"/>
                                        </p:tgtEl>
                                      </p:cBhvr>
                                    </p:animEffect>
                                    <p:set>
                                      <p:cBhvr>
                                        <p:cTn id="565" dur="1" fill="hold">
                                          <p:stCondLst>
                                            <p:cond delay="2999"/>
                                          </p:stCondLst>
                                        </p:cTn>
                                        <p:tgtEl>
                                          <p:spTgt spid="29"/>
                                        </p:tgtEl>
                                        <p:attrNameLst>
                                          <p:attrName>style.visibility</p:attrName>
                                        </p:attrNameLst>
                                      </p:cBhvr>
                                      <p:to>
                                        <p:strVal val="hidden"/>
                                      </p:to>
                                    </p:set>
                                  </p:childTnLst>
                                </p:cTn>
                              </p:par>
                              <p:par>
                                <p:cTn id="566" presetID="3" presetClass="exit" presetSubtype="10" fill="hold" grpId="5" nodeType="withEffect">
                                  <p:stCondLst>
                                    <p:cond delay="0"/>
                                  </p:stCondLst>
                                  <p:childTnLst>
                                    <p:animEffect transition="out" filter="blinds(horizontal)">
                                      <p:cBhvr>
                                        <p:cTn id="567" dur="3000"/>
                                        <p:tgtEl>
                                          <p:spTgt spid="30"/>
                                        </p:tgtEl>
                                      </p:cBhvr>
                                    </p:animEffect>
                                    <p:set>
                                      <p:cBhvr>
                                        <p:cTn id="568" dur="1" fill="hold">
                                          <p:stCondLst>
                                            <p:cond delay="2999"/>
                                          </p:stCondLst>
                                        </p:cTn>
                                        <p:tgtEl>
                                          <p:spTgt spid="30"/>
                                        </p:tgtEl>
                                        <p:attrNameLst>
                                          <p:attrName>style.visibility</p:attrName>
                                        </p:attrNameLst>
                                      </p:cBhvr>
                                      <p:to>
                                        <p:strVal val="hidden"/>
                                      </p:to>
                                    </p:set>
                                  </p:childTnLst>
                                </p:cTn>
                              </p:par>
                              <p:par>
                                <p:cTn id="569" presetID="23" presetClass="entr" presetSubtype="288" fill="hold" nodeType="withEffect">
                                  <p:stCondLst>
                                    <p:cond delay="0"/>
                                  </p:stCondLst>
                                  <p:childTnLst>
                                    <p:set>
                                      <p:cBhvr>
                                        <p:cTn id="570" dur="1" fill="hold">
                                          <p:stCondLst>
                                            <p:cond delay="0"/>
                                          </p:stCondLst>
                                        </p:cTn>
                                        <p:tgtEl>
                                          <p:spTgt spid="2"/>
                                        </p:tgtEl>
                                        <p:attrNameLst>
                                          <p:attrName>style.visibility</p:attrName>
                                        </p:attrNameLst>
                                      </p:cBhvr>
                                      <p:to>
                                        <p:strVal val="visible"/>
                                      </p:to>
                                    </p:set>
                                    <p:anim calcmode="lin" valueType="num">
                                      <p:cBhvr>
                                        <p:cTn id="571" dur="3000" fill="hold"/>
                                        <p:tgtEl>
                                          <p:spTgt spid="2"/>
                                        </p:tgtEl>
                                        <p:attrNameLst>
                                          <p:attrName>ppt_w</p:attrName>
                                        </p:attrNameLst>
                                      </p:cBhvr>
                                      <p:tavLst>
                                        <p:tav tm="0">
                                          <p:val>
                                            <p:strVal val="4/3*#ppt_w"/>
                                          </p:val>
                                        </p:tav>
                                        <p:tav tm="100000">
                                          <p:val>
                                            <p:strVal val="#ppt_w"/>
                                          </p:val>
                                        </p:tav>
                                      </p:tavLst>
                                    </p:anim>
                                    <p:anim calcmode="lin" valueType="num">
                                      <p:cBhvr>
                                        <p:cTn id="572" dur="3000" fill="hold"/>
                                        <p:tgtEl>
                                          <p:spTgt spid="2"/>
                                        </p:tgtEl>
                                        <p:attrNameLst>
                                          <p:attrName>ppt_h</p:attrName>
                                        </p:attrNameLst>
                                      </p:cBhvr>
                                      <p:tavLst>
                                        <p:tav tm="0">
                                          <p:val>
                                            <p:strVal val="4/3*#ppt_h"/>
                                          </p:val>
                                        </p:tav>
                                        <p:tav tm="100000">
                                          <p:val>
                                            <p:strVal val="#ppt_h"/>
                                          </p:val>
                                        </p:tav>
                                      </p:tavLst>
                                    </p:anim>
                                  </p:childTnLst>
                                </p:cTn>
                              </p:par>
                              <p:par>
                                <p:cTn id="573" presetID="16" presetClass="entr" presetSubtype="37" fill="hold" nodeType="withEffect">
                                  <p:stCondLst>
                                    <p:cond delay="0"/>
                                  </p:stCondLst>
                                  <p:childTnLst>
                                    <p:set>
                                      <p:cBhvr>
                                        <p:cTn id="574" dur="1" fill="hold">
                                          <p:stCondLst>
                                            <p:cond delay="0"/>
                                          </p:stCondLst>
                                        </p:cTn>
                                        <p:tgtEl>
                                          <p:spTgt spid="2"/>
                                        </p:tgtEl>
                                        <p:attrNameLst>
                                          <p:attrName>style.visibility</p:attrName>
                                        </p:attrNameLst>
                                      </p:cBhvr>
                                      <p:to>
                                        <p:strVal val="visible"/>
                                      </p:to>
                                    </p:set>
                                    <p:animEffect transition="in" filter="barn(outVertical)">
                                      <p:cBhvr>
                                        <p:cTn id="57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3 Imagen" descr="cadre-triple-justpeachy_2063760-XL.png"/>
          <p:cNvPicPr>
            <a:picLocks noChangeAspect="1"/>
          </p:cNvPicPr>
          <p:nvPr/>
        </p:nvPicPr>
        <p:blipFill>
          <a:blip r:embed="rId2">
            <a:duotone>
              <a:prstClr val="black"/>
              <a:schemeClr val="accent1">
                <a:tint val="45000"/>
                <a:satMod val="400000"/>
              </a:schemeClr>
            </a:duotone>
            <a:lum bright="10000" contrast="40000"/>
          </a:blip>
          <a:stretch>
            <a:fillRect/>
          </a:stretch>
        </p:blipFill>
        <p:spPr>
          <a:xfrm>
            <a:off x="0" y="0"/>
            <a:ext cx="9144000" cy="5143500"/>
          </a:xfrm>
          <a:prstGeom prst="rect">
            <a:avLst/>
          </a:prstGeom>
        </p:spPr>
      </p:pic>
      <p:pic>
        <p:nvPicPr>
          <p:cNvPr id="5" name="4 Imagen" descr="Siberian-Husky-psd31036.png"/>
          <p:cNvPicPr>
            <a:picLocks noChangeAspect="1"/>
          </p:cNvPicPr>
          <p:nvPr/>
        </p:nvPicPr>
        <p:blipFill>
          <a:blip r:embed="rId3"/>
          <a:stretch>
            <a:fillRect/>
          </a:stretch>
        </p:blipFill>
        <p:spPr>
          <a:xfrm>
            <a:off x="3357554" y="1928808"/>
            <a:ext cx="3810000" cy="2676525"/>
          </a:xfrm>
          <a:prstGeom prst="rect">
            <a:avLst/>
          </a:prstGeom>
        </p:spPr>
      </p:pic>
      <p:sp>
        <p:nvSpPr>
          <p:cNvPr id="6" name="5 CuadroTexto"/>
          <p:cNvSpPr txBox="1"/>
          <p:nvPr/>
        </p:nvSpPr>
        <p:spPr>
          <a:xfrm>
            <a:off x="500034" y="1428742"/>
            <a:ext cx="2000264" cy="2800767"/>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latin typeface="Agency FB" pitchFamily="34" charset="0"/>
              </a:rPr>
              <a:t>Si bien el </a:t>
            </a:r>
            <a:r>
              <a:rPr lang="es-ES" sz="1600" b="1" dirty="0" smtClean="0">
                <a:effectLst>
                  <a:outerShdw blurRad="38100" dist="38100" dir="2700000" algn="tl">
                    <a:srgbClr val="000000">
                      <a:alpha val="43137"/>
                    </a:srgbClr>
                  </a:outerShdw>
                </a:effectLst>
                <a:latin typeface="Agency FB" pitchFamily="34" charset="0"/>
              </a:rPr>
              <a:t>perro de raza </a:t>
            </a:r>
            <a:r>
              <a:rPr lang="es-ES" sz="1600" b="1" dirty="0" err="1" smtClean="0">
                <a:effectLst>
                  <a:outerShdw blurRad="38100" dist="38100" dir="2700000" algn="tl">
                    <a:srgbClr val="000000">
                      <a:alpha val="43137"/>
                    </a:srgbClr>
                  </a:outerShdw>
                </a:effectLst>
                <a:latin typeface="Agency FB" pitchFamily="34" charset="0"/>
              </a:rPr>
              <a:t>siberian</a:t>
            </a:r>
            <a:r>
              <a:rPr lang="es-ES" sz="1600" b="1" dirty="0" smtClean="0">
                <a:effectLst>
                  <a:outerShdw blurRad="38100" dist="38100" dir="2700000" algn="tl">
                    <a:srgbClr val="000000">
                      <a:alpha val="43137"/>
                    </a:srgbClr>
                  </a:outerShdw>
                </a:effectLst>
                <a:latin typeface="Agency FB" pitchFamily="34" charset="0"/>
              </a:rPr>
              <a:t>  </a:t>
            </a:r>
            <a:r>
              <a:rPr lang="es-ES" sz="1600" b="1" dirty="0" err="1" smtClean="0">
                <a:effectLst>
                  <a:outerShdw blurRad="38100" dist="38100" dir="2700000" algn="tl">
                    <a:srgbClr val="000000">
                      <a:alpha val="43137"/>
                    </a:srgbClr>
                  </a:outerShdw>
                </a:effectLst>
                <a:latin typeface="Agency FB" pitchFamily="34" charset="0"/>
              </a:rPr>
              <a:t>husky</a:t>
            </a:r>
            <a:r>
              <a:rPr lang="es-ES" sz="1600" b="1" dirty="0" smtClean="0">
                <a:effectLst>
                  <a:outerShdw blurRad="38100" dist="38100" dir="2700000" algn="tl">
                    <a:srgbClr val="000000">
                      <a:alpha val="43137"/>
                    </a:srgbClr>
                  </a:outerShdw>
                </a:effectLst>
                <a:latin typeface="Agency FB" pitchFamily="34" charset="0"/>
              </a:rPr>
              <a:t> </a:t>
            </a:r>
            <a:r>
              <a:rPr lang="es-ES" sz="1600" dirty="0" smtClean="0">
                <a:effectLst>
                  <a:outerShdw blurRad="38100" dist="38100" dir="2700000" algn="tl">
                    <a:srgbClr val="000000">
                      <a:alpha val="43137"/>
                    </a:srgbClr>
                  </a:outerShdw>
                </a:effectLst>
                <a:latin typeface="Agency FB" pitchFamily="34" charset="0"/>
              </a:rPr>
              <a:t> </a:t>
            </a:r>
            <a:r>
              <a:rPr lang="es-ES" sz="1600" dirty="0" smtClean="0">
                <a:effectLst>
                  <a:outerShdw blurRad="38100" dist="38100" dir="2700000" algn="tl">
                    <a:srgbClr val="000000">
                      <a:alpha val="43137"/>
                    </a:srgbClr>
                  </a:outerShdw>
                </a:effectLst>
                <a:latin typeface="Agency FB" pitchFamily="34" charset="0"/>
              </a:rPr>
              <a:t>no es un perro ladrador puede ser un aceptable protector del hogar. Esto es así debido a que por ser un animal muy seguro de sí mismo no pierde tiempo en ladrar sino que, en caso de ser necesario, entra directamente en acción. </a:t>
            </a:r>
            <a:endParaRPr lang="es-ES" sz="1600"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6572264" y="785800"/>
            <a:ext cx="2214578" cy="3293209"/>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latin typeface="Agency FB" pitchFamily="34" charset="0"/>
              </a:rPr>
              <a:t>Esta característica todavía es más evidente en su relación con otros perros, ya que cuando se encuentra con un congénere suele demostrarle rápidamente que si desea formar parte de su grupo deberá someterse a su liderazgo. En caso de que el otro decida desafiarlo, pasará inmediatamente a la acción con el objetivo de demostrar su poderío</a:t>
            </a:r>
            <a:endParaRPr lang="es-ES" sz="1600" dirty="0">
              <a:effectLst>
                <a:outerShdw blurRad="38100" dist="38100" dir="2700000" algn="tl">
                  <a:srgbClr val="000000">
                    <a:alpha val="43137"/>
                  </a:srgbClr>
                </a:outerShdw>
              </a:effectLst>
            </a:endParaRPr>
          </a:p>
        </p:txBody>
      </p:sp>
      <p:sp>
        <p:nvSpPr>
          <p:cNvPr id="8" name="7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e694ebc2fe90e9ff0418f91039b87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0" name="9 Luna"/>
          <p:cNvSpPr/>
          <p:nvPr/>
        </p:nvSpPr>
        <p:spPr>
          <a:xfrm>
            <a:off x="4572000" y="0"/>
            <a:ext cx="1714512" cy="5143500"/>
          </a:xfrm>
          <a:prstGeom prst="moon">
            <a:avLst>
              <a:gd name="adj" fmla="val 12299"/>
            </a:avLst>
          </a:prstGeom>
          <a:gradFill flip="none" rotWithShape="1">
            <a:gsLst>
              <a:gs pos="21000">
                <a:schemeClr val="tx1"/>
              </a:gs>
              <a:gs pos="50000">
                <a:srgbClr val="00B0F0">
                  <a:shade val="67500"/>
                  <a:satMod val="115000"/>
                </a:srgbClr>
              </a:gs>
              <a:gs pos="100000">
                <a:srgbClr val="00B0F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2928926" y="0"/>
            <a:ext cx="1571636" cy="5143500"/>
          </a:xfrm>
          <a:prstGeom prst="moon">
            <a:avLst>
              <a:gd name="adj" fmla="val 13888"/>
            </a:avLst>
          </a:prstGeom>
          <a:gradFill flip="none" rotWithShape="1">
            <a:gsLst>
              <a:gs pos="21000">
                <a:schemeClr val="tx1"/>
              </a:gs>
              <a:gs pos="50000">
                <a:srgbClr val="00B0F0">
                  <a:shade val="67500"/>
                  <a:satMod val="115000"/>
                </a:srgbClr>
              </a:gs>
              <a:gs pos="100000">
                <a:srgbClr val="00B0F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2643174" y="267875"/>
            <a:ext cx="1571636" cy="4607733"/>
          </a:xfrm>
          <a:prstGeom prst="moon">
            <a:avLst>
              <a:gd name="adj" fmla="val 13888"/>
            </a:avLst>
          </a:prstGeom>
          <a:gradFill flip="none" rotWithShape="1">
            <a:gsLst>
              <a:gs pos="21000">
                <a:schemeClr val="tx1"/>
              </a:gs>
              <a:gs pos="50000">
                <a:srgbClr val="00B0F0">
                  <a:shade val="67500"/>
                  <a:satMod val="115000"/>
                </a:srgbClr>
              </a:gs>
              <a:gs pos="100000">
                <a:srgbClr val="00B0F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4857752" y="214296"/>
            <a:ext cx="1714512" cy="4661330"/>
          </a:xfrm>
          <a:prstGeom prst="moon">
            <a:avLst>
              <a:gd name="adj" fmla="val 13219"/>
            </a:avLst>
          </a:prstGeom>
          <a:gradFill flip="none" rotWithShape="1">
            <a:gsLst>
              <a:gs pos="21000">
                <a:schemeClr val="tx1"/>
              </a:gs>
              <a:gs pos="50000">
                <a:srgbClr val="00B0F0">
                  <a:shade val="67500"/>
                  <a:satMod val="115000"/>
                </a:srgbClr>
              </a:gs>
              <a:gs pos="100000">
                <a:srgbClr val="00B0F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143504" y="535767"/>
            <a:ext cx="1714512" cy="4179123"/>
          </a:xfrm>
          <a:prstGeom prst="moon">
            <a:avLst>
              <a:gd name="adj" fmla="val 13219"/>
            </a:avLst>
          </a:prstGeom>
          <a:gradFill flip="none" rotWithShape="1">
            <a:gsLst>
              <a:gs pos="21000">
                <a:schemeClr val="tx1"/>
              </a:gs>
              <a:gs pos="50000">
                <a:srgbClr val="00B0F0">
                  <a:shade val="67500"/>
                  <a:satMod val="115000"/>
                </a:srgbClr>
              </a:gs>
              <a:gs pos="100000">
                <a:srgbClr val="00B0F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2357422" y="535767"/>
            <a:ext cx="1571636" cy="4125545"/>
          </a:xfrm>
          <a:prstGeom prst="moon">
            <a:avLst>
              <a:gd name="adj" fmla="val 13888"/>
            </a:avLst>
          </a:prstGeom>
          <a:gradFill flip="none" rotWithShape="1">
            <a:gsLst>
              <a:gs pos="21000">
                <a:schemeClr val="tx1"/>
              </a:gs>
              <a:gs pos="50000">
                <a:srgbClr val="00B0F0">
                  <a:shade val="67500"/>
                  <a:satMod val="115000"/>
                </a:srgbClr>
              </a:gs>
              <a:gs pos="100000">
                <a:srgbClr val="00B0F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2071670" y="857238"/>
            <a:ext cx="1571636" cy="3589760"/>
          </a:xfrm>
          <a:prstGeom prst="moon">
            <a:avLst>
              <a:gd name="adj" fmla="val 13888"/>
            </a:avLst>
          </a:prstGeom>
          <a:gradFill flip="none" rotWithShape="1">
            <a:gsLst>
              <a:gs pos="21000">
                <a:schemeClr val="tx1"/>
              </a:gs>
              <a:gs pos="50000">
                <a:srgbClr val="00B0F0">
                  <a:shade val="67500"/>
                  <a:satMod val="115000"/>
                </a:srgbClr>
              </a:gs>
              <a:gs pos="100000">
                <a:srgbClr val="00B0F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flipH="1">
            <a:off x="1785918" y="1071552"/>
            <a:ext cx="1571636" cy="3107553"/>
          </a:xfrm>
          <a:prstGeom prst="moon">
            <a:avLst>
              <a:gd name="adj" fmla="val 13888"/>
            </a:avLst>
          </a:prstGeom>
          <a:gradFill flip="none" rotWithShape="1">
            <a:gsLst>
              <a:gs pos="21000">
                <a:schemeClr val="tx1"/>
              </a:gs>
              <a:gs pos="50000">
                <a:srgbClr val="00B0F0">
                  <a:shade val="67500"/>
                  <a:satMod val="115000"/>
                </a:srgbClr>
              </a:gs>
              <a:gs pos="100000">
                <a:srgbClr val="00B0F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5429256" y="910817"/>
            <a:ext cx="1571636" cy="3536181"/>
          </a:xfrm>
          <a:prstGeom prst="moon">
            <a:avLst>
              <a:gd name="adj" fmla="val 13219"/>
            </a:avLst>
          </a:prstGeom>
          <a:gradFill flip="none" rotWithShape="1">
            <a:gsLst>
              <a:gs pos="21000">
                <a:schemeClr val="tx1"/>
              </a:gs>
              <a:gs pos="50000">
                <a:srgbClr val="00B0F0">
                  <a:shade val="67500"/>
                  <a:satMod val="115000"/>
                </a:srgbClr>
              </a:gs>
              <a:gs pos="100000">
                <a:srgbClr val="00B0F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5715008" y="1125131"/>
            <a:ext cx="1428760" cy="3107553"/>
          </a:xfrm>
          <a:prstGeom prst="moon">
            <a:avLst>
              <a:gd name="adj" fmla="val 12115"/>
            </a:avLst>
          </a:prstGeom>
          <a:gradFill flip="none" rotWithShape="1">
            <a:gsLst>
              <a:gs pos="21000">
                <a:schemeClr val="tx1"/>
              </a:gs>
              <a:gs pos="50000">
                <a:srgbClr val="00B0F0">
                  <a:shade val="67500"/>
                  <a:satMod val="115000"/>
                </a:srgbClr>
              </a:gs>
              <a:gs pos="100000">
                <a:srgbClr val="00B0F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11"/>
                                        </p:tgtEl>
                                        <p:attrNameLst>
                                          <p:attrName>style.visibility</p:attrName>
                                        </p:attrNameLst>
                                      </p:cBhvr>
                                      <p:to>
                                        <p:strVal val="visible"/>
                                      </p:to>
                                    </p:set>
                                    <p:anim calcmode="lin" valueType="num">
                                      <p:cBhvr additive="base">
                                        <p:cTn id="10" dur="3000" fill="hold"/>
                                        <p:tgtEl>
                                          <p:spTgt spid="11"/>
                                        </p:tgtEl>
                                        <p:attrNameLst>
                                          <p:attrName>ppt_x</p:attrName>
                                        </p:attrNameLst>
                                      </p:cBhvr>
                                      <p:tavLst>
                                        <p:tav tm="0">
                                          <p:val>
                                            <p:strVal val="1+#ppt_w/2"/>
                                          </p:val>
                                        </p:tav>
                                        <p:tav tm="100000">
                                          <p:val>
                                            <p:strVal val="#ppt_x"/>
                                          </p:val>
                                        </p:tav>
                                      </p:tavLst>
                                    </p:anim>
                                    <p:anim calcmode="lin" valueType="num">
                                      <p:cBhvr additive="base">
                                        <p:cTn id="11" dur="3000" fill="hold"/>
                                        <p:tgtEl>
                                          <p:spTgt spid="11"/>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iterate type="lt">
                                    <p:tmPct val="0"/>
                                  </p:iterate>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1+#ppt_w/2"/>
                                          </p:val>
                                        </p:tav>
                                        <p:tav tm="100000">
                                          <p:val>
                                            <p:strVal val="#ppt_x"/>
                                          </p:val>
                                        </p:tav>
                                      </p:tavLst>
                                    </p:anim>
                                    <p:anim calcmode="lin" valueType="num">
                                      <p:cBhvr additive="base">
                                        <p:cTn id="27" dur="3000" fill="hold"/>
                                        <p:tgtEl>
                                          <p:spTgt spid="1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iterate type="lt">
                                    <p:tmPct val="0"/>
                                  </p:iterate>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iterate type="lt">
                                    <p:tmPct val="0"/>
                                  </p:iterate>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iterate type="lt">
                                    <p:tmPct val="0"/>
                                  </p:iterate>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iterate type="lt">
                                    <p:tmPct val="0"/>
                                  </p:iterate>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iterate type="lt">
                                    <p:tmPct val="0"/>
                                  </p:iterate>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iterate type="lt">
                                    <p:tmPct val="0"/>
                                  </p:iterate>
                                  <p:childTnLst>
                                    <p:set>
                                      <p:cBhvr>
                                        <p:cTn id="49" dur="1" fill="hold">
                                          <p:stCondLst>
                                            <p:cond delay="0"/>
                                          </p:stCondLst>
                                        </p:cTn>
                                        <p:tgtEl>
                                          <p:spTgt spid="10"/>
                                        </p:tgtEl>
                                        <p:attrNameLst>
                                          <p:attrName>style.visibility</p:attrName>
                                        </p:attrNameLst>
                                      </p:cBhvr>
                                      <p:to>
                                        <p:strVal val="visible"/>
                                      </p:to>
                                    </p:set>
                                    <p:animEffect transition="in" filter="plus(in)">
                                      <p:cBhvr>
                                        <p:cTn id="50" dur="3000"/>
                                        <p:tgtEl>
                                          <p:spTgt spid="10"/>
                                        </p:tgtEl>
                                      </p:cBhvr>
                                    </p:animEffect>
                                  </p:childTnLst>
                                </p:cTn>
                              </p:par>
                              <p:par>
                                <p:cTn id="51" presetID="13" presetClass="entr" presetSubtype="16" fill="hold" grpId="1" nodeType="withEffect">
                                  <p:stCondLst>
                                    <p:cond delay="0"/>
                                  </p:stCondLst>
                                  <p:iterate type="lt">
                                    <p:tmPct val="0"/>
                                  </p:iterate>
                                  <p:childTnLst>
                                    <p:set>
                                      <p:cBhvr>
                                        <p:cTn id="52" dur="1" fill="hold">
                                          <p:stCondLst>
                                            <p:cond delay="0"/>
                                          </p:stCondLst>
                                        </p:cTn>
                                        <p:tgtEl>
                                          <p:spTgt spid="11"/>
                                        </p:tgtEl>
                                        <p:attrNameLst>
                                          <p:attrName>style.visibility</p:attrName>
                                        </p:attrNameLst>
                                      </p:cBhvr>
                                      <p:to>
                                        <p:strVal val="visible"/>
                                      </p:to>
                                    </p:set>
                                    <p:animEffect transition="in" filter="plus(in)">
                                      <p:cBhvr>
                                        <p:cTn id="53" dur="3000"/>
                                        <p:tgtEl>
                                          <p:spTgt spid="11"/>
                                        </p:tgtEl>
                                      </p:cBhvr>
                                    </p:animEffect>
                                  </p:childTnLst>
                                </p:cTn>
                              </p:par>
                              <p:par>
                                <p:cTn id="54" presetID="13" presetClass="entr" presetSubtype="16" fill="hold" grpId="1" nodeType="withEffect">
                                  <p:stCondLst>
                                    <p:cond delay="0"/>
                                  </p:stCondLst>
                                  <p:iterate type="lt">
                                    <p:tmPct val="0"/>
                                  </p:iterate>
                                  <p:childTnLst>
                                    <p:set>
                                      <p:cBhvr>
                                        <p:cTn id="55" dur="1" fill="hold">
                                          <p:stCondLst>
                                            <p:cond delay="0"/>
                                          </p:stCondLst>
                                        </p:cTn>
                                        <p:tgtEl>
                                          <p:spTgt spid="12"/>
                                        </p:tgtEl>
                                        <p:attrNameLst>
                                          <p:attrName>style.visibility</p:attrName>
                                        </p:attrNameLst>
                                      </p:cBhvr>
                                      <p:to>
                                        <p:strVal val="visible"/>
                                      </p:to>
                                    </p:set>
                                    <p:animEffect transition="in" filter="plus(in)">
                                      <p:cBhvr>
                                        <p:cTn id="56" dur="3000"/>
                                        <p:tgtEl>
                                          <p:spTgt spid="12"/>
                                        </p:tgtEl>
                                      </p:cBhvr>
                                    </p:animEffect>
                                  </p:childTnLst>
                                </p:cTn>
                              </p:par>
                              <p:par>
                                <p:cTn id="57" presetID="13" presetClass="entr" presetSubtype="16" fill="hold" grpId="1" nodeType="withEffect">
                                  <p:stCondLst>
                                    <p:cond delay="0"/>
                                  </p:stCondLst>
                                  <p:iterate type="lt">
                                    <p:tmPct val="0"/>
                                  </p:iterate>
                                  <p:childTnLst>
                                    <p:set>
                                      <p:cBhvr>
                                        <p:cTn id="58" dur="1" fill="hold">
                                          <p:stCondLst>
                                            <p:cond delay="0"/>
                                          </p:stCondLst>
                                        </p:cTn>
                                        <p:tgtEl>
                                          <p:spTgt spid="13"/>
                                        </p:tgtEl>
                                        <p:attrNameLst>
                                          <p:attrName>style.visibility</p:attrName>
                                        </p:attrNameLst>
                                      </p:cBhvr>
                                      <p:to>
                                        <p:strVal val="visible"/>
                                      </p:to>
                                    </p:set>
                                    <p:animEffect transition="in" filter="plus(in)">
                                      <p:cBhvr>
                                        <p:cTn id="59" dur="3000"/>
                                        <p:tgtEl>
                                          <p:spTgt spid="13"/>
                                        </p:tgtEl>
                                      </p:cBhvr>
                                    </p:animEffect>
                                  </p:childTnLst>
                                </p:cTn>
                              </p:par>
                              <p:par>
                                <p:cTn id="60" presetID="13" presetClass="entr" presetSubtype="16" fill="hold" grpId="1" nodeType="withEffect">
                                  <p:stCondLst>
                                    <p:cond delay="0"/>
                                  </p:stCondLst>
                                  <p:iterate type="lt">
                                    <p:tmPct val="0"/>
                                  </p:iterate>
                                  <p:childTnLst>
                                    <p:set>
                                      <p:cBhvr>
                                        <p:cTn id="61" dur="1" fill="hold">
                                          <p:stCondLst>
                                            <p:cond delay="0"/>
                                          </p:stCondLst>
                                        </p:cTn>
                                        <p:tgtEl>
                                          <p:spTgt spid="14"/>
                                        </p:tgtEl>
                                        <p:attrNameLst>
                                          <p:attrName>style.visibility</p:attrName>
                                        </p:attrNameLst>
                                      </p:cBhvr>
                                      <p:to>
                                        <p:strVal val="visible"/>
                                      </p:to>
                                    </p:set>
                                    <p:animEffect transition="in" filter="plus(in)">
                                      <p:cBhvr>
                                        <p:cTn id="62" dur="3000"/>
                                        <p:tgtEl>
                                          <p:spTgt spid="14"/>
                                        </p:tgtEl>
                                      </p:cBhvr>
                                    </p:animEffect>
                                  </p:childTnLst>
                                </p:cTn>
                              </p:par>
                              <p:par>
                                <p:cTn id="63" presetID="13" presetClass="entr" presetSubtype="16" fill="hold" grpId="1" nodeType="withEffect">
                                  <p:stCondLst>
                                    <p:cond delay="0"/>
                                  </p:stCondLst>
                                  <p:iterate type="lt">
                                    <p:tmPct val="0"/>
                                  </p:iterate>
                                  <p:childTnLst>
                                    <p:set>
                                      <p:cBhvr>
                                        <p:cTn id="64" dur="1" fill="hold">
                                          <p:stCondLst>
                                            <p:cond delay="0"/>
                                          </p:stCondLst>
                                        </p:cTn>
                                        <p:tgtEl>
                                          <p:spTgt spid="15"/>
                                        </p:tgtEl>
                                        <p:attrNameLst>
                                          <p:attrName>style.visibility</p:attrName>
                                        </p:attrNameLst>
                                      </p:cBhvr>
                                      <p:to>
                                        <p:strVal val="visible"/>
                                      </p:to>
                                    </p:set>
                                    <p:animEffect transition="in" filter="plus(in)">
                                      <p:cBhvr>
                                        <p:cTn id="65" dur="3000"/>
                                        <p:tgtEl>
                                          <p:spTgt spid="15"/>
                                        </p:tgtEl>
                                      </p:cBhvr>
                                    </p:animEffect>
                                  </p:childTnLst>
                                </p:cTn>
                              </p:par>
                              <p:par>
                                <p:cTn id="66" presetID="13" presetClass="entr" presetSubtype="16" fill="hold" grpId="1" nodeType="withEffect">
                                  <p:stCondLst>
                                    <p:cond delay="0"/>
                                  </p:stCondLst>
                                  <p:iterate type="lt">
                                    <p:tmPct val="0"/>
                                  </p:iterate>
                                  <p:childTnLst>
                                    <p:set>
                                      <p:cBhvr>
                                        <p:cTn id="67" dur="1" fill="hold">
                                          <p:stCondLst>
                                            <p:cond delay="0"/>
                                          </p:stCondLst>
                                        </p:cTn>
                                        <p:tgtEl>
                                          <p:spTgt spid="16"/>
                                        </p:tgtEl>
                                        <p:attrNameLst>
                                          <p:attrName>style.visibility</p:attrName>
                                        </p:attrNameLst>
                                      </p:cBhvr>
                                      <p:to>
                                        <p:strVal val="visible"/>
                                      </p:to>
                                    </p:set>
                                    <p:animEffect transition="in" filter="plus(in)">
                                      <p:cBhvr>
                                        <p:cTn id="68" dur="3000"/>
                                        <p:tgtEl>
                                          <p:spTgt spid="16"/>
                                        </p:tgtEl>
                                      </p:cBhvr>
                                    </p:animEffect>
                                  </p:childTnLst>
                                </p:cTn>
                              </p:par>
                              <p:par>
                                <p:cTn id="69" presetID="13" presetClass="entr" presetSubtype="16" fill="hold" grpId="1" nodeType="withEffect">
                                  <p:stCondLst>
                                    <p:cond delay="0"/>
                                  </p:stCondLst>
                                  <p:iterate type="lt">
                                    <p:tmPct val="0"/>
                                  </p:iterate>
                                  <p:childTnLst>
                                    <p:set>
                                      <p:cBhvr>
                                        <p:cTn id="70" dur="1" fill="hold">
                                          <p:stCondLst>
                                            <p:cond delay="0"/>
                                          </p:stCondLst>
                                        </p:cTn>
                                        <p:tgtEl>
                                          <p:spTgt spid="17"/>
                                        </p:tgtEl>
                                        <p:attrNameLst>
                                          <p:attrName>style.visibility</p:attrName>
                                        </p:attrNameLst>
                                      </p:cBhvr>
                                      <p:to>
                                        <p:strVal val="visible"/>
                                      </p:to>
                                    </p:set>
                                    <p:animEffect transition="in" filter="plus(in)">
                                      <p:cBhvr>
                                        <p:cTn id="71" dur="3000"/>
                                        <p:tgtEl>
                                          <p:spTgt spid="17"/>
                                        </p:tgtEl>
                                      </p:cBhvr>
                                    </p:animEffect>
                                  </p:childTnLst>
                                </p:cTn>
                              </p:par>
                              <p:par>
                                <p:cTn id="72" presetID="13" presetClass="entr" presetSubtype="16" fill="hold" grpId="1" nodeType="withEffect">
                                  <p:stCondLst>
                                    <p:cond delay="0"/>
                                  </p:stCondLst>
                                  <p:iterate type="lt">
                                    <p:tmPct val="0"/>
                                  </p:iterate>
                                  <p:childTnLst>
                                    <p:set>
                                      <p:cBhvr>
                                        <p:cTn id="73" dur="1" fill="hold">
                                          <p:stCondLst>
                                            <p:cond delay="0"/>
                                          </p:stCondLst>
                                        </p:cTn>
                                        <p:tgtEl>
                                          <p:spTgt spid="18"/>
                                        </p:tgtEl>
                                        <p:attrNameLst>
                                          <p:attrName>style.visibility</p:attrName>
                                        </p:attrNameLst>
                                      </p:cBhvr>
                                      <p:to>
                                        <p:strVal val="visible"/>
                                      </p:to>
                                    </p:set>
                                    <p:animEffect transition="in" filter="plus(in)">
                                      <p:cBhvr>
                                        <p:cTn id="74" dur="3000"/>
                                        <p:tgtEl>
                                          <p:spTgt spid="18"/>
                                        </p:tgtEl>
                                      </p:cBhvr>
                                    </p:animEffect>
                                  </p:childTnLst>
                                </p:cTn>
                              </p:par>
                              <p:par>
                                <p:cTn id="75" presetID="13" presetClass="entr" presetSubtype="16" fill="hold" grpId="1" nodeType="withEffect">
                                  <p:stCondLst>
                                    <p:cond delay="0"/>
                                  </p:stCondLst>
                                  <p:iterate type="lt">
                                    <p:tmPct val="0"/>
                                  </p:iterate>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grpId="4" nodeType="withEffect">
                                  <p:stCondLst>
                                    <p:cond delay="0"/>
                                  </p:stCondLst>
                                  <p:iterate type="lt">
                                    <p:tmPct val="0"/>
                                  </p:iterate>
                                  <p:childTnLst>
                                    <p:animRot by="21600000">
                                      <p:cBhvr>
                                        <p:cTn id="79" dur="3000" fill="hold"/>
                                        <p:tgtEl>
                                          <p:spTgt spid="11"/>
                                        </p:tgtEl>
                                        <p:attrNameLst>
                                          <p:attrName>r</p:attrName>
                                        </p:attrNameLst>
                                      </p:cBhvr>
                                    </p:animRot>
                                  </p:childTnLst>
                                </p:cTn>
                              </p:par>
                              <p:par>
                                <p:cTn id="80" presetID="8" presetClass="emph" presetSubtype="0" fill="hold" grpId="4" nodeType="withEffect">
                                  <p:stCondLst>
                                    <p:cond delay="0"/>
                                  </p:stCondLst>
                                  <p:iterate type="lt">
                                    <p:tmPct val="0"/>
                                  </p:iterate>
                                  <p:childTnLst>
                                    <p:animRot by="21600000">
                                      <p:cBhvr>
                                        <p:cTn id="81" dur="3000" fill="hold"/>
                                        <p:tgtEl>
                                          <p:spTgt spid="12"/>
                                        </p:tgtEl>
                                        <p:attrNameLst>
                                          <p:attrName>r</p:attrName>
                                        </p:attrNameLst>
                                      </p:cBhvr>
                                    </p:animRot>
                                  </p:childTnLst>
                                </p:cTn>
                              </p:par>
                              <p:par>
                                <p:cTn id="82" presetID="8" presetClass="emph" presetSubtype="0" fill="hold" grpId="4" nodeType="withEffect">
                                  <p:stCondLst>
                                    <p:cond delay="0"/>
                                  </p:stCondLst>
                                  <p:iterate type="lt">
                                    <p:tmPct val="0"/>
                                  </p:iterate>
                                  <p:childTnLst>
                                    <p:animRot by="21600000">
                                      <p:cBhvr>
                                        <p:cTn id="83" dur="3000" fill="hold"/>
                                        <p:tgtEl>
                                          <p:spTgt spid="15"/>
                                        </p:tgtEl>
                                        <p:attrNameLst>
                                          <p:attrName>r</p:attrName>
                                        </p:attrNameLst>
                                      </p:cBhvr>
                                    </p:animRot>
                                  </p:childTnLst>
                                </p:cTn>
                              </p:par>
                              <p:par>
                                <p:cTn id="84" presetID="8" presetClass="emph" presetSubtype="0" fill="hold" grpId="4" nodeType="withEffect">
                                  <p:stCondLst>
                                    <p:cond delay="0"/>
                                  </p:stCondLst>
                                  <p:iterate type="lt">
                                    <p:tmPct val="0"/>
                                  </p:iterate>
                                  <p:childTnLst>
                                    <p:animRot by="21600000">
                                      <p:cBhvr>
                                        <p:cTn id="85" dur="3000" fill="hold"/>
                                        <p:tgtEl>
                                          <p:spTgt spid="16"/>
                                        </p:tgtEl>
                                        <p:attrNameLst>
                                          <p:attrName>r</p:attrName>
                                        </p:attrNameLst>
                                      </p:cBhvr>
                                    </p:animRot>
                                  </p:childTnLst>
                                </p:cTn>
                              </p:par>
                              <p:par>
                                <p:cTn id="86" presetID="8" presetClass="emph" presetSubtype="0" fill="hold" grpId="4" nodeType="withEffect">
                                  <p:stCondLst>
                                    <p:cond delay="0"/>
                                  </p:stCondLst>
                                  <p:iterate type="lt">
                                    <p:tmPct val="0"/>
                                  </p:iterate>
                                  <p:childTnLst>
                                    <p:animRot by="21600000">
                                      <p:cBhvr>
                                        <p:cTn id="87" dur="3000" fill="hold"/>
                                        <p:tgtEl>
                                          <p:spTgt spid="17"/>
                                        </p:tgtEl>
                                        <p:attrNameLst>
                                          <p:attrName>r</p:attrName>
                                        </p:attrNameLst>
                                      </p:cBhvr>
                                    </p:animRot>
                                  </p:childTnLst>
                                </p:cTn>
                              </p:par>
                              <p:par>
                                <p:cTn id="88" presetID="8" presetClass="emph" presetSubtype="0" fill="hold" grpId="4" nodeType="withEffect">
                                  <p:stCondLst>
                                    <p:cond delay="0"/>
                                  </p:stCondLst>
                                  <p:iterate type="lt">
                                    <p:tmPct val="0"/>
                                  </p:iterate>
                                  <p:childTnLst>
                                    <p:animRot by="-21600000">
                                      <p:cBhvr>
                                        <p:cTn id="89" dur="3000" fill="hold"/>
                                        <p:tgtEl>
                                          <p:spTgt spid="10"/>
                                        </p:tgtEl>
                                        <p:attrNameLst>
                                          <p:attrName>r</p:attrName>
                                        </p:attrNameLst>
                                      </p:cBhvr>
                                    </p:animRot>
                                  </p:childTnLst>
                                </p:cTn>
                              </p:par>
                              <p:par>
                                <p:cTn id="90" presetID="8" presetClass="emph" presetSubtype="0" fill="hold" grpId="4" nodeType="withEffect">
                                  <p:stCondLst>
                                    <p:cond delay="0"/>
                                  </p:stCondLst>
                                  <p:iterate type="lt">
                                    <p:tmPct val="0"/>
                                  </p:iterate>
                                  <p:childTnLst>
                                    <p:animRot by="-21600000">
                                      <p:cBhvr>
                                        <p:cTn id="91" dur="3000" fill="hold"/>
                                        <p:tgtEl>
                                          <p:spTgt spid="13"/>
                                        </p:tgtEl>
                                        <p:attrNameLst>
                                          <p:attrName>r</p:attrName>
                                        </p:attrNameLst>
                                      </p:cBhvr>
                                    </p:animRot>
                                  </p:childTnLst>
                                </p:cTn>
                              </p:par>
                              <p:par>
                                <p:cTn id="92" presetID="8" presetClass="emph" presetSubtype="0" fill="hold" grpId="4" nodeType="withEffect">
                                  <p:stCondLst>
                                    <p:cond delay="0"/>
                                  </p:stCondLst>
                                  <p:iterate type="lt">
                                    <p:tmPct val="0"/>
                                  </p:iterate>
                                  <p:childTnLst>
                                    <p:animRot by="-21600000">
                                      <p:cBhvr>
                                        <p:cTn id="93" dur="3000" fill="hold"/>
                                        <p:tgtEl>
                                          <p:spTgt spid="14"/>
                                        </p:tgtEl>
                                        <p:attrNameLst>
                                          <p:attrName>r</p:attrName>
                                        </p:attrNameLst>
                                      </p:cBhvr>
                                    </p:animRot>
                                  </p:childTnLst>
                                </p:cTn>
                              </p:par>
                              <p:par>
                                <p:cTn id="94" presetID="8" presetClass="emph" presetSubtype="0" fill="hold" grpId="4" nodeType="withEffect">
                                  <p:stCondLst>
                                    <p:cond delay="0"/>
                                  </p:stCondLst>
                                  <p:iterate type="lt">
                                    <p:tmPct val="0"/>
                                  </p:iterate>
                                  <p:childTnLst>
                                    <p:animRot by="-21600000">
                                      <p:cBhvr>
                                        <p:cTn id="95" dur="3000" fill="hold"/>
                                        <p:tgtEl>
                                          <p:spTgt spid="18"/>
                                        </p:tgtEl>
                                        <p:attrNameLst>
                                          <p:attrName>r</p:attrName>
                                        </p:attrNameLst>
                                      </p:cBhvr>
                                    </p:animRot>
                                  </p:childTnLst>
                                </p:cTn>
                              </p:par>
                              <p:par>
                                <p:cTn id="96" presetID="8" presetClass="emph" presetSubtype="0" fill="hold" grpId="4" nodeType="withEffect">
                                  <p:stCondLst>
                                    <p:cond delay="0"/>
                                  </p:stCondLst>
                                  <p:iterate type="lt">
                                    <p:tmPct val="0"/>
                                  </p:iterate>
                                  <p:childTnLst>
                                    <p:animRot by="-21600000">
                                      <p:cBhvr>
                                        <p:cTn id="97" dur="3000" fill="hold"/>
                                        <p:tgtEl>
                                          <p:spTgt spid="19"/>
                                        </p:tgtEl>
                                        <p:attrNameLst>
                                          <p:attrName>r</p:attrName>
                                        </p:attrNameLst>
                                      </p:cBhvr>
                                    </p:animRot>
                                  </p:childTnLst>
                                </p:cTn>
                              </p:par>
                            </p:childTnLst>
                          </p:cTn>
                        </p:par>
                        <p:par>
                          <p:cTn id="98" fill="hold">
                            <p:stCondLst>
                              <p:cond delay="3000"/>
                            </p:stCondLst>
                            <p:childTnLst>
                              <p:par>
                                <p:cTn id="99" presetID="3" presetClass="exit" presetSubtype="10" fill="hold" grpId="2" nodeType="afterEffect">
                                  <p:stCondLst>
                                    <p:cond delay="0"/>
                                  </p:stCondLst>
                                  <p:iterate type="lt">
                                    <p:tmPct val="0"/>
                                  </p:iterate>
                                  <p:childTnLst>
                                    <p:animEffect transition="out" filter="blinds(horizontal)">
                                      <p:cBhvr>
                                        <p:cTn id="100" dur="3000"/>
                                        <p:tgtEl>
                                          <p:spTgt spid="10"/>
                                        </p:tgtEl>
                                      </p:cBhvr>
                                    </p:animEffect>
                                    <p:set>
                                      <p:cBhvr>
                                        <p:cTn id="101" dur="1" fill="hold">
                                          <p:stCondLst>
                                            <p:cond delay="2999"/>
                                          </p:stCondLst>
                                        </p:cTn>
                                        <p:tgtEl>
                                          <p:spTgt spid="10"/>
                                        </p:tgtEl>
                                        <p:attrNameLst>
                                          <p:attrName>style.visibility</p:attrName>
                                        </p:attrNameLst>
                                      </p:cBhvr>
                                      <p:to>
                                        <p:strVal val="hidden"/>
                                      </p:to>
                                    </p:set>
                                  </p:childTnLst>
                                </p:cTn>
                              </p:par>
                              <p:par>
                                <p:cTn id="102" presetID="3" presetClass="exit" presetSubtype="10" fill="hold" grpId="2" nodeType="withEffect">
                                  <p:stCondLst>
                                    <p:cond delay="0"/>
                                  </p:stCondLst>
                                  <p:iterate type="lt">
                                    <p:tmPct val="0"/>
                                  </p:iterate>
                                  <p:childTnLst>
                                    <p:animEffect transition="out" filter="blinds(horizontal)">
                                      <p:cBhvr>
                                        <p:cTn id="103" dur="3000"/>
                                        <p:tgtEl>
                                          <p:spTgt spid="11"/>
                                        </p:tgtEl>
                                      </p:cBhvr>
                                    </p:animEffect>
                                    <p:set>
                                      <p:cBhvr>
                                        <p:cTn id="104" dur="1" fill="hold">
                                          <p:stCondLst>
                                            <p:cond delay="2999"/>
                                          </p:stCondLst>
                                        </p:cTn>
                                        <p:tgtEl>
                                          <p:spTgt spid="11"/>
                                        </p:tgtEl>
                                        <p:attrNameLst>
                                          <p:attrName>style.visibility</p:attrName>
                                        </p:attrNameLst>
                                      </p:cBhvr>
                                      <p:to>
                                        <p:strVal val="hidden"/>
                                      </p:to>
                                    </p:set>
                                  </p:childTnLst>
                                </p:cTn>
                              </p:par>
                              <p:par>
                                <p:cTn id="105" presetID="3" presetClass="exit" presetSubtype="10" fill="hold" grpId="2" nodeType="withEffect">
                                  <p:stCondLst>
                                    <p:cond delay="0"/>
                                  </p:stCondLst>
                                  <p:iterate type="lt">
                                    <p:tmPct val="0"/>
                                  </p:iterate>
                                  <p:childTnLst>
                                    <p:animEffect transition="out" filter="blinds(horizontal)">
                                      <p:cBhvr>
                                        <p:cTn id="106" dur="3000"/>
                                        <p:tgtEl>
                                          <p:spTgt spid="12"/>
                                        </p:tgtEl>
                                      </p:cBhvr>
                                    </p:animEffect>
                                    <p:set>
                                      <p:cBhvr>
                                        <p:cTn id="107" dur="1" fill="hold">
                                          <p:stCondLst>
                                            <p:cond delay="2999"/>
                                          </p:stCondLst>
                                        </p:cTn>
                                        <p:tgtEl>
                                          <p:spTgt spid="12"/>
                                        </p:tgtEl>
                                        <p:attrNameLst>
                                          <p:attrName>style.visibility</p:attrName>
                                        </p:attrNameLst>
                                      </p:cBhvr>
                                      <p:to>
                                        <p:strVal val="hidden"/>
                                      </p:to>
                                    </p:set>
                                  </p:childTnLst>
                                </p:cTn>
                              </p:par>
                              <p:par>
                                <p:cTn id="108" presetID="3" presetClass="exit" presetSubtype="10" fill="hold" grpId="2" nodeType="withEffect">
                                  <p:stCondLst>
                                    <p:cond delay="0"/>
                                  </p:stCondLst>
                                  <p:iterate type="lt">
                                    <p:tmPct val="0"/>
                                  </p:iterate>
                                  <p:childTnLst>
                                    <p:animEffect transition="out" filter="blinds(horizontal)">
                                      <p:cBhvr>
                                        <p:cTn id="109" dur="3000"/>
                                        <p:tgtEl>
                                          <p:spTgt spid="13"/>
                                        </p:tgtEl>
                                      </p:cBhvr>
                                    </p:animEffect>
                                    <p:set>
                                      <p:cBhvr>
                                        <p:cTn id="110" dur="1" fill="hold">
                                          <p:stCondLst>
                                            <p:cond delay="2999"/>
                                          </p:stCondLst>
                                        </p:cTn>
                                        <p:tgtEl>
                                          <p:spTgt spid="13"/>
                                        </p:tgtEl>
                                        <p:attrNameLst>
                                          <p:attrName>style.visibility</p:attrName>
                                        </p:attrNameLst>
                                      </p:cBhvr>
                                      <p:to>
                                        <p:strVal val="hidden"/>
                                      </p:to>
                                    </p:set>
                                  </p:childTnLst>
                                </p:cTn>
                              </p:par>
                              <p:par>
                                <p:cTn id="111" presetID="3" presetClass="exit" presetSubtype="10" fill="hold" grpId="2" nodeType="withEffect">
                                  <p:stCondLst>
                                    <p:cond delay="0"/>
                                  </p:stCondLst>
                                  <p:iterate type="lt">
                                    <p:tmPct val="0"/>
                                  </p:iterate>
                                  <p:childTnLst>
                                    <p:animEffect transition="out" filter="blinds(horizontal)">
                                      <p:cBhvr>
                                        <p:cTn id="112" dur="3000"/>
                                        <p:tgtEl>
                                          <p:spTgt spid="14"/>
                                        </p:tgtEl>
                                      </p:cBhvr>
                                    </p:animEffect>
                                    <p:set>
                                      <p:cBhvr>
                                        <p:cTn id="113" dur="1" fill="hold">
                                          <p:stCondLst>
                                            <p:cond delay="2999"/>
                                          </p:stCondLst>
                                        </p:cTn>
                                        <p:tgtEl>
                                          <p:spTgt spid="14"/>
                                        </p:tgtEl>
                                        <p:attrNameLst>
                                          <p:attrName>style.visibility</p:attrName>
                                        </p:attrNameLst>
                                      </p:cBhvr>
                                      <p:to>
                                        <p:strVal val="hidden"/>
                                      </p:to>
                                    </p:set>
                                  </p:childTnLst>
                                </p:cTn>
                              </p:par>
                              <p:par>
                                <p:cTn id="114" presetID="3" presetClass="exit" presetSubtype="10" fill="hold" grpId="2" nodeType="withEffect">
                                  <p:stCondLst>
                                    <p:cond delay="0"/>
                                  </p:stCondLst>
                                  <p:iterate type="lt">
                                    <p:tmPct val="0"/>
                                  </p:iterate>
                                  <p:childTnLst>
                                    <p:animEffect transition="out" filter="blinds(horizontal)">
                                      <p:cBhvr>
                                        <p:cTn id="115" dur="3000"/>
                                        <p:tgtEl>
                                          <p:spTgt spid="15"/>
                                        </p:tgtEl>
                                      </p:cBhvr>
                                    </p:animEffect>
                                    <p:set>
                                      <p:cBhvr>
                                        <p:cTn id="116" dur="1" fill="hold">
                                          <p:stCondLst>
                                            <p:cond delay="2999"/>
                                          </p:stCondLst>
                                        </p:cTn>
                                        <p:tgtEl>
                                          <p:spTgt spid="15"/>
                                        </p:tgtEl>
                                        <p:attrNameLst>
                                          <p:attrName>style.visibility</p:attrName>
                                        </p:attrNameLst>
                                      </p:cBhvr>
                                      <p:to>
                                        <p:strVal val="hidden"/>
                                      </p:to>
                                    </p:set>
                                  </p:childTnLst>
                                </p:cTn>
                              </p:par>
                              <p:par>
                                <p:cTn id="117" presetID="3" presetClass="exit" presetSubtype="10" fill="hold" grpId="2" nodeType="withEffect">
                                  <p:stCondLst>
                                    <p:cond delay="0"/>
                                  </p:stCondLst>
                                  <p:iterate type="lt">
                                    <p:tmPct val="0"/>
                                  </p:iterate>
                                  <p:childTnLst>
                                    <p:animEffect transition="out" filter="blinds(horizontal)">
                                      <p:cBhvr>
                                        <p:cTn id="118" dur="3000"/>
                                        <p:tgtEl>
                                          <p:spTgt spid="16"/>
                                        </p:tgtEl>
                                      </p:cBhvr>
                                    </p:animEffect>
                                    <p:set>
                                      <p:cBhvr>
                                        <p:cTn id="119" dur="1" fill="hold">
                                          <p:stCondLst>
                                            <p:cond delay="2999"/>
                                          </p:stCondLst>
                                        </p:cTn>
                                        <p:tgtEl>
                                          <p:spTgt spid="16"/>
                                        </p:tgtEl>
                                        <p:attrNameLst>
                                          <p:attrName>style.visibility</p:attrName>
                                        </p:attrNameLst>
                                      </p:cBhvr>
                                      <p:to>
                                        <p:strVal val="hidden"/>
                                      </p:to>
                                    </p:set>
                                  </p:childTnLst>
                                </p:cTn>
                              </p:par>
                              <p:par>
                                <p:cTn id="120" presetID="3" presetClass="exit" presetSubtype="10" fill="hold" grpId="2" nodeType="withEffect">
                                  <p:stCondLst>
                                    <p:cond delay="0"/>
                                  </p:stCondLst>
                                  <p:iterate type="lt">
                                    <p:tmPct val="0"/>
                                  </p:iterate>
                                  <p:childTnLst>
                                    <p:animEffect transition="out" filter="blinds(horizontal)">
                                      <p:cBhvr>
                                        <p:cTn id="121" dur="3000"/>
                                        <p:tgtEl>
                                          <p:spTgt spid="17"/>
                                        </p:tgtEl>
                                      </p:cBhvr>
                                    </p:animEffect>
                                    <p:set>
                                      <p:cBhvr>
                                        <p:cTn id="122" dur="1" fill="hold">
                                          <p:stCondLst>
                                            <p:cond delay="2999"/>
                                          </p:stCondLst>
                                        </p:cTn>
                                        <p:tgtEl>
                                          <p:spTgt spid="17"/>
                                        </p:tgtEl>
                                        <p:attrNameLst>
                                          <p:attrName>style.visibility</p:attrName>
                                        </p:attrNameLst>
                                      </p:cBhvr>
                                      <p:to>
                                        <p:strVal val="hidden"/>
                                      </p:to>
                                    </p:set>
                                  </p:childTnLst>
                                </p:cTn>
                              </p:par>
                              <p:par>
                                <p:cTn id="123" presetID="3" presetClass="exit" presetSubtype="10" fill="hold" grpId="2" nodeType="withEffect">
                                  <p:stCondLst>
                                    <p:cond delay="0"/>
                                  </p:stCondLst>
                                  <p:iterate type="lt">
                                    <p:tmPct val="0"/>
                                  </p:iterate>
                                  <p:childTnLst>
                                    <p:animEffect transition="out" filter="blinds(horizontal)">
                                      <p:cBhvr>
                                        <p:cTn id="124" dur="3000"/>
                                        <p:tgtEl>
                                          <p:spTgt spid="18"/>
                                        </p:tgtEl>
                                      </p:cBhvr>
                                    </p:animEffect>
                                    <p:set>
                                      <p:cBhvr>
                                        <p:cTn id="125" dur="1" fill="hold">
                                          <p:stCondLst>
                                            <p:cond delay="2999"/>
                                          </p:stCondLst>
                                        </p:cTn>
                                        <p:tgtEl>
                                          <p:spTgt spid="18"/>
                                        </p:tgtEl>
                                        <p:attrNameLst>
                                          <p:attrName>style.visibility</p:attrName>
                                        </p:attrNameLst>
                                      </p:cBhvr>
                                      <p:to>
                                        <p:strVal val="hidden"/>
                                      </p:to>
                                    </p:set>
                                  </p:childTnLst>
                                </p:cTn>
                              </p:par>
                              <p:par>
                                <p:cTn id="126" presetID="3" presetClass="exit" presetSubtype="10" fill="hold" grpId="2" nodeType="withEffect">
                                  <p:stCondLst>
                                    <p:cond delay="0"/>
                                  </p:stCondLst>
                                  <p:iterate type="lt">
                                    <p:tmPct val="0"/>
                                  </p:iterate>
                                  <p:childTnLst>
                                    <p:animEffect transition="out" filter="blinds(horizontal)">
                                      <p:cBhvr>
                                        <p:cTn id="127" dur="3000"/>
                                        <p:tgtEl>
                                          <p:spTgt spid="19"/>
                                        </p:tgtEl>
                                      </p:cBhvr>
                                    </p:animEffect>
                                    <p:set>
                                      <p:cBhvr>
                                        <p:cTn id="128" dur="1" fill="hold">
                                          <p:stCondLst>
                                            <p:cond delay="2999"/>
                                          </p:stCondLst>
                                        </p:cTn>
                                        <p:tgtEl>
                                          <p:spTgt spid="19"/>
                                        </p:tgtEl>
                                        <p:attrNameLst>
                                          <p:attrName>style.visibility</p:attrName>
                                        </p:attrNameLst>
                                      </p:cBhvr>
                                      <p:to>
                                        <p:strVal val="hidden"/>
                                      </p:to>
                                    </p:set>
                                  </p:childTnLst>
                                </p:cTn>
                              </p:par>
                              <p:par>
                                <p:cTn id="129" presetID="2" presetClass="exit" presetSubtype="2" fill="hold" grpId="3" nodeType="withEffect">
                                  <p:stCondLst>
                                    <p:cond delay="0"/>
                                  </p:stCondLst>
                                  <p:iterate type="lt">
                                    <p:tmPct val="0"/>
                                  </p:iterate>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iterate type="lt">
                                    <p:tmPct val="0"/>
                                  </p:iterate>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3" nodeType="withEffect">
                                  <p:stCondLst>
                                    <p:cond delay="0"/>
                                  </p:stCondLst>
                                  <p:iterate type="lt">
                                    <p:tmPct val="0"/>
                                  </p:iterate>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2" fill="hold" grpId="3" nodeType="withEffect">
                                  <p:stCondLst>
                                    <p:cond delay="0"/>
                                  </p:stCondLst>
                                  <p:iterate type="lt">
                                    <p:tmPct val="0"/>
                                  </p:iterate>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2" fill="hold" grpId="3" nodeType="withEffect">
                                  <p:stCondLst>
                                    <p:cond delay="0"/>
                                  </p:stCondLst>
                                  <p:iterate type="lt">
                                    <p:tmPct val="0"/>
                                  </p:iterate>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8" fill="hold" grpId="3" nodeType="withEffect">
                                  <p:stCondLst>
                                    <p:cond delay="0"/>
                                  </p:stCondLst>
                                  <p:iterate type="lt">
                                    <p:tmPct val="0"/>
                                  </p:iterate>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iterate type="lt">
                                    <p:tmPct val="0"/>
                                  </p:iterate>
                                  <p:childTnLst>
                                    <p:anim calcmode="lin" valueType="num">
                                      <p:cBhvr additive="base">
                                        <p:cTn id="154" dur="3000"/>
                                        <p:tgtEl>
                                          <p:spTgt spid="13"/>
                                        </p:tgtEl>
                                        <p:attrNameLst>
                                          <p:attrName>ppt_x</p:attrName>
                                        </p:attrNameLst>
                                      </p:cBhvr>
                                      <p:tavLst>
                                        <p:tav tm="0">
                                          <p:val>
                                            <p:strVal val="ppt_x"/>
                                          </p:val>
                                        </p:tav>
                                        <p:tav tm="100000">
                                          <p:val>
                                            <p:strVal val="0-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2" presetClass="exit" presetSubtype="8" fill="hold" grpId="3" nodeType="withEffect">
                                  <p:stCondLst>
                                    <p:cond delay="0"/>
                                  </p:stCondLst>
                                  <p:iterate type="lt">
                                    <p:tmPct val="0"/>
                                  </p:iterate>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iterate type="lt">
                                    <p:tmPct val="0"/>
                                  </p:iterate>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ppt_y"/>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8" fill="hold" grpId="3" nodeType="withEffect">
                                  <p:stCondLst>
                                    <p:cond delay="0"/>
                                  </p:stCondLst>
                                  <p:iterate type="lt">
                                    <p:tmPct val="0"/>
                                  </p:iterate>
                                  <p:childTnLst>
                                    <p:anim calcmode="lin" valueType="num">
                                      <p:cBhvr additive="base">
                                        <p:cTn id="166" dur="3000"/>
                                        <p:tgtEl>
                                          <p:spTgt spid="19"/>
                                        </p:tgtEl>
                                        <p:attrNameLst>
                                          <p:attrName>ppt_x</p:attrName>
                                        </p:attrNameLst>
                                      </p:cBhvr>
                                      <p:tavLst>
                                        <p:tav tm="0">
                                          <p:val>
                                            <p:strVal val="ppt_x"/>
                                          </p:val>
                                        </p:tav>
                                        <p:tav tm="100000">
                                          <p:val>
                                            <p:strVal val="0-ppt_w/2"/>
                                          </p:val>
                                        </p:tav>
                                      </p:tavLst>
                                    </p:anim>
                                    <p:anim calcmode="lin" valueType="num">
                                      <p:cBhvr additive="base">
                                        <p:cTn id="167" dur="3000"/>
                                        <p:tgtEl>
                                          <p:spTgt spid="19"/>
                                        </p:tgtEl>
                                        <p:attrNameLst>
                                          <p:attrName>ppt_y</p:attrName>
                                        </p:attrNameLst>
                                      </p:cBhvr>
                                      <p:tavLst>
                                        <p:tav tm="0">
                                          <p:val>
                                            <p:strVal val="ppt_y"/>
                                          </p:val>
                                        </p:tav>
                                        <p:tav tm="100000">
                                          <p:val>
                                            <p:strVal val="ppt_y"/>
                                          </p:val>
                                        </p:tav>
                                      </p:tavLst>
                                    </p:anim>
                                    <p:set>
                                      <p:cBhvr>
                                        <p:cTn id="168" dur="1" fill="hold">
                                          <p:stCondLst>
                                            <p:cond delay="2999"/>
                                          </p:stCondLst>
                                        </p:cTn>
                                        <p:tgtEl>
                                          <p:spTgt spid="19"/>
                                        </p:tgtEl>
                                        <p:attrNameLst>
                                          <p:attrName>style.visibility</p:attrName>
                                        </p:attrNameLst>
                                      </p:cBhvr>
                                      <p:to>
                                        <p:strVal val="hidden"/>
                                      </p:to>
                                    </p:set>
                                  </p:childTnLst>
                                </p:cTn>
                              </p:par>
                              <p:par>
                                <p:cTn id="169" presetID="19" presetClass="exit" presetSubtype="10" fill="hold" grpId="5" nodeType="withEffect">
                                  <p:stCondLst>
                                    <p:cond delay="0"/>
                                  </p:stCondLst>
                                  <p:iterate type="lt">
                                    <p:tmPct val="0"/>
                                  </p:iterate>
                                  <p:childTnLst>
                                    <p:anim calcmode="lin" valueType="num">
                                      <p:cBhvr>
                                        <p:cTn id="170" dur="3000"/>
                                        <p:tgtEl>
                                          <p:spTgt spid="11"/>
                                        </p:tgtEl>
                                        <p:attrNameLst>
                                          <p:attrName>ppt_h</p:attrName>
                                        </p:attrNameLst>
                                      </p:cBhvr>
                                      <p:tavLst>
                                        <p:tav tm="0">
                                          <p:val>
                                            <p:strVal val="ppt_h"/>
                                          </p:val>
                                        </p:tav>
                                        <p:tav tm="100000">
                                          <p:val>
                                            <p:strVal val="ppt_h"/>
                                          </p:val>
                                        </p:tav>
                                      </p:tavLst>
                                    </p:anim>
                                    <p:anim calcmode="lin" valueType="num">
                                      <p:cBhvr>
                                        <p:cTn id="17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2999"/>
                                          </p:stCondLst>
                                        </p:cTn>
                                        <p:tgtEl>
                                          <p:spTgt spid="11"/>
                                        </p:tgtEl>
                                        <p:attrNameLst>
                                          <p:attrName>style.visibility</p:attrName>
                                        </p:attrNameLst>
                                      </p:cBhvr>
                                      <p:to>
                                        <p:strVal val="hidden"/>
                                      </p:to>
                                    </p:set>
                                  </p:childTnLst>
                                </p:cTn>
                              </p:par>
                              <p:par>
                                <p:cTn id="173" presetID="19" presetClass="exit" presetSubtype="10" fill="hold" grpId="5" nodeType="withEffect">
                                  <p:stCondLst>
                                    <p:cond delay="0"/>
                                  </p:stCondLst>
                                  <p:iterate type="lt">
                                    <p:tmPct val="0"/>
                                  </p:iterate>
                                  <p:childTnLst>
                                    <p:anim calcmode="lin" valueType="num">
                                      <p:cBhvr>
                                        <p:cTn id="174" dur="3000"/>
                                        <p:tgtEl>
                                          <p:spTgt spid="12"/>
                                        </p:tgtEl>
                                        <p:attrNameLst>
                                          <p:attrName>ppt_h</p:attrName>
                                        </p:attrNameLst>
                                      </p:cBhvr>
                                      <p:tavLst>
                                        <p:tav tm="0">
                                          <p:val>
                                            <p:strVal val="ppt_h"/>
                                          </p:val>
                                        </p:tav>
                                        <p:tav tm="100000">
                                          <p:val>
                                            <p:strVal val="ppt_h"/>
                                          </p:val>
                                        </p:tav>
                                      </p:tavLst>
                                    </p:anim>
                                    <p:anim calcmode="lin" valueType="num">
                                      <p:cBhvr>
                                        <p:cTn id="17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12"/>
                                        </p:tgtEl>
                                        <p:attrNameLst>
                                          <p:attrName>style.visibility</p:attrName>
                                        </p:attrNameLst>
                                      </p:cBhvr>
                                      <p:to>
                                        <p:strVal val="hidden"/>
                                      </p:to>
                                    </p:set>
                                  </p:childTnLst>
                                </p:cTn>
                              </p:par>
                              <p:par>
                                <p:cTn id="177" presetID="19" presetClass="exit" presetSubtype="10" fill="hold" grpId="5" nodeType="withEffect">
                                  <p:stCondLst>
                                    <p:cond delay="0"/>
                                  </p:stCondLst>
                                  <p:iterate type="lt">
                                    <p:tmPct val="0"/>
                                  </p:iterate>
                                  <p:childTnLst>
                                    <p:anim calcmode="lin" valueType="num">
                                      <p:cBhvr>
                                        <p:cTn id="178" dur="3000"/>
                                        <p:tgtEl>
                                          <p:spTgt spid="15"/>
                                        </p:tgtEl>
                                        <p:attrNameLst>
                                          <p:attrName>ppt_h</p:attrName>
                                        </p:attrNameLst>
                                      </p:cBhvr>
                                      <p:tavLst>
                                        <p:tav tm="0">
                                          <p:val>
                                            <p:strVal val="ppt_h"/>
                                          </p:val>
                                        </p:tav>
                                        <p:tav tm="100000">
                                          <p:val>
                                            <p:strVal val="ppt_h"/>
                                          </p:val>
                                        </p:tav>
                                      </p:tavLst>
                                    </p:anim>
                                    <p:anim calcmode="lin" valueType="num">
                                      <p:cBhvr>
                                        <p:cTn id="179"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5"/>
                                        </p:tgtEl>
                                        <p:attrNameLst>
                                          <p:attrName>style.visibility</p:attrName>
                                        </p:attrNameLst>
                                      </p:cBhvr>
                                      <p:to>
                                        <p:strVal val="hidden"/>
                                      </p:to>
                                    </p:set>
                                  </p:childTnLst>
                                </p:cTn>
                              </p:par>
                              <p:par>
                                <p:cTn id="181" presetID="19" presetClass="exit" presetSubtype="10" fill="hold" grpId="5" nodeType="withEffect">
                                  <p:stCondLst>
                                    <p:cond delay="0"/>
                                  </p:stCondLst>
                                  <p:iterate type="lt">
                                    <p:tmPct val="0"/>
                                  </p:iterate>
                                  <p:childTnLst>
                                    <p:anim calcmode="lin" valueType="num">
                                      <p:cBhvr>
                                        <p:cTn id="182" dur="3000"/>
                                        <p:tgtEl>
                                          <p:spTgt spid="16"/>
                                        </p:tgtEl>
                                        <p:attrNameLst>
                                          <p:attrName>ppt_h</p:attrName>
                                        </p:attrNameLst>
                                      </p:cBhvr>
                                      <p:tavLst>
                                        <p:tav tm="0">
                                          <p:val>
                                            <p:strVal val="ppt_h"/>
                                          </p:val>
                                        </p:tav>
                                        <p:tav tm="100000">
                                          <p:val>
                                            <p:strVal val="ppt_h"/>
                                          </p:val>
                                        </p:tav>
                                      </p:tavLst>
                                    </p:anim>
                                    <p:anim calcmode="lin" valueType="num">
                                      <p:cBhvr>
                                        <p:cTn id="183"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6"/>
                                        </p:tgtEl>
                                        <p:attrNameLst>
                                          <p:attrName>style.visibility</p:attrName>
                                        </p:attrNameLst>
                                      </p:cBhvr>
                                      <p:to>
                                        <p:strVal val="hidden"/>
                                      </p:to>
                                    </p:set>
                                  </p:childTnLst>
                                </p:cTn>
                              </p:par>
                              <p:par>
                                <p:cTn id="185" presetID="19" presetClass="exit" presetSubtype="10" fill="hold" grpId="5" nodeType="withEffect">
                                  <p:stCondLst>
                                    <p:cond delay="0"/>
                                  </p:stCondLst>
                                  <p:iterate type="lt">
                                    <p:tmPct val="0"/>
                                  </p:iterate>
                                  <p:childTnLst>
                                    <p:anim calcmode="lin" valueType="num">
                                      <p:cBhvr>
                                        <p:cTn id="186" dur="3000"/>
                                        <p:tgtEl>
                                          <p:spTgt spid="17"/>
                                        </p:tgtEl>
                                        <p:attrNameLst>
                                          <p:attrName>ppt_h</p:attrName>
                                        </p:attrNameLst>
                                      </p:cBhvr>
                                      <p:tavLst>
                                        <p:tav tm="0">
                                          <p:val>
                                            <p:strVal val="ppt_h"/>
                                          </p:val>
                                        </p:tav>
                                        <p:tav tm="100000">
                                          <p:val>
                                            <p:strVal val="ppt_h"/>
                                          </p:val>
                                        </p:tav>
                                      </p:tavLst>
                                    </p:anim>
                                    <p:anim calcmode="lin" valueType="num">
                                      <p:cBhvr>
                                        <p:cTn id="187"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2999"/>
                                          </p:stCondLst>
                                        </p:cTn>
                                        <p:tgtEl>
                                          <p:spTgt spid="17"/>
                                        </p:tgtEl>
                                        <p:attrNameLst>
                                          <p:attrName>style.visibility</p:attrName>
                                        </p:attrNameLst>
                                      </p:cBhvr>
                                      <p:to>
                                        <p:strVal val="hidden"/>
                                      </p:to>
                                    </p:set>
                                  </p:childTnLst>
                                </p:cTn>
                              </p:par>
                              <p:par>
                                <p:cTn id="189" presetID="19" presetClass="exit" presetSubtype="10" fill="hold" grpId="5" nodeType="withEffect">
                                  <p:stCondLst>
                                    <p:cond delay="0"/>
                                  </p:stCondLst>
                                  <p:iterate type="lt">
                                    <p:tmPct val="0"/>
                                  </p:iterate>
                                  <p:childTnLst>
                                    <p:anim calcmode="lin" valueType="num">
                                      <p:cBhvr>
                                        <p:cTn id="190" dur="3000"/>
                                        <p:tgtEl>
                                          <p:spTgt spid="10"/>
                                        </p:tgtEl>
                                        <p:attrNameLst>
                                          <p:attrName>ppt_h</p:attrName>
                                        </p:attrNameLst>
                                      </p:cBhvr>
                                      <p:tavLst>
                                        <p:tav tm="0">
                                          <p:val>
                                            <p:strVal val="ppt_h"/>
                                          </p:val>
                                        </p:tav>
                                        <p:tav tm="100000">
                                          <p:val>
                                            <p:strVal val="ppt_h"/>
                                          </p:val>
                                        </p:tav>
                                      </p:tavLst>
                                    </p:anim>
                                    <p:anim calcmode="lin" valueType="num">
                                      <p:cBhvr>
                                        <p:cTn id="19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10"/>
                                        </p:tgtEl>
                                        <p:attrNameLst>
                                          <p:attrName>style.visibility</p:attrName>
                                        </p:attrNameLst>
                                      </p:cBhvr>
                                      <p:to>
                                        <p:strVal val="hidden"/>
                                      </p:to>
                                    </p:set>
                                  </p:childTnLst>
                                </p:cTn>
                              </p:par>
                              <p:par>
                                <p:cTn id="193" presetID="19" presetClass="exit" presetSubtype="10" fill="hold" grpId="5" nodeType="withEffect">
                                  <p:stCondLst>
                                    <p:cond delay="0"/>
                                  </p:stCondLst>
                                  <p:iterate type="lt">
                                    <p:tmPct val="0"/>
                                  </p:iterate>
                                  <p:childTnLst>
                                    <p:anim calcmode="lin" valueType="num">
                                      <p:cBhvr>
                                        <p:cTn id="194" dur="3000"/>
                                        <p:tgtEl>
                                          <p:spTgt spid="13"/>
                                        </p:tgtEl>
                                        <p:attrNameLst>
                                          <p:attrName>ppt_h</p:attrName>
                                        </p:attrNameLst>
                                      </p:cBhvr>
                                      <p:tavLst>
                                        <p:tav tm="0">
                                          <p:val>
                                            <p:strVal val="ppt_h"/>
                                          </p:val>
                                        </p:tav>
                                        <p:tav tm="100000">
                                          <p:val>
                                            <p:strVal val="ppt_h"/>
                                          </p:val>
                                        </p:tav>
                                      </p:tavLst>
                                    </p:anim>
                                    <p:anim calcmode="lin" valueType="num">
                                      <p:cBhvr>
                                        <p:cTn id="195"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13"/>
                                        </p:tgtEl>
                                        <p:attrNameLst>
                                          <p:attrName>style.visibility</p:attrName>
                                        </p:attrNameLst>
                                      </p:cBhvr>
                                      <p:to>
                                        <p:strVal val="hidden"/>
                                      </p:to>
                                    </p:set>
                                  </p:childTnLst>
                                </p:cTn>
                              </p:par>
                              <p:par>
                                <p:cTn id="197" presetID="19" presetClass="exit" presetSubtype="10" fill="hold" grpId="5" nodeType="withEffect">
                                  <p:stCondLst>
                                    <p:cond delay="0"/>
                                  </p:stCondLst>
                                  <p:iterate type="lt">
                                    <p:tmPct val="0"/>
                                  </p:iterate>
                                  <p:childTnLst>
                                    <p:anim calcmode="lin" valueType="num">
                                      <p:cBhvr>
                                        <p:cTn id="198" dur="3000"/>
                                        <p:tgtEl>
                                          <p:spTgt spid="14"/>
                                        </p:tgtEl>
                                        <p:attrNameLst>
                                          <p:attrName>ppt_h</p:attrName>
                                        </p:attrNameLst>
                                      </p:cBhvr>
                                      <p:tavLst>
                                        <p:tav tm="0">
                                          <p:val>
                                            <p:strVal val="ppt_h"/>
                                          </p:val>
                                        </p:tav>
                                        <p:tav tm="100000">
                                          <p:val>
                                            <p:strVal val="ppt_h"/>
                                          </p:val>
                                        </p:tav>
                                      </p:tavLst>
                                    </p:anim>
                                    <p:anim calcmode="lin" valueType="num">
                                      <p:cBhvr>
                                        <p:cTn id="19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14"/>
                                        </p:tgtEl>
                                        <p:attrNameLst>
                                          <p:attrName>style.visibility</p:attrName>
                                        </p:attrNameLst>
                                      </p:cBhvr>
                                      <p:to>
                                        <p:strVal val="hidden"/>
                                      </p:to>
                                    </p:set>
                                  </p:childTnLst>
                                </p:cTn>
                              </p:par>
                              <p:par>
                                <p:cTn id="201" presetID="19" presetClass="exit" presetSubtype="10" fill="hold" grpId="5" nodeType="withEffect">
                                  <p:stCondLst>
                                    <p:cond delay="0"/>
                                  </p:stCondLst>
                                  <p:iterate type="lt">
                                    <p:tmPct val="0"/>
                                  </p:iterate>
                                  <p:childTnLst>
                                    <p:anim calcmode="lin" valueType="num">
                                      <p:cBhvr>
                                        <p:cTn id="202" dur="3000"/>
                                        <p:tgtEl>
                                          <p:spTgt spid="18"/>
                                        </p:tgtEl>
                                        <p:attrNameLst>
                                          <p:attrName>ppt_h</p:attrName>
                                        </p:attrNameLst>
                                      </p:cBhvr>
                                      <p:tavLst>
                                        <p:tav tm="0">
                                          <p:val>
                                            <p:strVal val="ppt_h"/>
                                          </p:val>
                                        </p:tav>
                                        <p:tav tm="100000">
                                          <p:val>
                                            <p:strVal val="ppt_h"/>
                                          </p:val>
                                        </p:tav>
                                      </p:tavLst>
                                    </p:anim>
                                    <p:anim calcmode="lin" valueType="num">
                                      <p:cBhvr>
                                        <p:cTn id="20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18"/>
                                        </p:tgtEl>
                                        <p:attrNameLst>
                                          <p:attrName>style.visibility</p:attrName>
                                        </p:attrNameLst>
                                      </p:cBhvr>
                                      <p:to>
                                        <p:strVal val="hidden"/>
                                      </p:to>
                                    </p:set>
                                  </p:childTnLst>
                                </p:cTn>
                              </p:par>
                              <p:par>
                                <p:cTn id="205" presetID="19" presetClass="exit" presetSubtype="10" fill="hold" grpId="5" nodeType="withEffect">
                                  <p:stCondLst>
                                    <p:cond delay="0"/>
                                  </p:stCondLst>
                                  <p:iterate type="lt">
                                    <p:tmPct val="0"/>
                                  </p:iterate>
                                  <p:childTnLst>
                                    <p:anim calcmode="lin" valueType="num">
                                      <p:cBhvr>
                                        <p:cTn id="206" dur="3000"/>
                                        <p:tgtEl>
                                          <p:spTgt spid="19"/>
                                        </p:tgtEl>
                                        <p:attrNameLst>
                                          <p:attrName>ppt_h</p:attrName>
                                        </p:attrNameLst>
                                      </p:cBhvr>
                                      <p:tavLst>
                                        <p:tav tm="0">
                                          <p:val>
                                            <p:strVal val="ppt_h"/>
                                          </p:val>
                                        </p:tav>
                                        <p:tav tm="100000">
                                          <p:val>
                                            <p:strVal val="ppt_h"/>
                                          </p:val>
                                        </p:tav>
                                      </p:tavLst>
                                    </p:anim>
                                    <p:anim calcmode="lin" valueType="num">
                                      <p:cBhvr>
                                        <p:cTn id="20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19"/>
                                        </p:tgtEl>
                                        <p:attrNameLst>
                                          <p:attrName>style.visibility</p:attrName>
                                        </p:attrNameLst>
                                      </p:cBhvr>
                                      <p:to>
                                        <p:strVal val="hidden"/>
                                      </p:to>
                                    </p:set>
                                  </p:childTnLst>
                                </p:cTn>
                              </p:par>
                              <p:par>
                                <p:cTn id="209" presetID="23" presetClass="entr" presetSubtype="288" fill="hold" nodeType="withEffect">
                                  <p:stCondLst>
                                    <p:cond delay="0"/>
                                  </p:stCondLst>
                                  <p:childTnLst>
                                    <p:set>
                                      <p:cBhvr>
                                        <p:cTn id="210" dur="1" fill="hold">
                                          <p:stCondLst>
                                            <p:cond delay="0"/>
                                          </p:stCondLst>
                                        </p:cTn>
                                        <p:tgtEl>
                                          <p:spTgt spid="2"/>
                                        </p:tgtEl>
                                        <p:attrNameLst>
                                          <p:attrName>style.visibility</p:attrName>
                                        </p:attrNameLst>
                                      </p:cBhvr>
                                      <p:to>
                                        <p:strVal val="visible"/>
                                      </p:to>
                                    </p:set>
                                    <p:anim calcmode="lin" valueType="num">
                                      <p:cBhvr>
                                        <p:cTn id="211" dur="3000" fill="hold"/>
                                        <p:tgtEl>
                                          <p:spTgt spid="2"/>
                                        </p:tgtEl>
                                        <p:attrNameLst>
                                          <p:attrName>ppt_w</p:attrName>
                                        </p:attrNameLst>
                                      </p:cBhvr>
                                      <p:tavLst>
                                        <p:tav tm="0">
                                          <p:val>
                                            <p:strVal val="4/3*#ppt_w"/>
                                          </p:val>
                                        </p:tav>
                                        <p:tav tm="100000">
                                          <p:val>
                                            <p:strVal val="#ppt_w"/>
                                          </p:val>
                                        </p:tav>
                                      </p:tavLst>
                                    </p:anim>
                                    <p:anim calcmode="lin" valueType="num">
                                      <p:cBhvr>
                                        <p:cTn id="212" dur="3000" fill="hold"/>
                                        <p:tgtEl>
                                          <p:spTgt spid="2"/>
                                        </p:tgtEl>
                                        <p:attrNameLst>
                                          <p:attrName>ppt_h</p:attrName>
                                        </p:attrNameLst>
                                      </p:cBhvr>
                                      <p:tavLst>
                                        <p:tav tm="0">
                                          <p:val>
                                            <p:strVal val="4/3*#ppt_h"/>
                                          </p:val>
                                        </p:tav>
                                        <p:tav tm="100000">
                                          <p:val>
                                            <p:strVal val="#ppt_h"/>
                                          </p:val>
                                        </p:tav>
                                      </p:tavLst>
                                    </p:anim>
                                  </p:childTnLst>
                                </p:cTn>
                              </p:par>
                              <p:par>
                                <p:cTn id="213" presetID="16" presetClass="entr" presetSubtype="37" fill="hold" nodeType="withEffect">
                                  <p:stCondLst>
                                    <p:cond delay="0"/>
                                  </p:stCondLst>
                                  <p:childTnLst>
                                    <p:set>
                                      <p:cBhvr>
                                        <p:cTn id="214" dur="1" fill="hold">
                                          <p:stCondLst>
                                            <p:cond delay="0"/>
                                          </p:stCondLst>
                                        </p:cTn>
                                        <p:tgtEl>
                                          <p:spTgt spid="2"/>
                                        </p:tgtEl>
                                        <p:attrNameLst>
                                          <p:attrName>style.visibility</p:attrName>
                                        </p:attrNameLst>
                                      </p:cBhvr>
                                      <p:to>
                                        <p:strVal val="visible"/>
                                      </p:to>
                                    </p:set>
                                    <p:animEffect transition="in" filter="barn(outVertical)">
                                      <p:cBhvr>
                                        <p:cTn id="21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d67feb2cc87bdc32e5e3454fe52b1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5400000">
            <a:off x="3652245" y="-1937765"/>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652245" y="1437663"/>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3652245" y="-1669890"/>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652245" y="1169770"/>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652245" y="901878"/>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652245" y="-1401998"/>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652245" y="-1134087"/>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52245" y="-866213"/>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52245" y="-598320"/>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652245" y="633985"/>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652245" y="366093"/>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652245" y="98200"/>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par>
                                <p:cTn id="28" presetID="23" presetClass="entr" presetSubtype="1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childTnLst>
                                </p:cTn>
                              </p:par>
                              <p:par>
                                <p:cTn id="36" presetID="23" presetClass="entr" presetSubtype="16"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p:val>
                                            <p:fltVal val="0"/>
                                          </p:val>
                                        </p:tav>
                                        <p:tav tm="100000">
                                          <p:val>
                                            <p:strVal val="#ppt_w"/>
                                          </p:val>
                                        </p:tav>
                                      </p:tavLst>
                                    </p:anim>
                                    <p:anim calcmode="lin" valueType="num">
                                      <p:cBhvr>
                                        <p:cTn id="39" dur="3000" fill="hold"/>
                                        <p:tgtEl>
                                          <p:spTgt spid="10"/>
                                        </p:tgtEl>
                                        <p:attrNameLst>
                                          <p:attrName>ppt_h</p:attrName>
                                        </p:attrNameLst>
                                      </p:cBhvr>
                                      <p:tavLst>
                                        <p:tav tm="0">
                                          <p:val>
                                            <p:fltVal val="0"/>
                                          </p:val>
                                        </p:tav>
                                        <p:tav tm="100000">
                                          <p:val>
                                            <p:strVal val="#ppt_h"/>
                                          </p:val>
                                        </p:tav>
                                      </p:tavLst>
                                    </p:anim>
                                  </p:childTnLst>
                                </p:cTn>
                              </p:par>
                              <p:par>
                                <p:cTn id="40" presetID="2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fltVal val="0"/>
                                          </p:val>
                                        </p:tav>
                                        <p:tav tm="100000">
                                          <p:val>
                                            <p:strVal val="#ppt_h"/>
                                          </p:val>
                                        </p:tav>
                                      </p:tavLst>
                                    </p:anim>
                                  </p:childTnLst>
                                </p:cTn>
                              </p:par>
                              <p:par>
                                <p:cTn id="44" presetID="23" presetClass="entr" presetSubtype="16"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childTnLst>
                                </p:cTn>
                              </p:par>
                              <p:par>
                                <p:cTn id="48" presetID="2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3000" fill="hold"/>
                                        <p:tgtEl>
                                          <p:spTgt spid="13"/>
                                        </p:tgtEl>
                                        <p:attrNameLst>
                                          <p:attrName>ppt_w</p:attrName>
                                        </p:attrNameLst>
                                      </p:cBhvr>
                                      <p:tavLst>
                                        <p:tav tm="0">
                                          <p:val>
                                            <p:fltVal val="0"/>
                                          </p:val>
                                        </p:tav>
                                        <p:tav tm="100000">
                                          <p:val>
                                            <p:strVal val="#ppt_w"/>
                                          </p:val>
                                        </p:tav>
                                      </p:tavLst>
                                    </p:anim>
                                    <p:anim calcmode="lin" valueType="num">
                                      <p:cBhvr>
                                        <p:cTn id="51" dur="3000" fill="hold"/>
                                        <p:tgtEl>
                                          <p:spTgt spid="13"/>
                                        </p:tgtEl>
                                        <p:attrNameLst>
                                          <p:attrName>ppt_h</p:attrName>
                                        </p:attrNameLst>
                                      </p:cBhvr>
                                      <p:tavLst>
                                        <p:tav tm="0">
                                          <p:val>
                                            <p:fltVal val="0"/>
                                          </p:val>
                                        </p:tav>
                                        <p:tav tm="100000">
                                          <p:val>
                                            <p:strVal val="#ppt_h"/>
                                          </p:val>
                                        </p:tav>
                                      </p:tavLst>
                                    </p:anim>
                                  </p:childTnLst>
                                </p:cTn>
                              </p:par>
                              <p:par>
                                <p:cTn id="52" presetID="23" presetClass="entr" presetSubtype="1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p:val>
                                            <p:fltVal val="0"/>
                                          </p:val>
                                        </p:tav>
                                        <p:tav tm="100000">
                                          <p:val>
                                            <p:strVal val="#ppt_w"/>
                                          </p:val>
                                        </p:tav>
                                      </p:tavLst>
                                    </p:anim>
                                    <p:anim calcmode="lin" valueType="num">
                                      <p:cBhvr>
                                        <p:cTn id="55" dur="3000" fill="hold"/>
                                        <p:tgtEl>
                                          <p:spTgt spid="14"/>
                                        </p:tgtEl>
                                        <p:attrNameLst>
                                          <p:attrName>ppt_h</p:attrName>
                                        </p:attrNameLst>
                                      </p:cBhvr>
                                      <p:tavLst>
                                        <p:tav tm="0">
                                          <p:val>
                                            <p:fltVal val="0"/>
                                          </p:val>
                                        </p:tav>
                                        <p:tav tm="100000">
                                          <p:val>
                                            <p:strVal val="#ppt_h"/>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par>
                                <p:cTn id="80" presetID="3" presetClass="entr" presetSubtype="5" fill="hold" grpId="2" nodeType="with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blinds(vertical)">
                                      <p:cBhvr>
                                        <p:cTn id="82" dur="3000"/>
                                        <p:tgtEl>
                                          <p:spTgt spid="3"/>
                                        </p:tgtEl>
                                      </p:cBhvr>
                                    </p:animEffect>
                                  </p:childTnLst>
                                </p:cTn>
                              </p:par>
                              <p:par>
                                <p:cTn id="83" presetID="3" presetClass="entr" presetSubtype="5" fill="hold" grpId="2"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blinds(vertical)">
                                      <p:cBhvr>
                                        <p:cTn id="85" dur="3000"/>
                                        <p:tgtEl>
                                          <p:spTgt spid="4"/>
                                        </p:tgtEl>
                                      </p:cBhvr>
                                    </p:animEffect>
                                  </p:childTnLst>
                                </p:cTn>
                              </p:par>
                              <p:par>
                                <p:cTn id="86" presetID="3" presetClass="entr" presetSubtype="5" fill="hold" grpId="2"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blinds(vertical)">
                                      <p:cBhvr>
                                        <p:cTn id="88" dur="3000"/>
                                        <p:tgtEl>
                                          <p:spTgt spid="5"/>
                                        </p:tgtEl>
                                      </p:cBhvr>
                                    </p:animEffect>
                                  </p:childTnLst>
                                </p:cTn>
                              </p:par>
                              <p:par>
                                <p:cTn id="89" presetID="3" presetClass="entr" presetSubtype="5" fill="hold" grpId="2"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blinds(vertical)">
                                      <p:cBhvr>
                                        <p:cTn id="91" dur="3000"/>
                                        <p:tgtEl>
                                          <p:spTgt spid="6"/>
                                        </p:tgtEl>
                                      </p:cBhvr>
                                    </p:animEffect>
                                  </p:childTnLst>
                                </p:cTn>
                              </p:par>
                              <p:par>
                                <p:cTn id="92" presetID="3" presetClass="entr" presetSubtype="5" fill="hold" grpId="2"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blinds(vertical)">
                                      <p:cBhvr>
                                        <p:cTn id="94" dur="3000"/>
                                        <p:tgtEl>
                                          <p:spTgt spid="7"/>
                                        </p:tgtEl>
                                      </p:cBhvr>
                                    </p:animEffect>
                                  </p:childTnLst>
                                </p:cTn>
                              </p:par>
                              <p:par>
                                <p:cTn id="95" presetID="3" presetClass="entr" presetSubtype="5" fill="hold" grpId="2"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blinds(vertical)">
                                      <p:cBhvr>
                                        <p:cTn id="97" dur="3000"/>
                                        <p:tgtEl>
                                          <p:spTgt spid="8"/>
                                        </p:tgtEl>
                                      </p:cBhvr>
                                    </p:animEffect>
                                  </p:childTnLst>
                                </p:cTn>
                              </p:par>
                              <p:par>
                                <p:cTn id="98" presetID="3" presetClass="entr" presetSubtype="5" fill="hold" grpId="2"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blinds(vertical)">
                                      <p:cBhvr>
                                        <p:cTn id="100" dur="3000"/>
                                        <p:tgtEl>
                                          <p:spTgt spid="9"/>
                                        </p:tgtEl>
                                      </p:cBhvr>
                                    </p:animEffect>
                                  </p:childTnLst>
                                </p:cTn>
                              </p:par>
                              <p:par>
                                <p:cTn id="101" presetID="3" presetClass="entr" presetSubtype="5" fill="hold" grpId="2"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blinds(vertical)">
                                      <p:cBhvr>
                                        <p:cTn id="103" dur="3000"/>
                                        <p:tgtEl>
                                          <p:spTgt spid="10"/>
                                        </p:tgtEl>
                                      </p:cBhvr>
                                    </p:animEffect>
                                  </p:childTnLst>
                                </p:cTn>
                              </p:par>
                              <p:par>
                                <p:cTn id="104" presetID="3" presetClass="entr" presetSubtype="5" fill="hold" grpId="2"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blinds(vertical)">
                                      <p:cBhvr>
                                        <p:cTn id="106" dur="3000"/>
                                        <p:tgtEl>
                                          <p:spTgt spid="11"/>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blinds(vertical)">
                                      <p:cBhvr>
                                        <p:cTn id="109" dur="3000"/>
                                        <p:tgtEl>
                                          <p:spTgt spid="12"/>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blinds(vertical)">
                                      <p:cBhvr>
                                        <p:cTn id="112" dur="3000"/>
                                        <p:tgtEl>
                                          <p:spTgt spid="13"/>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blinds(vertical)">
                                      <p:cBhvr>
                                        <p:cTn id="115" dur="3000"/>
                                        <p:tgtEl>
                                          <p:spTgt spid="14"/>
                                        </p:tgtEl>
                                      </p:cBhvr>
                                    </p:animEffect>
                                  </p:childTnLst>
                                </p:cTn>
                              </p:par>
                            </p:childTnLst>
                          </p:cTn>
                        </p:par>
                        <p:par>
                          <p:cTn id="116" fill="hold">
                            <p:stCondLst>
                              <p:cond delay="3000"/>
                            </p:stCondLst>
                            <p:childTnLst>
                              <p:par>
                                <p:cTn id="117" presetID="23" presetClass="exit" presetSubtype="544" fill="hold" grpId="3" nodeType="afterEffect">
                                  <p:stCondLst>
                                    <p:cond delay="0"/>
                                  </p:stCondLst>
                                  <p:childTnLst>
                                    <p:anim calcmode="lin" valueType="num">
                                      <p:cBhvr>
                                        <p:cTn id="118" dur="3000"/>
                                        <p:tgtEl>
                                          <p:spTgt spid="3"/>
                                        </p:tgtEl>
                                        <p:attrNameLst>
                                          <p:attrName>ppt_w</p:attrName>
                                        </p:attrNameLst>
                                      </p:cBhvr>
                                      <p:tavLst>
                                        <p:tav tm="0">
                                          <p:val>
                                            <p:strVal val="ppt_w"/>
                                          </p:val>
                                        </p:tav>
                                        <p:tav tm="100000">
                                          <p:val>
                                            <p:fltVal val="0"/>
                                          </p:val>
                                        </p:tav>
                                      </p:tavLst>
                                    </p:anim>
                                    <p:anim calcmode="lin" valueType="num">
                                      <p:cBhvr>
                                        <p:cTn id="119" dur="3000"/>
                                        <p:tgtEl>
                                          <p:spTgt spid="3"/>
                                        </p:tgtEl>
                                        <p:attrNameLst>
                                          <p:attrName>ppt_h</p:attrName>
                                        </p:attrNameLst>
                                      </p:cBhvr>
                                      <p:tavLst>
                                        <p:tav tm="0">
                                          <p:val>
                                            <p:strVal val="ppt_h"/>
                                          </p:val>
                                        </p:tav>
                                        <p:tav tm="100000">
                                          <p:val>
                                            <p:fltVal val="0"/>
                                          </p:val>
                                        </p:tav>
                                      </p:tavLst>
                                    </p:anim>
                                    <p:anim calcmode="lin" valueType="num">
                                      <p:cBhvr>
                                        <p:cTn id="120" dur="3000"/>
                                        <p:tgtEl>
                                          <p:spTgt spid="3"/>
                                        </p:tgtEl>
                                        <p:attrNameLst>
                                          <p:attrName>ppt_x</p:attrName>
                                        </p:attrNameLst>
                                      </p:cBhvr>
                                      <p:tavLst>
                                        <p:tav tm="0">
                                          <p:val>
                                            <p:strVal val="ppt_x"/>
                                          </p:val>
                                        </p:tav>
                                        <p:tav tm="100000">
                                          <p:val>
                                            <p:fltVal val="0.5"/>
                                          </p:val>
                                        </p:tav>
                                      </p:tavLst>
                                    </p:anim>
                                    <p:anim calcmode="lin" valueType="num">
                                      <p:cBhvr>
                                        <p:cTn id="121" dur="3000"/>
                                        <p:tgtEl>
                                          <p:spTgt spid="3"/>
                                        </p:tgtEl>
                                        <p:attrNameLst>
                                          <p:attrName>ppt_y</p:attrName>
                                        </p:attrNameLst>
                                      </p:cBhvr>
                                      <p:tavLst>
                                        <p:tav tm="0">
                                          <p:val>
                                            <p:strVal val="ppt_y"/>
                                          </p:val>
                                        </p:tav>
                                        <p:tav tm="100000">
                                          <p:val>
                                            <p:fltVal val="0.5"/>
                                          </p:val>
                                        </p:tav>
                                      </p:tavLst>
                                    </p:anim>
                                    <p:set>
                                      <p:cBhvr>
                                        <p:cTn id="122" dur="1" fill="hold">
                                          <p:stCondLst>
                                            <p:cond delay="2999"/>
                                          </p:stCondLst>
                                        </p:cTn>
                                        <p:tgtEl>
                                          <p:spTgt spid="3"/>
                                        </p:tgtEl>
                                        <p:attrNameLst>
                                          <p:attrName>style.visibility</p:attrName>
                                        </p:attrNameLst>
                                      </p:cBhvr>
                                      <p:to>
                                        <p:strVal val="hidden"/>
                                      </p:to>
                                    </p:set>
                                  </p:childTnLst>
                                </p:cTn>
                              </p:par>
                              <p:par>
                                <p:cTn id="123" presetID="23" presetClass="exit" presetSubtype="544" fill="hold" grpId="3" nodeType="withEffect">
                                  <p:stCondLst>
                                    <p:cond delay="0"/>
                                  </p:stCondLst>
                                  <p:childTnLst>
                                    <p:anim calcmode="lin" valueType="num">
                                      <p:cBhvr>
                                        <p:cTn id="124" dur="3000"/>
                                        <p:tgtEl>
                                          <p:spTgt spid="4"/>
                                        </p:tgtEl>
                                        <p:attrNameLst>
                                          <p:attrName>ppt_w</p:attrName>
                                        </p:attrNameLst>
                                      </p:cBhvr>
                                      <p:tavLst>
                                        <p:tav tm="0">
                                          <p:val>
                                            <p:strVal val="ppt_w"/>
                                          </p:val>
                                        </p:tav>
                                        <p:tav tm="100000">
                                          <p:val>
                                            <p:fltVal val="0"/>
                                          </p:val>
                                        </p:tav>
                                      </p:tavLst>
                                    </p:anim>
                                    <p:anim calcmode="lin" valueType="num">
                                      <p:cBhvr>
                                        <p:cTn id="125" dur="3000"/>
                                        <p:tgtEl>
                                          <p:spTgt spid="4"/>
                                        </p:tgtEl>
                                        <p:attrNameLst>
                                          <p:attrName>ppt_h</p:attrName>
                                        </p:attrNameLst>
                                      </p:cBhvr>
                                      <p:tavLst>
                                        <p:tav tm="0">
                                          <p:val>
                                            <p:strVal val="ppt_h"/>
                                          </p:val>
                                        </p:tav>
                                        <p:tav tm="100000">
                                          <p:val>
                                            <p:fltVal val="0"/>
                                          </p:val>
                                        </p:tav>
                                      </p:tavLst>
                                    </p:anim>
                                    <p:anim calcmode="lin" valueType="num">
                                      <p:cBhvr>
                                        <p:cTn id="126" dur="3000"/>
                                        <p:tgtEl>
                                          <p:spTgt spid="4"/>
                                        </p:tgtEl>
                                        <p:attrNameLst>
                                          <p:attrName>ppt_x</p:attrName>
                                        </p:attrNameLst>
                                      </p:cBhvr>
                                      <p:tavLst>
                                        <p:tav tm="0">
                                          <p:val>
                                            <p:strVal val="ppt_x"/>
                                          </p:val>
                                        </p:tav>
                                        <p:tav tm="100000">
                                          <p:val>
                                            <p:fltVal val="0.5"/>
                                          </p:val>
                                        </p:tav>
                                      </p:tavLst>
                                    </p:anim>
                                    <p:anim calcmode="lin" valueType="num">
                                      <p:cBhvr>
                                        <p:cTn id="127" dur="3000"/>
                                        <p:tgtEl>
                                          <p:spTgt spid="4"/>
                                        </p:tgtEl>
                                        <p:attrNameLst>
                                          <p:attrName>ppt_y</p:attrName>
                                        </p:attrNameLst>
                                      </p:cBhvr>
                                      <p:tavLst>
                                        <p:tav tm="0">
                                          <p:val>
                                            <p:strVal val="ppt_y"/>
                                          </p:val>
                                        </p:tav>
                                        <p:tav tm="100000">
                                          <p:val>
                                            <p:fltVal val="0.5"/>
                                          </p:val>
                                        </p:tav>
                                      </p:tavLst>
                                    </p:anim>
                                    <p:set>
                                      <p:cBhvr>
                                        <p:cTn id="128" dur="1" fill="hold">
                                          <p:stCondLst>
                                            <p:cond delay="2999"/>
                                          </p:stCondLst>
                                        </p:cTn>
                                        <p:tgtEl>
                                          <p:spTgt spid="4"/>
                                        </p:tgtEl>
                                        <p:attrNameLst>
                                          <p:attrName>style.visibility</p:attrName>
                                        </p:attrNameLst>
                                      </p:cBhvr>
                                      <p:to>
                                        <p:strVal val="hidden"/>
                                      </p:to>
                                    </p:set>
                                  </p:childTnLst>
                                </p:cTn>
                              </p:par>
                              <p:par>
                                <p:cTn id="129" presetID="23" presetClass="exit" presetSubtype="544" fill="hold" grpId="3" nodeType="withEffect">
                                  <p:stCondLst>
                                    <p:cond delay="0"/>
                                  </p:stCondLst>
                                  <p:childTnLst>
                                    <p:anim calcmode="lin" valueType="num">
                                      <p:cBhvr>
                                        <p:cTn id="130" dur="3000"/>
                                        <p:tgtEl>
                                          <p:spTgt spid="5"/>
                                        </p:tgtEl>
                                        <p:attrNameLst>
                                          <p:attrName>ppt_w</p:attrName>
                                        </p:attrNameLst>
                                      </p:cBhvr>
                                      <p:tavLst>
                                        <p:tav tm="0">
                                          <p:val>
                                            <p:strVal val="ppt_w"/>
                                          </p:val>
                                        </p:tav>
                                        <p:tav tm="100000">
                                          <p:val>
                                            <p:fltVal val="0"/>
                                          </p:val>
                                        </p:tav>
                                      </p:tavLst>
                                    </p:anim>
                                    <p:anim calcmode="lin" valueType="num">
                                      <p:cBhvr>
                                        <p:cTn id="131" dur="3000"/>
                                        <p:tgtEl>
                                          <p:spTgt spid="5"/>
                                        </p:tgtEl>
                                        <p:attrNameLst>
                                          <p:attrName>ppt_h</p:attrName>
                                        </p:attrNameLst>
                                      </p:cBhvr>
                                      <p:tavLst>
                                        <p:tav tm="0">
                                          <p:val>
                                            <p:strVal val="ppt_h"/>
                                          </p:val>
                                        </p:tav>
                                        <p:tav tm="100000">
                                          <p:val>
                                            <p:fltVal val="0"/>
                                          </p:val>
                                        </p:tav>
                                      </p:tavLst>
                                    </p:anim>
                                    <p:anim calcmode="lin" valueType="num">
                                      <p:cBhvr>
                                        <p:cTn id="132" dur="3000"/>
                                        <p:tgtEl>
                                          <p:spTgt spid="5"/>
                                        </p:tgtEl>
                                        <p:attrNameLst>
                                          <p:attrName>ppt_x</p:attrName>
                                        </p:attrNameLst>
                                      </p:cBhvr>
                                      <p:tavLst>
                                        <p:tav tm="0">
                                          <p:val>
                                            <p:strVal val="ppt_x"/>
                                          </p:val>
                                        </p:tav>
                                        <p:tav tm="100000">
                                          <p:val>
                                            <p:fltVal val="0.5"/>
                                          </p:val>
                                        </p:tav>
                                      </p:tavLst>
                                    </p:anim>
                                    <p:anim calcmode="lin" valueType="num">
                                      <p:cBhvr>
                                        <p:cTn id="133" dur="3000"/>
                                        <p:tgtEl>
                                          <p:spTgt spid="5"/>
                                        </p:tgtEl>
                                        <p:attrNameLst>
                                          <p:attrName>ppt_y</p:attrName>
                                        </p:attrNameLst>
                                      </p:cBhvr>
                                      <p:tavLst>
                                        <p:tav tm="0">
                                          <p:val>
                                            <p:strVal val="ppt_y"/>
                                          </p:val>
                                        </p:tav>
                                        <p:tav tm="100000">
                                          <p:val>
                                            <p:fltVal val="0.5"/>
                                          </p:val>
                                        </p:tav>
                                      </p:tavLst>
                                    </p:anim>
                                    <p:set>
                                      <p:cBhvr>
                                        <p:cTn id="134" dur="1" fill="hold">
                                          <p:stCondLst>
                                            <p:cond delay="2999"/>
                                          </p:stCondLst>
                                        </p:cTn>
                                        <p:tgtEl>
                                          <p:spTgt spid="5"/>
                                        </p:tgtEl>
                                        <p:attrNameLst>
                                          <p:attrName>style.visibility</p:attrName>
                                        </p:attrNameLst>
                                      </p:cBhvr>
                                      <p:to>
                                        <p:strVal val="hidden"/>
                                      </p:to>
                                    </p:set>
                                  </p:childTnLst>
                                </p:cTn>
                              </p:par>
                              <p:par>
                                <p:cTn id="135" presetID="23" presetClass="exit" presetSubtype="544" fill="hold" grpId="3" nodeType="withEffect">
                                  <p:stCondLst>
                                    <p:cond delay="0"/>
                                  </p:stCondLst>
                                  <p:childTnLst>
                                    <p:anim calcmode="lin" valueType="num">
                                      <p:cBhvr>
                                        <p:cTn id="136" dur="3000"/>
                                        <p:tgtEl>
                                          <p:spTgt spid="6"/>
                                        </p:tgtEl>
                                        <p:attrNameLst>
                                          <p:attrName>ppt_w</p:attrName>
                                        </p:attrNameLst>
                                      </p:cBhvr>
                                      <p:tavLst>
                                        <p:tav tm="0">
                                          <p:val>
                                            <p:strVal val="ppt_w"/>
                                          </p:val>
                                        </p:tav>
                                        <p:tav tm="100000">
                                          <p:val>
                                            <p:fltVal val="0"/>
                                          </p:val>
                                        </p:tav>
                                      </p:tavLst>
                                    </p:anim>
                                    <p:anim calcmode="lin" valueType="num">
                                      <p:cBhvr>
                                        <p:cTn id="137" dur="3000"/>
                                        <p:tgtEl>
                                          <p:spTgt spid="6"/>
                                        </p:tgtEl>
                                        <p:attrNameLst>
                                          <p:attrName>ppt_h</p:attrName>
                                        </p:attrNameLst>
                                      </p:cBhvr>
                                      <p:tavLst>
                                        <p:tav tm="0">
                                          <p:val>
                                            <p:strVal val="ppt_h"/>
                                          </p:val>
                                        </p:tav>
                                        <p:tav tm="100000">
                                          <p:val>
                                            <p:fltVal val="0"/>
                                          </p:val>
                                        </p:tav>
                                      </p:tavLst>
                                    </p:anim>
                                    <p:anim calcmode="lin" valueType="num">
                                      <p:cBhvr>
                                        <p:cTn id="138" dur="3000"/>
                                        <p:tgtEl>
                                          <p:spTgt spid="6"/>
                                        </p:tgtEl>
                                        <p:attrNameLst>
                                          <p:attrName>ppt_x</p:attrName>
                                        </p:attrNameLst>
                                      </p:cBhvr>
                                      <p:tavLst>
                                        <p:tav tm="0">
                                          <p:val>
                                            <p:strVal val="ppt_x"/>
                                          </p:val>
                                        </p:tav>
                                        <p:tav tm="100000">
                                          <p:val>
                                            <p:fltVal val="0.5"/>
                                          </p:val>
                                        </p:tav>
                                      </p:tavLst>
                                    </p:anim>
                                    <p:anim calcmode="lin" valueType="num">
                                      <p:cBhvr>
                                        <p:cTn id="139" dur="3000"/>
                                        <p:tgtEl>
                                          <p:spTgt spid="6"/>
                                        </p:tgtEl>
                                        <p:attrNameLst>
                                          <p:attrName>ppt_y</p:attrName>
                                        </p:attrNameLst>
                                      </p:cBhvr>
                                      <p:tavLst>
                                        <p:tav tm="0">
                                          <p:val>
                                            <p:strVal val="ppt_y"/>
                                          </p:val>
                                        </p:tav>
                                        <p:tav tm="100000">
                                          <p:val>
                                            <p:fltVal val="0.5"/>
                                          </p:val>
                                        </p:tav>
                                      </p:tavLst>
                                    </p:anim>
                                    <p:set>
                                      <p:cBhvr>
                                        <p:cTn id="140" dur="1" fill="hold">
                                          <p:stCondLst>
                                            <p:cond delay="2999"/>
                                          </p:stCondLst>
                                        </p:cTn>
                                        <p:tgtEl>
                                          <p:spTgt spid="6"/>
                                        </p:tgtEl>
                                        <p:attrNameLst>
                                          <p:attrName>style.visibility</p:attrName>
                                        </p:attrNameLst>
                                      </p:cBhvr>
                                      <p:to>
                                        <p:strVal val="hidden"/>
                                      </p:to>
                                    </p:set>
                                  </p:childTnLst>
                                </p:cTn>
                              </p:par>
                              <p:par>
                                <p:cTn id="141" presetID="23" presetClass="exit" presetSubtype="544" fill="hold" grpId="3" nodeType="withEffect">
                                  <p:stCondLst>
                                    <p:cond delay="0"/>
                                  </p:stCondLst>
                                  <p:childTnLst>
                                    <p:anim calcmode="lin" valueType="num">
                                      <p:cBhvr>
                                        <p:cTn id="142" dur="3000"/>
                                        <p:tgtEl>
                                          <p:spTgt spid="7"/>
                                        </p:tgtEl>
                                        <p:attrNameLst>
                                          <p:attrName>ppt_w</p:attrName>
                                        </p:attrNameLst>
                                      </p:cBhvr>
                                      <p:tavLst>
                                        <p:tav tm="0">
                                          <p:val>
                                            <p:strVal val="ppt_w"/>
                                          </p:val>
                                        </p:tav>
                                        <p:tav tm="100000">
                                          <p:val>
                                            <p:fltVal val="0"/>
                                          </p:val>
                                        </p:tav>
                                      </p:tavLst>
                                    </p:anim>
                                    <p:anim calcmode="lin" valueType="num">
                                      <p:cBhvr>
                                        <p:cTn id="143" dur="3000"/>
                                        <p:tgtEl>
                                          <p:spTgt spid="7"/>
                                        </p:tgtEl>
                                        <p:attrNameLst>
                                          <p:attrName>ppt_h</p:attrName>
                                        </p:attrNameLst>
                                      </p:cBhvr>
                                      <p:tavLst>
                                        <p:tav tm="0">
                                          <p:val>
                                            <p:strVal val="ppt_h"/>
                                          </p:val>
                                        </p:tav>
                                        <p:tav tm="100000">
                                          <p:val>
                                            <p:fltVal val="0"/>
                                          </p:val>
                                        </p:tav>
                                      </p:tavLst>
                                    </p:anim>
                                    <p:anim calcmode="lin" valueType="num">
                                      <p:cBhvr>
                                        <p:cTn id="144" dur="3000"/>
                                        <p:tgtEl>
                                          <p:spTgt spid="7"/>
                                        </p:tgtEl>
                                        <p:attrNameLst>
                                          <p:attrName>ppt_x</p:attrName>
                                        </p:attrNameLst>
                                      </p:cBhvr>
                                      <p:tavLst>
                                        <p:tav tm="0">
                                          <p:val>
                                            <p:strVal val="ppt_x"/>
                                          </p:val>
                                        </p:tav>
                                        <p:tav tm="100000">
                                          <p:val>
                                            <p:fltVal val="0.5"/>
                                          </p:val>
                                        </p:tav>
                                      </p:tavLst>
                                    </p:anim>
                                    <p:anim calcmode="lin" valueType="num">
                                      <p:cBhvr>
                                        <p:cTn id="145" dur="3000"/>
                                        <p:tgtEl>
                                          <p:spTgt spid="7"/>
                                        </p:tgtEl>
                                        <p:attrNameLst>
                                          <p:attrName>ppt_y</p:attrName>
                                        </p:attrNameLst>
                                      </p:cBhvr>
                                      <p:tavLst>
                                        <p:tav tm="0">
                                          <p:val>
                                            <p:strVal val="ppt_y"/>
                                          </p:val>
                                        </p:tav>
                                        <p:tav tm="100000">
                                          <p:val>
                                            <p:fltVal val="0.5"/>
                                          </p:val>
                                        </p:tav>
                                      </p:tavLst>
                                    </p:anim>
                                    <p:set>
                                      <p:cBhvr>
                                        <p:cTn id="146" dur="1" fill="hold">
                                          <p:stCondLst>
                                            <p:cond delay="2999"/>
                                          </p:stCondLst>
                                        </p:cTn>
                                        <p:tgtEl>
                                          <p:spTgt spid="7"/>
                                        </p:tgtEl>
                                        <p:attrNameLst>
                                          <p:attrName>style.visibility</p:attrName>
                                        </p:attrNameLst>
                                      </p:cBhvr>
                                      <p:to>
                                        <p:strVal val="hidden"/>
                                      </p:to>
                                    </p:set>
                                  </p:childTnLst>
                                </p:cTn>
                              </p:par>
                              <p:par>
                                <p:cTn id="147" presetID="23" presetClass="exit" presetSubtype="544" fill="hold" grpId="3" nodeType="withEffect">
                                  <p:stCondLst>
                                    <p:cond delay="0"/>
                                  </p:stCondLst>
                                  <p:childTnLst>
                                    <p:anim calcmode="lin" valueType="num">
                                      <p:cBhvr>
                                        <p:cTn id="148" dur="3000"/>
                                        <p:tgtEl>
                                          <p:spTgt spid="8"/>
                                        </p:tgtEl>
                                        <p:attrNameLst>
                                          <p:attrName>ppt_w</p:attrName>
                                        </p:attrNameLst>
                                      </p:cBhvr>
                                      <p:tavLst>
                                        <p:tav tm="0">
                                          <p:val>
                                            <p:strVal val="ppt_w"/>
                                          </p:val>
                                        </p:tav>
                                        <p:tav tm="100000">
                                          <p:val>
                                            <p:fltVal val="0"/>
                                          </p:val>
                                        </p:tav>
                                      </p:tavLst>
                                    </p:anim>
                                    <p:anim calcmode="lin" valueType="num">
                                      <p:cBhvr>
                                        <p:cTn id="149" dur="3000"/>
                                        <p:tgtEl>
                                          <p:spTgt spid="8"/>
                                        </p:tgtEl>
                                        <p:attrNameLst>
                                          <p:attrName>ppt_h</p:attrName>
                                        </p:attrNameLst>
                                      </p:cBhvr>
                                      <p:tavLst>
                                        <p:tav tm="0">
                                          <p:val>
                                            <p:strVal val="ppt_h"/>
                                          </p:val>
                                        </p:tav>
                                        <p:tav tm="100000">
                                          <p:val>
                                            <p:fltVal val="0"/>
                                          </p:val>
                                        </p:tav>
                                      </p:tavLst>
                                    </p:anim>
                                    <p:anim calcmode="lin" valueType="num">
                                      <p:cBhvr>
                                        <p:cTn id="150" dur="3000"/>
                                        <p:tgtEl>
                                          <p:spTgt spid="8"/>
                                        </p:tgtEl>
                                        <p:attrNameLst>
                                          <p:attrName>ppt_x</p:attrName>
                                        </p:attrNameLst>
                                      </p:cBhvr>
                                      <p:tavLst>
                                        <p:tav tm="0">
                                          <p:val>
                                            <p:strVal val="ppt_x"/>
                                          </p:val>
                                        </p:tav>
                                        <p:tav tm="100000">
                                          <p:val>
                                            <p:fltVal val="0.5"/>
                                          </p:val>
                                        </p:tav>
                                      </p:tavLst>
                                    </p:anim>
                                    <p:anim calcmode="lin" valueType="num">
                                      <p:cBhvr>
                                        <p:cTn id="151" dur="3000"/>
                                        <p:tgtEl>
                                          <p:spTgt spid="8"/>
                                        </p:tgtEl>
                                        <p:attrNameLst>
                                          <p:attrName>ppt_y</p:attrName>
                                        </p:attrNameLst>
                                      </p:cBhvr>
                                      <p:tavLst>
                                        <p:tav tm="0">
                                          <p:val>
                                            <p:strVal val="ppt_y"/>
                                          </p:val>
                                        </p:tav>
                                        <p:tav tm="100000">
                                          <p:val>
                                            <p:fltVal val="0.5"/>
                                          </p:val>
                                        </p:tav>
                                      </p:tavLst>
                                    </p:anim>
                                    <p:set>
                                      <p:cBhvr>
                                        <p:cTn id="152" dur="1" fill="hold">
                                          <p:stCondLst>
                                            <p:cond delay="2999"/>
                                          </p:stCondLst>
                                        </p:cTn>
                                        <p:tgtEl>
                                          <p:spTgt spid="8"/>
                                        </p:tgtEl>
                                        <p:attrNameLst>
                                          <p:attrName>style.visibility</p:attrName>
                                        </p:attrNameLst>
                                      </p:cBhvr>
                                      <p:to>
                                        <p:strVal val="hidden"/>
                                      </p:to>
                                    </p:set>
                                  </p:childTnLst>
                                </p:cTn>
                              </p:par>
                              <p:par>
                                <p:cTn id="153" presetID="23" presetClass="exit" presetSubtype="544" fill="hold" grpId="3" nodeType="withEffect">
                                  <p:stCondLst>
                                    <p:cond delay="0"/>
                                  </p:stCondLst>
                                  <p:childTnLst>
                                    <p:anim calcmode="lin" valueType="num">
                                      <p:cBhvr>
                                        <p:cTn id="154" dur="3000"/>
                                        <p:tgtEl>
                                          <p:spTgt spid="9"/>
                                        </p:tgtEl>
                                        <p:attrNameLst>
                                          <p:attrName>ppt_w</p:attrName>
                                        </p:attrNameLst>
                                      </p:cBhvr>
                                      <p:tavLst>
                                        <p:tav tm="0">
                                          <p:val>
                                            <p:strVal val="ppt_w"/>
                                          </p:val>
                                        </p:tav>
                                        <p:tav tm="100000">
                                          <p:val>
                                            <p:fltVal val="0"/>
                                          </p:val>
                                        </p:tav>
                                      </p:tavLst>
                                    </p:anim>
                                    <p:anim calcmode="lin" valueType="num">
                                      <p:cBhvr>
                                        <p:cTn id="155" dur="3000"/>
                                        <p:tgtEl>
                                          <p:spTgt spid="9"/>
                                        </p:tgtEl>
                                        <p:attrNameLst>
                                          <p:attrName>ppt_h</p:attrName>
                                        </p:attrNameLst>
                                      </p:cBhvr>
                                      <p:tavLst>
                                        <p:tav tm="0">
                                          <p:val>
                                            <p:strVal val="ppt_h"/>
                                          </p:val>
                                        </p:tav>
                                        <p:tav tm="100000">
                                          <p:val>
                                            <p:fltVal val="0"/>
                                          </p:val>
                                        </p:tav>
                                      </p:tavLst>
                                    </p:anim>
                                    <p:anim calcmode="lin" valueType="num">
                                      <p:cBhvr>
                                        <p:cTn id="156" dur="3000"/>
                                        <p:tgtEl>
                                          <p:spTgt spid="9"/>
                                        </p:tgtEl>
                                        <p:attrNameLst>
                                          <p:attrName>ppt_x</p:attrName>
                                        </p:attrNameLst>
                                      </p:cBhvr>
                                      <p:tavLst>
                                        <p:tav tm="0">
                                          <p:val>
                                            <p:strVal val="ppt_x"/>
                                          </p:val>
                                        </p:tav>
                                        <p:tav tm="100000">
                                          <p:val>
                                            <p:fltVal val="0.5"/>
                                          </p:val>
                                        </p:tav>
                                      </p:tavLst>
                                    </p:anim>
                                    <p:anim calcmode="lin" valueType="num">
                                      <p:cBhvr>
                                        <p:cTn id="157" dur="3000"/>
                                        <p:tgtEl>
                                          <p:spTgt spid="9"/>
                                        </p:tgtEl>
                                        <p:attrNameLst>
                                          <p:attrName>ppt_y</p:attrName>
                                        </p:attrNameLst>
                                      </p:cBhvr>
                                      <p:tavLst>
                                        <p:tav tm="0">
                                          <p:val>
                                            <p:strVal val="ppt_y"/>
                                          </p:val>
                                        </p:tav>
                                        <p:tav tm="100000">
                                          <p:val>
                                            <p:fltVal val="0.5"/>
                                          </p:val>
                                        </p:tav>
                                      </p:tavLst>
                                    </p:anim>
                                    <p:set>
                                      <p:cBhvr>
                                        <p:cTn id="158" dur="1" fill="hold">
                                          <p:stCondLst>
                                            <p:cond delay="2999"/>
                                          </p:stCondLst>
                                        </p:cTn>
                                        <p:tgtEl>
                                          <p:spTgt spid="9"/>
                                        </p:tgtEl>
                                        <p:attrNameLst>
                                          <p:attrName>style.visibility</p:attrName>
                                        </p:attrNameLst>
                                      </p:cBhvr>
                                      <p:to>
                                        <p:strVal val="hidden"/>
                                      </p:to>
                                    </p:set>
                                  </p:childTnLst>
                                </p:cTn>
                              </p:par>
                              <p:par>
                                <p:cTn id="159" presetID="23" presetClass="exit" presetSubtype="544" fill="hold" grpId="3" nodeType="withEffect">
                                  <p:stCondLst>
                                    <p:cond delay="0"/>
                                  </p:stCondLst>
                                  <p:childTnLst>
                                    <p:anim calcmode="lin" valueType="num">
                                      <p:cBhvr>
                                        <p:cTn id="160" dur="3000"/>
                                        <p:tgtEl>
                                          <p:spTgt spid="10"/>
                                        </p:tgtEl>
                                        <p:attrNameLst>
                                          <p:attrName>ppt_w</p:attrName>
                                        </p:attrNameLst>
                                      </p:cBhvr>
                                      <p:tavLst>
                                        <p:tav tm="0">
                                          <p:val>
                                            <p:strVal val="ppt_w"/>
                                          </p:val>
                                        </p:tav>
                                        <p:tav tm="100000">
                                          <p:val>
                                            <p:fltVal val="0"/>
                                          </p:val>
                                        </p:tav>
                                      </p:tavLst>
                                    </p:anim>
                                    <p:anim calcmode="lin" valueType="num">
                                      <p:cBhvr>
                                        <p:cTn id="161" dur="3000"/>
                                        <p:tgtEl>
                                          <p:spTgt spid="10"/>
                                        </p:tgtEl>
                                        <p:attrNameLst>
                                          <p:attrName>ppt_h</p:attrName>
                                        </p:attrNameLst>
                                      </p:cBhvr>
                                      <p:tavLst>
                                        <p:tav tm="0">
                                          <p:val>
                                            <p:strVal val="ppt_h"/>
                                          </p:val>
                                        </p:tav>
                                        <p:tav tm="100000">
                                          <p:val>
                                            <p:fltVal val="0"/>
                                          </p:val>
                                        </p:tav>
                                      </p:tavLst>
                                    </p:anim>
                                    <p:anim calcmode="lin" valueType="num">
                                      <p:cBhvr>
                                        <p:cTn id="162" dur="3000"/>
                                        <p:tgtEl>
                                          <p:spTgt spid="10"/>
                                        </p:tgtEl>
                                        <p:attrNameLst>
                                          <p:attrName>ppt_x</p:attrName>
                                        </p:attrNameLst>
                                      </p:cBhvr>
                                      <p:tavLst>
                                        <p:tav tm="0">
                                          <p:val>
                                            <p:strVal val="ppt_x"/>
                                          </p:val>
                                        </p:tav>
                                        <p:tav tm="100000">
                                          <p:val>
                                            <p:fltVal val="0.5"/>
                                          </p:val>
                                        </p:tav>
                                      </p:tavLst>
                                    </p:anim>
                                    <p:anim calcmode="lin" valueType="num">
                                      <p:cBhvr>
                                        <p:cTn id="163" dur="3000"/>
                                        <p:tgtEl>
                                          <p:spTgt spid="10"/>
                                        </p:tgtEl>
                                        <p:attrNameLst>
                                          <p:attrName>ppt_y</p:attrName>
                                        </p:attrNameLst>
                                      </p:cBhvr>
                                      <p:tavLst>
                                        <p:tav tm="0">
                                          <p:val>
                                            <p:strVal val="ppt_y"/>
                                          </p:val>
                                        </p:tav>
                                        <p:tav tm="100000">
                                          <p:val>
                                            <p:fltVal val="0.5"/>
                                          </p:val>
                                        </p:tav>
                                      </p:tavLst>
                                    </p:anim>
                                    <p:set>
                                      <p:cBhvr>
                                        <p:cTn id="164" dur="1" fill="hold">
                                          <p:stCondLst>
                                            <p:cond delay="2999"/>
                                          </p:stCondLst>
                                        </p:cTn>
                                        <p:tgtEl>
                                          <p:spTgt spid="10"/>
                                        </p:tgtEl>
                                        <p:attrNameLst>
                                          <p:attrName>style.visibility</p:attrName>
                                        </p:attrNameLst>
                                      </p:cBhvr>
                                      <p:to>
                                        <p:strVal val="hidden"/>
                                      </p:to>
                                    </p:set>
                                  </p:childTnLst>
                                </p:cTn>
                              </p:par>
                              <p:par>
                                <p:cTn id="165" presetID="23" presetClass="exit" presetSubtype="544" fill="hold" grpId="3" nodeType="withEffect">
                                  <p:stCondLst>
                                    <p:cond delay="0"/>
                                  </p:stCondLst>
                                  <p:childTnLst>
                                    <p:anim calcmode="lin" valueType="num">
                                      <p:cBhvr>
                                        <p:cTn id="166" dur="3000"/>
                                        <p:tgtEl>
                                          <p:spTgt spid="11"/>
                                        </p:tgtEl>
                                        <p:attrNameLst>
                                          <p:attrName>ppt_w</p:attrName>
                                        </p:attrNameLst>
                                      </p:cBhvr>
                                      <p:tavLst>
                                        <p:tav tm="0">
                                          <p:val>
                                            <p:strVal val="ppt_w"/>
                                          </p:val>
                                        </p:tav>
                                        <p:tav tm="100000">
                                          <p:val>
                                            <p:fltVal val="0"/>
                                          </p:val>
                                        </p:tav>
                                      </p:tavLst>
                                    </p:anim>
                                    <p:anim calcmode="lin" valueType="num">
                                      <p:cBhvr>
                                        <p:cTn id="167" dur="3000"/>
                                        <p:tgtEl>
                                          <p:spTgt spid="11"/>
                                        </p:tgtEl>
                                        <p:attrNameLst>
                                          <p:attrName>ppt_h</p:attrName>
                                        </p:attrNameLst>
                                      </p:cBhvr>
                                      <p:tavLst>
                                        <p:tav tm="0">
                                          <p:val>
                                            <p:strVal val="ppt_h"/>
                                          </p:val>
                                        </p:tav>
                                        <p:tav tm="100000">
                                          <p:val>
                                            <p:fltVal val="0"/>
                                          </p:val>
                                        </p:tav>
                                      </p:tavLst>
                                    </p:anim>
                                    <p:anim calcmode="lin" valueType="num">
                                      <p:cBhvr>
                                        <p:cTn id="168" dur="3000"/>
                                        <p:tgtEl>
                                          <p:spTgt spid="11"/>
                                        </p:tgtEl>
                                        <p:attrNameLst>
                                          <p:attrName>ppt_x</p:attrName>
                                        </p:attrNameLst>
                                      </p:cBhvr>
                                      <p:tavLst>
                                        <p:tav tm="0">
                                          <p:val>
                                            <p:strVal val="ppt_x"/>
                                          </p:val>
                                        </p:tav>
                                        <p:tav tm="100000">
                                          <p:val>
                                            <p:fltVal val="0.5"/>
                                          </p:val>
                                        </p:tav>
                                      </p:tavLst>
                                    </p:anim>
                                    <p:anim calcmode="lin" valueType="num">
                                      <p:cBhvr>
                                        <p:cTn id="169" dur="3000"/>
                                        <p:tgtEl>
                                          <p:spTgt spid="11"/>
                                        </p:tgtEl>
                                        <p:attrNameLst>
                                          <p:attrName>ppt_y</p:attrName>
                                        </p:attrNameLst>
                                      </p:cBhvr>
                                      <p:tavLst>
                                        <p:tav tm="0">
                                          <p:val>
                                            <p:strVal val="ppt_y"/>
                                          </p:val>
                                        </p:tav>
                                        <p:tav tm="100000">
                                          <p:val>
                                            <p:fltVal val="0.5"/>
                                          </p:val>
                                        </p:tav>
                                      </p:tavLst>
                                    </p:anim>
                                    <p:set>
                                      <p:cBhvr>
                                        <p:cTn id="170" dur="1" fill="hold">
                                          <p:stCondLst>
                                            <p:cond delay="2999"/>
                                          </p:stCondLst>
                                        </p:cTn>
                                        <p:tgtEl>
                                          <p:spTgt spid="11"/>
                                        </p:tgtEl>
                                        <p:attrNameLst>
                                          <p:attrName>style.visibility</p:attrName>
                                        </p:attrNameLst>
                                      </p:cBhvr>
                                      <p:to>
                                        <p:strVal val="hidden"/>
                                      </p:to>
                                    </p:set>
                                  </p:childTnLst>
                                </p:cTn>
                              </p:par>
                              <p:par>
                                <p:cTn id="171" presetID="23" presetClass="exit" presetSubtype="544" fill="hold" grpId="3" nodeType="withEffect">
                                  <p:stCondLst>
                                    <p:cond delay="0"/>
                                  </p:stCondLst>
                                  <p:childTnLst>
                                    <p:anim calcmode="lin" valueType="num">
                                      <p:cBhvr>
                                        <p:cTn id="172" dur="3000"/>
                                        <p:tgtEl>
                                          <p:spTgt spid="12"/>
                                        </p:tgtEl>
                                        <p:attrNameLst>
                                          <p:attrName>ppt_w</p:attrName>
                                        </p:attrNameLst>
                                      </p:cBhvr>
                                      <p:tavLst>
                                        <p:tav tm="0">
                                          <p:val>
                                            <p:strVal val="ppt_w"/>
                                          </p:val>
                                        </p:tav>
                                        <p:tav tm="100000">
                                          <p:val>
                                            <p:fltVal val="0"/>
                                          </p:val>
                                        </p:tav>
                                      </p:tavLst>
                                    </p:anim>
                                    <p:anim calcmode="lin" valueType="num">
                                      <p:cBhvr>
                                        <p:cTn id="173" dur="3000"/>
                                        <p:tgtEl>
                                          <p:spTgt spid="12"/>
                                        </p:tgtEl>
                                        <p:attrNameLst>
                                          <p:attrName>ppt_h</p:attrName>
                                        </p:attrNameLst>
                                      </p:cBhvr>
                                      <p:tavLst>
                                        <p:tav tm="0">
                                          <p:val>
                                            <p:strVal val="ppt_h"/>
                                          </p:val>
                                        </p:tav>
                                        <p:tav tm="100000">
                                          <p:val>
                                            <p:fltVal val="0"/>
                                          </p:val>
                                        </p:tav>
                                      </p:tavLst>
                                    </p:anim>
                                    <p:anim calcmode="lin" valueType="num">
                                      <p:cBhvr>
                                        <p:cTn id="174" dur="3000"/>
                                        <p:tgtEl>
                                          <p:spTgt spid="12"/>
                                        </p:tgtEl>
                                        <p:attrNameLst>
                                          <p:attrName>ppt_x</p:attrName>
                                        </p:attrNameLst>
                                      </p:cBhvr>
                                      <p:tavLst>
                                        <p:tav tm="0">
                                          <p:val>
                                            <p:strVal val="ppt_x"/>
                                          </p:val>
                                        </p:tav>
                                        <p:tav tm="100000">
                                          <p:val>
                                            <p:fltVal val="0.5"/>
                                          </p:val>
                                        </p:tav>
                                      </p:tavLst>
                                    </p:anim>
                                    <p:anim calcmode="lin" valueType="num">
                                      <p:cBhvr>
                                        <p:cTn id="175" dur="3000"/>
                                        <p:tgtEl>
                                          <p:spTgt spid="12"/>
                                        </p:tgtEl>
                                        <p:attrNameLst>
                                          <p:attrName>ppt_y</p:attrName>
                                        </p:attrNameLst>
                                      </p:cBhvr>
                                      <p:tavLst>
                                        <p:tav tm="0">
                                          <p:val>
                                            <p:strVal val="ppt_y"/>
                                          </p:val>
                                        </p:tav>
                                        <p:tav tm="100000">
                                          <p:val>
                                            <p:fltVal val="0.5"/>
                                          </p:val>
                                        </p:tav>
                                      </p:tavLst>
                                    </p:anim>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3" nodeType="withEffect">
                                  <p:stCondLst>
                                    <p:cond delay="0"/>
                                  </p:stCondLst>
                                  <p:childTnLst>
                                    <p:anim calcmode="lin" valueType="num">
                                      <p:cBhvr>
                                        <p:cTn id="178" dur="3000"/>
                                        <p:tgtEl>
                                          <p:spTgt spid="13"/>
                                        </p:tgtEl>
                                        <p:attrNameLst>
                                          <p:attrName>ppt_w</p:attrName>
                                        </p:attrNameLst>
                                      </p:cBhvr>
                                      <p:tavLst>
                                        <p:tav tm="0">
                                          <p:val>
                                            <p:strVal val="ppt_w"/>
                                          </p:val>
                                        </p:tav>
                                        <p:tav tm="100000">
                                          <p:val>
                                            <p:fltVal val="0"/>
                                          </p:val>
                                        </p:tav>
                                      </p:tavLst>
                                    </p:anim>
                                    <p:anim calcmode="lin" valueType="num">
                                      <p:cBhvr>
                                        <p:cTn id="179" dur="3000"/>
                                        <p:tgtEl>
                                          <p:spTgt spid="13"/>
                                        </p:tgtEl>
                                        <p:attrNameLst>
                                          <p:attrName>ppt_h</p:attrName>
                                        </p:attrNameLst>
                                      </p:cBhvr>
                                      <p:tavLst>
                                        <p:tav tm="0">
                                          <p:val>
                                            <p:strVal val="ppt_h"/>
                                          </p:val>
                                        </p:tav>
                                        <p:tav tm="100000">
                                          <p:val>
                                            <p:fltVal val="0"/>
                                          </p:val>
                                        </p:tav>
                                      </p:tavLst>
                                    </p:anim>
                                    <p:anim calcmode="lin" valueType="num">
                                      <p:cBhvr>
                                        <p:cTn id="180" dur="3000"/>
                                        <p:tgtEl>
                                          <p:spTgt spid="13"/>
                                        </p:tgtEl>
                                        <p:attrNameLst>
                                          <p:attrName>ppt_x</p:attrName>
                                        </p:attrNameLst>
                                      </p:cBhvr>
                                      <p:tavLst>
                                        <p:tav tm="0">
                                          <p:val>
                                            <p:strVal val="ppt_x"/>
                                          </p:val>
                                        </p:tav>
                                        <p:tav tm="100000">
                                          <p:val>
                                            <p:fltVal val="0.5"/>
                                          </p:val>
                                        </p:tav>
                                      </p:tavLst>
                                    </p:anim>
                                    <p:anim calcmode="lin" valueType="num">
                                      <p:cBhvr>
                                        <p:cTn id="181" dur="3000"/>
                                        <p:tgtEl>
                                          <p:spTgt spid="13"/>
                                        </p:tgtEl>
                                        <p:attrNameLst>
                                          <p:attrName>ppt_y</p:attrName>
                                        </p:attrNameLst>
                                      </p:cBhvr>
                                      <p:tavLst>
                                        <p:tav tm="0">
                                          <p:val>
                                            <p:strVal val="ppt_y"/>
                                          </p:val>
                                        </p:tav>
                                        <p:tav tm="100000">
                                          <p:val>
                                            <p:fltVal val="0.5"/>
                                          </p:val>
                                        </p:tav>
                                      </p:tavLst>
                                    </p:anim>
                                    <p:set>
                                      <p:cBhvr>
                                        <p:cTn id="182" dur="1" fill="hold">
                                          <p:stCondLst>
                                            <p:cond delay="2999"/>
                                          </p:stCondLst>
                                        </p:cTn>
                                        <p:tgtEl>
                                          <p:spTgt spid="13"/>
                                        </p:tgtEl>
                                        <p:attrNameLst>
                                          <p:attrName>style.visibility</p:attrName>
                                        </p:attrNameLst>
                                      </p:cBhvr>
                                      <p:to>
                                        <p:strVal val="hidden"/>
                                      </p:to>
                                    </p:set>
                                  </p:childTnLst>
                                </p:cTn>
                              </p:par>
                              <p:par>
                                <p:cTn id="183" presetID="23" presetClass="exit" presetSubtype="544" fill="hold" grpId="3" nodeType="withEffect">
                                  <p:stCondLst>
                                    <p:cond delay="0"/>
                                  </p:stCondLst>
                                  <p:childTnLst>
                                    <p:anim calcmode="lin" valueType="num">
                                      <p:cBhvr>
                                        <p:cTn id="184" dur="3000"/>
                                        <p:tgtEl>
                                          <p:spTgt spid="14"/>
                                        </p:tgtEl>
                                        <p:attrNameLst>
                                          <p:attrName>ppt_w</p:attrName>
                                        </p:attrNameLst>
                                      </p:cBhvr>
                                      <p:tavLst>
                                        <p:tav tm="0">
                                          <p:val>
                                            <p:strVal val="ppt_w"/>
                                          </p:val>
                                        </p:tav>
                                        <p:tav tm="100000">
                                          <p:val>
                                            <p:fltVal val="0"/>
                                          </p:val>
                                        </p:tav>
                                      </p:tavLst>
                                    </p:anim>
                                    <p:anim calcmode="lin" valueType="num">
                                      <p:cBhvr>
                                        <p:cTn id="185" dur="3000"/>
                                        <p:tgtEl>
                                          <p:spTgt spid="14"/>
                                        </p:tgtEl>
                                        <p:attrNameLst>
                                          <p:attrName>ppt_h</p:attrName>
                                        </p:attrNameLst>
                                      </p:cBhvr>
                                      <p:tavLst>
                                        <p:tav tm="0">
                                          <p:val>
                                            <p:strVal val="ppt_h"/>
                                          </p:val>
                                        </p:tav>
                                        <p:tav tm="100000">
                                          <p:val>
                                            <p:fltVal val="0"/>
                                          </p:val>
                                        </p:tav>
                                      </p:tavLst>
                                    </p:anim>
                                    <p:anim calcmode="lin" valueType="num">
                                      <p:cBhvr>
                                        <p:cTn id="186" dur="3000"/>
                                        <p:tgtEl>
                                          <p:spTgt spid="14"/>
                                        </p:tgtEl>
                                        <p:attrNameLst>
                                          <p:attrName>ppt_x</p:attrName>
                                        </p:attrNameLst>
                                      </p:cBhvr>
                                      <p:tavLst>
                                        <p:tav tm="0">
                                          <p:val>
                                            <p:strVal val="ppt_x"/>
                                          </p:val>
                                        </p:tav>
                                        <p:tav tm="100000">
                                          <p:val>
                                            <p:fltVal val="0.5"/>
                                          </p:val>
                                        </p:tav>
                                      </p:tavLst>
                                    </p:anim>
                                    <p:anim calcmode="lin" valueType="num">
                                      <p:cBhvr>
                                        <p:cTn id="187" dur="3000"/>
                                        <p:tgtEl>
                                          <p:spTgt spid="14"/>
                                        </p:tgtEl>
                                        <p:attrNameLst>
                                          <p:attrName>ppt_y</p:attrName>
                                        </p:attrNameLst>
                                      </p:cBhvr>
                                      <p:tavLst>
                                        <p:tav tm="0">
                                          <p:val>
                                            <p:strVal val="ppt_y"/>
                                          </p:val>
                                        </p:tav>
                                        <p:tav tm="100000">
                                          <p:val>
                                            <p:fltVal val="0.5"/>
                                          </p:val>
                                        </p:tav>
                                      </p:tavLst>
                                    </p:anim>
                                    <p:set>
                                      <p:cBhvr>
                                        <p:cTn id="188" dur="1" fill="hold">
                                          <p:stCondLst>
                                            <p:cond delay="2999"/>
                                          </p:stCondLst>
                                        </p:cTn>
                                        <p:tgtEl>
                                          <p:spTgt spid="14"/>
                                        </p:tgtEl>
                                        <p:attrNameLst>
                                          <p:attrName>style.visibility</p:attrName>
                                        </p:attrNameLst>
                                      </p:cBhvr>
                                      <p:to>
                                        <p:strVal val="hidden"/>
                                      </p:to>
                                    </p:set>
                                  </p:childTnLst>
                                </p:cTn>
                              </p:par>
                              <p:par>
                                <p:cTn id="189" presetID="8" presetClass="emph" presetSubtype="0" fill="hold" grpId="4" nodeType="withEffect">
                                  <p:stCondLst>
                                    <p:cond delay="0"/>
                                  </p:stCondLst>
                                  <p:childTnLst>
                                    <p:animRot by="21600000">
                                      <p:cBhvr>
                                        <p:cTn id="190" dur="3000" fill="hold"/>
                                        <p:tgtEl>
                                          <p:spTgt spid="3"/>
                                        </p:tgtEl>
                                        <p:attrNameLst>
                                          <p:attrName>r</p:attrName>
                                        </p:attrNameLst>
                                      </p:cBhvr>
                                    </p:animRot>
                                  </p:childTnLst>
                                </p:cTn>
                              </p:par>
                              <p:par>
                                <p:cTn id="191" presetID="8" presetClass="emph" presetSubtype="0" fill="hold" grpId="4" nodeType="withEffect">
                                  <p:stCondLst>
                                    <p:cond delay="0"/>
                                  </p:stCondLst>
                                  <p:childTnLst>
                                    <p:animRot by="21600000">
                                      <p:cBhvr>
                                        <p:cTn id="192" dur="3000" fill="hold"/>
                                        <p:tgtEl>
                                          <p:spTgt spid="4"/>
                                        </p:tgtEl>
                                        <p:attrNameLst>
                                          <p:attrName>r</p:attrName>
                                        </p:attrNameLst>
                                      </p:cBhvr>
                                    </p:animRot>
                                  </p:childTnLst>
                                </p:cTn>
                              </p:par>
                              <p:par>
                                <p:cTn id="193" presetID="8" presetClass="emph" presetSubtype="0" fill="hold" grpId="4" nodeType="withEffect">
                                  <p:stCondLst>
                                    <p:cond delay="0"/>
                                  </p:stCondLst>
                                  <p:childTnLst>
                                    <p:animRot by="21600000">
                                      <p:cBhvr>
                                        <p:cTn id="194" dur="3000" fill="hold"/>
                                        <p:tgtEl>
                                          <p:spTgt spid="5"/>
                                        </p:tgtEl>
                                        <p:attrNameLst>
                                          <p:attrName>r</p:attrName>
                                        </p:attrNameLst>
                                      </p:cBhvr>
                                    </p:animRot>
                                  </p:childTnLst>
                                </p:cTn>
                              </p:par>
                              <p:par>
                                <p:cTn id="195" presetID="8" presetClass="emph" presetSubtype="0" fill="hold" grpId="4" nodeType="withEffect">
                                  <p:stCondLst>
                                    <p:cond delay="0"/>
                                  </p:stCondLst>
                                  <p:childTnLst>
                                    <p:animRot by="21600000">
                                      <p:cBhvr>
                                        <p:cTn id="196" dur="3000" fill="hold"/>
                                        <p:tgtEl>
                                          <p:spTgt spid="6"/>
                                        </p:tgtEl>
                                        <p:attrNameLst>
                                          <p:attrName>r</p:attrName>
                                        </p:attrNameLst>
                                      </p:cBhvr>
                                    </p:animRot>
                                  </p:childTnLst>
                                </p:cTn>
                              </p:par>
                              <p:par>
                                <p:cTn id="197" presetID="8" presetClass="emph" presetSubtype="0" fill="hold" grpId="4" nodeType="withEffect">
                                  <p:stCondLst>
                                    <p:cond delay="0"/>
                                  </p:stCondLst>
                                  <p:childTnLst>
                                    <p:animRot by="21600000">
                                      <p:cBhvr>
                                        <p:cTn id="198" dur="3000" fill="hold"/>
                                        <p:tgtEl>
                                          <p:spTgt spid="7"/>
                                        </p:tgtEl>
                                        <p:attrNameLst>
                                          <p:attrName>r</p:attrName>
                                        </p:attrNameLst>
                                      </p:cBhvr>
                                    </p:animRot>
                                  </p:childTnLst>
                                </p:cTn>
                              </p:par>
                              <p:par>
                                <p:cTn id="199" presetID="8" presetClass="emph" presetSubtype="0" fill="hold" grpId="4" nodeType="withEffect">
                                  <p:stCondLst>
                                    <p:cond delay="0"/>
                                  </p:stCondLst>
                                  <p:childTnLst>
                                    <p:animRot by="21600000">
                                      <p:cBhvr>
                                        <p:cTn id="200" dur="3000" fill="hold"/>
                                        <p:tgtEl>
                                          <p:spTgt spid="8"/>
                                        </p:tgtEl>
                                        <p:attrNameLst>
                                          <p:attrName>r</p:attrName>
                                        </p:attrNameLst>
                                      </p:cBhvr>
                                    </p:animRot>
                                  </p:childTnLst>
                                </p:cTn>
                              </p:par>
                              <p:par>
                                <p:cTn id="201" presetID="8" presetClass="emph" presetSubtype="0" fill="hold" grpId="4" nodeType="withEffect">
                                  <p:stCondLst>
                                    <p:cond delay="0"/>
                                  </p:stCondLst>
                                  <p:childTnLst>
                                    <p:animRot by="21600000">
                                      <p:cBhvr>
                                        <p:cTn id="202" dur="3000" fill="hold"/>
                                        <p:tgtEl>
                                          <p:spTgt spid="9"/>
                                        </p:tgtEl>
                                        <p:attrNameLst>
                                          <p:attrName>r</p:attrName>
                                        </p:attrNameLst>
                                      </p:cBhvr>
                                    </p:animRot>
                                  </p:childTnLst>
                                </p:cTn>
                              </p:par>
                              <p:par>
                                <p:cTn id="203" presetID="8" presetClass="emph" presetSubtype="0" fill="hold" grpId="4" nodeType="withEffect">
                                  <p:stCondLst>
                                    <p:cond delay="0"/>
                                  </p:stCondLst>
                                  <p:childTnLst>
                                    <p:animRot by="21600000">
                                      <p:cBhvr>
                                        <p:cTn id="204" dur="3000" fill="hold"/>
                                        <p:tgtEl>
                                          <p:spTgt spid="10"/>
                                        </p:tgtEl>
                                        <p:attrNameLst>
                                          <p:attrName>r</p:attrName>
                                        </p:attrNameLst>
                                      </p:cBhvr>
                                    </p:animRot>
                                  </p:childTnLst>
                                </p:cTn>
                              </p:par>
                              <p:par>
                                <p:cTn id="205" presetID="8" presetClass="emph" presetSubtype="0" fill="hold" grpId="4" nodeType="withEffect">
                                  <p:stCondLst>
                                    <p:cond delay="0"/>
                                  </p:stCondLst>
                                  <p:childTnLst>
                                    <p:animRot by="21600000">
                                      <p:cBhvr>
                                        <p:cTn id="206" dur="3000" fill="hold"/>
                                        <p:tgtEl>
                                          <p:spTgt spid="11"/>
                                        </p:tgtEl>
                                        <p:attrNameLst>
                                          <p:attrName>r</p:attrName>
                                        </p:attrNameLst>
                                      </p:cBhvr>
                                    </p:animRot>
                                  </p:childTnLst>
                                </p:cTn>
                              </p:par>
                              <p:par>
                                <p:cTn id="207" presetID="8" presetClass="emph" presetSubtype="0" fill="hold" grpId="4"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4" nodeType="withEffect">
                                  <p:stCondLst>
                                    <p:cond delay="0"/>
                                  </p:stCondLst>
                                  <p:childTnLst>
                                    <p:animRot by="21600000">
                                      <p:cBhvr>
                                        <p:cTn id="210" dur="3000" fill="hold"/>
                                        <p:tgtEl>
                                          <p:spTgt spid="13"/>
                                        </p:tgtEl>
                                        <p:attrNameLst>
                                          <p:attrName>r</p:attrName>
                                        </p:attrNameLst>
                                      </p:cBhvr>
                                    </p:animRot>
                                  </p:childTnLst>
                                </p:cTn>
                              </p:par>
                              <p:par>
                                <p:cTn id="211" presetID="8" presetClass="emph" presetSubtype="0" fill="hold" grpId="4" nodeType="withEffect">
                                  <p:stCondLst>
                                    <p:cond delay="0"/>
                                  </p:stCondLst>
                                  <p:childTnLst>
                                    <p:animRot by="21600000">
                                      <p:cBhvr>
                                        <p:cTn id="212" dur="3000" fill="hold"/>
                                        <p:tgtEl>
                                          <p:spTgt spid="14"/>
                                        </p:tgtEl>
                                        <p:attrNameLst>
                                          <p:attrName>r</p:attrName>
                                        </p:attrNameLst>
                                      </p:cBhvr>
                                    </p:animRot>
                                  </p:childTnLst>
                                </p:cTn>
                              </p:par>
                              <p:par>
                                <p:cTn id="213" presetID="23" presetClass="entr" presetSubtype="288" fill="hold" nodeType="withEffect">
                                  <p:stCondLst>
                                    <p:cond delay="0"/>
                                  </p:stCondLst>
                                  <p:childTnLst>
                                    <p:set>
                                      <p:cBhvr>
                                        <p:cTn id="214" dur="1" fill="hold">
                                          <p:stCondLst>
                                            <p:cond delay="0"/>
                                          </p:stCondLst>
                                        </p:cTn>
                                        <p:tgtEl>
                                          <p:spTgt spid="2"/>
                                        </p:tgtEl>
                                        <p:attrNameLst>
                                          <p:attrName>style.visibility</p:attrName>
                                        </p:attrNameLst>
                                      </p:cBhvr>
                                      <p:to>
                                        <p:strVal val="visible"/>
                                      </p:to>
                                    </p:set>
                                    <p:anim calcmode="lin" valueType="num">
                                      <p:cBhvr>
                                        <p:cTn id="215" dur="3000" fill="hold"/>
                                        <p:tgtEl>
                                          <p:spTgt spid="2"/>
                                        </p:tgtEl>
                                        <p:attrNameLst>
                                          <p:attrName>ppt_w</p:attrName>
                                        </p:attrNameLst>
                                      </p:cBhvr>
                                      <p:tavLst>
                                        <p:tav tm="0">
                                          <p:val>
                                            <p:strVal val="4/3*#ppt_w"/>
                                          </p:val>
                                        </p:tav>
                                        <p:tav tm="100000">
                                          <p:val>
                                            <p:strVal val="#ppt_w"/>
                                          </p:val>
                                        </p:tav>
                                      </p:tavLst>
                                    </p:anim>
                                    <p:anim calcmode="lin" valueType="num">
                                      <p:cBhvr>
                                        <p:cTn id="216" dur="3000" fill="hold"/>
                                        <p:tgtEl>
                                          <p:spTgt spid="2"/>
                                        </p:tgtEl>
                                        <p:attrNameLst>
                                          <p:attrName>ppt_h</p:attrName>
                                        </p:attrNameLst>
                                      </p:cBhvr>
                                      <p:tavLst>
                                        <p:tav tm="0">
                                          <p:val>
                                            <p:strVal val="4/3*#ppt_h"/>
                                          </p:val>
                                        </p:tav>
                                        <p:tav tm="100000">
                                          <p:val>
                                            <p:strVal val="#ppt_h"/>
                                          </p:val>
                                        </p:tav>
                                      </p:tavLst>
                                    </p:anim>
                                  </p:childTnLst>
                                </p:cTn>
                              </p:par>
                              <p:par>
                                <p:cTn id="217" presetID="21" presetClass="entr" presetSubtype="2"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Effect transition="in" filter="wheel(2)">
                                      <p:cBhvr>
                                        <p:cTn id="2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3 Imagen" descr="cadre-triple-justpeachy_2063760-XL.png"/>
          <p:cNvPicPr>
            <a:picLocks noChangeAspect="1"/>
          </p:cNvPicPr>
          <p:nvPr/>
        </p:nvPicPr>
        <p:blipFill>
          <a:blip r:embed="rId2">
            <a:duotone>
              <a:prstClr val="black"/>
              <a:schemeClr val="accent1">
                <a:tint val="45000"/>
                <a:satMod val="400000"/>
              </a:schemeClr>
            </a:duotone>
            <a:lum bright="10000" contrast="40000"/>
          </a:blip>
          <a:stretch>
            <a:fillRect/>
          </a:stretch>
        </p:blipFill>
        <p:spPr>
          <a:xfrm>
            <a:off x="0" y="0"/>
            <a:ext cx="9144000" cy="5143500"/>
          </a:xfrm>
          <a:prstGeom prst="rect">
            <a:avLst/>
          </a:prstGeom>
        </p:spPr>
      </p:pic>
      <p:pic>
        <p:nvPicPr>
          <p:cNvPr id="6" name="5 Imagen" descr="husky.png"/>
          <p:cNvPicPr>
            <a:picLocks noChangeAspect="1"/>
          </p:cNvPicPr>
          <p:nvPr/>
        </p:nvPicPr>
        <p:blipFill>
          <a:blip r:embed="rId3"/>
          <a:stretch>
            <a:fillRect/>
          </a:stretch>
        </p:blipFill>
        <p:spPr>
          <a:xfrm>
            <a:off x="6572264" y="0"/>
            <a:ext cx="2343713" cy="5143500"/>
          </a:xfrm>
          <a:prstGeom prst="rect">
            <a:avLst/>
          </a:prstGeom>
        </p:spPr>
      </p:pic>
      <p:sp>
        <p:nvSpPr>
          <p:cNvPr id="5" name="4 CuadroTexto"/>
          <p:cNvSpPr txBox="1"/>
          <p:nvPr/>
        </p:nvSpPr>
        <p:spPr>
          <a:xfrm>
            <a:off x="3500430" y="785800"/>
            <a:ext cx="2000264" cy="393954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Por todo lo dicho, si uno desea un perro rústico, fuerte, independiente y para nada faldero, el </a:t>
            </a:r>
            <a:r>
              <a:rPr lang="es-ES" b="1" dirty="0" smtClean="0">
                <a:effectLst>
                  <a:outerShdw blurRad="38100" dist="38100" dir="2700000" algn="tl">
                    <a:srgbClr val="000000">
                      <a:alpha val="43137"/>
                    </a:srgbClr>
                  </a:outerShdw>
                </a:effectLst>
                <a:latin typeface="Agency FB" pitchFamily="34" charset="0"/>
              </a:rPr>
              <a:t>perro de raza </a:t>
            </a:r>
            <a:r>
              <a:rPr lang="es-ES" b="1" dirty="0" err="1" smtClean="0">
                <a:effectLst>
                  <a:outerShdw blurRad="38100" dist="38100" dir="2700000" algn="tl">
                    <a:srgbClr val="000000">
                      <a:alpha val="43137"/>
                    </a:srgbClr>
                  </a:outerShdw>
                </a:effectLst>
                <a:latin typeface="Agency FB" pitchFamily="34" charset="0"/>
              </a:rPr>
              <a:t>siberian</a:t>
            </a:r>
            <a:r>
              <a:rPr lang="es-ES" b="1" dirty="0" smtClean="0">
                <a:effectLst>
                  <a:outerShdw blurRad="38100" dist="38100" dir="2700000" algn="tl">
                    <a:srgbClr val="000000">
                      <a:alpha val="43137"/>
                    </a:srgbClr>
                  </a:outerShdw>
                </a:effectLst>
                <a:latin typeface="Agency FB" pitchFamily="34" charset="0"/>
              </a:rPr>
              <a:t> </a:t>
            </a:r>
            <a:r>
              <a:rPr lang="es-ES" b="1" dirty="0" err="1" smtClean="0">
                <a:effectLst>
                  <a:outerShdw blurRad="38100" dist="38100" dir="2700000" algn="tl">
                    <a:srgbClr val="000000">
                      <a:alpha val="43137"/>
                    </a:srgbClr>
                  </a:outerShdw>
                </a:effectLst>
                <a:latin typeface="Agency FB" pitchFamily="34" charset="0"/>
              </a:rPr>
              <a:t>husky</a:t>
            </a:r>
            <a:r>
              <a:rPr lang="es-ES" dirty="0" smtClean="0">
                <a:effectLst>
                  <a:outerShdw blurRad="38100" dist="38100" dir="2700000" algn="tl">
                    <a:srgbClr val="000000">
                      <a:alpha val="43137"/>
                    </a:srgbClr>
                  </a:outerShdw>
                </a:effectLst>
                <a:latin typeface="Agency FB" pitchFamily="34" charset="0"/>
              </a:rPr>
              <a:t> </a:t>
            </a:r>
            <a:r>
              <a:rPr lang="es-ES" dirty="0" smtClean="0">
                <a:effectLst>
                  <a:outerShdw blurRad="38100" dist="38100" dir="2700000" algn="tl">
                    <a:srgbClr val="000000">
                      <a:alpha val="43137"/>
                    </a:srgbClr>
                  </a:outerShdw>
                </a:effectLst>
                <a:latin typeface="Agency FB" pitchFamily="34" charset="0"/>
              </a:rPr>
              <a:t> es </a:t>
            </a:r>
            <a:r>
              <a:rPr lang="es-ES" dirty="0" smtClean="0">
                <a:effectLst>
                  <a:outerShdw blurRad="38100" dist="38100" dir="2700000" algn="tl">
                    <a:srgbClr val="000000">
                      <a:alpha val="43137"/>
                    </a:srgbClr>
                  </a:outerShdw>
                </a:effectLst>
                <a:latin typeface="Agency FB" pitchFamily="34" charset="0"/>
              </a:rPr>
              <a:t>un candidato ideal para ser incorporado al hogar. Pero hay que estar dispuesto a demostrarle que en la casa ya había un líder antes de su llegada.</a:t>
            </a:r>
          </a:p>
          <a:p>
            <a:endParaRPr lang="es-ES" sz="1600" dirty="0">
              <a:effectLst>
                <a:outerShdw blurRad="38100" dist="38100" dir="2700000" algn="tl">
                  <a:srgbClr val="000000">
                    <a:alpha val="43137"/>
                  </a:srgbClr>
                </a:outerShdw>
              </a:effectLst>
              <a:latin typeface="Agency FB" pitchFamily="34" charset="0"/>
            </a:endParaRPr>
          </a:p>
        </p:txBody>
      </p:sp>
      <p:pic>
        <p:nvPicPr>
          <p:cNvPr id="7" name="6 Imagen" descr="Siberian-Husky-psd31036.png"/>
          <p:cNvPicPr>
            <a:picLocks noChangeAspect="1"/>
          </p:cNvPicPr>
          <p:nvPr/>
        </p:nvPicPr>
        <p:blipFill>
          <a:blip r:embed="rId4"/>
          <a:stretch>
            <a:fillRect/>
          </a:stretch>
        </p:blipFill>
        <p:spPr>
          <a:xfrm rot="21420075">
            <a:off x="350382" y="1955268"/>
            <a:ext cx="3810000" cy="2571768"/>
          </a:xfrm>
          <a:prstGeom prst="rect">
            <a:avLst/>
          </a:prstGeom>
        </p:spPr>
      </p:pic>
      <p:sp>
        <p:nvSpPr>
          <p:cNvPr id="8" name="7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16OkCUU+1L._SL1500_.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1071570" y="428628"/>
            <a:ext cx="2714612" cy="1821651"/>
          </a:xfrm>
          <a:prstGeom prst="halfFrame">
            <a:avLst>
              <a:gd name="adj1" fmla="val 5887"/>
              <a:gd name="adj2" fmla="val 6540"/>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71604" y="803660"/>
            <a:ext cx="2714612" cy="1714512"/>
          </a:xfrm>
          <a:prstGeom prst="halfFrame">
            <a:avLst>
              <a:gd name="adj1" fmla="val 6821"/>
              <a:gd name="adj2" fmla="val 7751"/>
            </a:avLst>
          </a:prstGeom>
          <a:solidFill>
            <a:srgbClr val="2D64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071670" y="1178709"/>
            <a:ext cx="2571768" cy="1553777"/>
          </a:xfrm>
          <a:prstGeom prst="halfFrame">
            <a:avLst>
              <a:gd name="adj1" fmla="val 6661"/>
              <a:gd name="adj2" fmla="val 7174"/>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625699" y="250027"/>
            <a:ext cx="1607355" cy="2714620"/>
          </a:xfrm>
          <a:prstGeom prst="halfFrame">
            <a:avLst>
              <a:gd name="adj1" fmla="val 7876"/>
              <a:gd name="adj2" fmla="val 6884"/>
            </a:avLst>
          </a:prstGeom>
          <a:solidFill>
            <a:srgbClr val="2D64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5572132" y="482188"/>
            <a:ext cx="2643174" cy="1660934"/>
          </a:xfrm>
          <a:prstGeom prst="halfFrame">
            <a:avLst>
              <a:gd name="adj1" fmla="val 6611"/>
              <a:gd name="adj2" fmla="val 6612"/>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929190" y="1178709"/>
            <a:ext cx="2357454" cy="1553777"/>
          </a:xfrm>
          <a:prstGeom prst="halfFrame">
            <a:avLst>
              <a:gd name="adj1" fmla="val 6661"/>
              <a:gd name="adj2" fmla="val 7687"/>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357290" y="2232420"/>
            <a:ext cx="2143116" cy="2714620"/>
          </a:xfrm>
          <a:prstGeom prst="halfFrame">
            <a:avLst>
              <a:gd name="adj1" fmla="val 4556"/>
              <a:gd name="adj2" fmla="val 4556"/>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790638" y="2192509"/>
            <a:ext cx="2196695" cy="2633706"/>
          </a:xfrm>
          <a:prstGeom prst="halfFrame">
            <a:avLst>
              <a:gd name="adj1" fmla="val 4464"/>
              <a:gd name="adj2" fmla="val 5986"/>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594183" y="2031773"/>
            <a:ext cx="1660910" cy="2848020"/>
          </a:xfrm>
          <a:prstGeom prst="halfFrame">
            <a:avLst>
              <a:gd name="adj1" fmla="val 7205"/>
              <a:gd name="adj2" fmla="val 6110"/>
            </a:avLst>
          </a:prstGeom>
          <a:solidFill>
            <a:srgbClr val="2D64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2107389" y="2250279"/>
            <a:ext cx="1500198" cy="2571768"/>
          </a:xfrm>
          <a:prstGeom prst="halfFrame">
            <a:avLst>
              <a:gd name="adj1" fmla="val 7286"/>
              <a:gd name="adj2" fmla="val 6802"/>
            </a:avLst>
          </a:prstGeom>
          <a:solidFill>
            <a:srgbClr val="2D64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884277" y="2205630"/>
            <a:ext cx="1017992" cy="2500330"/>
          </a:xfrm>
          <a:prstGeom prst="halfFrame">
            <a:avLst>
              <a:gd name="adj1" fmla="val 10086"/>
              <a:gd name="adj2" fmla="val 10438"/>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491776" y="2169899"/>
            <a:ext cx="1017968" cy="2571768"/>
          </a:xfrm>
          <a:prstGeom prst="halfFrame">
            <a:avLst>
              <a:gd name="adj1" fmla="val 8625"/>
              <a:gd name="adj2" fmla="val 11045"/>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checkerboard(across)">
                                      <p:cBhvr>
                                        <p:cTn id="58" dur="3000"/>
                                        <p:tgtEl>
                                          <p:spTgt spid="3"/>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checkerboard(across)">
                                      <p:cBhvr>
                                        <p:cTn id="61" dur="3000"/>
                                        <p:tgtEl>
                                          <p:spTgt spid="4"/>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checkerboard(across)">
                                      <p:cBhvr>
                                        <p:cTn id="64" dur="3000"/>
                                        <p:tgtEl>
                                          <p:spTgt spid="5"/>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checkerboard(across)">
                                      <p:cBhvr>
                                        <p:cTn id="67" dur="3000"/>
                                        <p:tgtEl>
                                          <p:spTgt spid="6"/>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checkerboard(across)">
                                      <p:cBhvr>
                                        <p:cTn id="70" dur="3000"/>
                                        <p:tgtEl>
                                          <p:spTgt spid="7"/>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checkerboard(across)">
                                      <p:cBhvr>
                                        <p:cTn id="73" dur="3000"/>
                                        <p:tgtEl>
                                          <p:spTgt spid="8"/>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checkerboard(across)">
                                      <p:cBhvr>
                                        <p:cTn id="76" dur="3000"/>
                                        <p:tgtEl>
                                          <p:spTgt spid="9"/>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checkerboard(across)">
                                      <p:cBhvr>
                                        <p:cTn id="79" dur="3000"/>
                                        <p:tgtEl>
                                          <p:spTgt spid="10"/>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checkerboard(across)">
                                      <p:cBhvr>
                                        <p:cTn id="82" dur="3000"/>
                                        <p:tgtEl>
                                          <p:spTgt spid="11"/>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checkerboard(across)">
                                      <p:cBhvr>
                                        <p:cTn id="85" dur="3000"/>
                                        <p:tgtEl>
                                          <p:spTgt spid="12"/>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checkerboard(across)">
                                      <p:cBhvr>
                                        <p:cTn id="88" dur="3000"/>
                                        <p:tgtEl>
                                          <p:spTgt spid="13"/>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checkerboard(across)">
                                      <p:cBhvr>
                                        <p:cTn id="91" dur="3000"/>
                                        <p:tgtEl>
                                          <p:spTgt spid="14"/>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3"/>
                                        </p:tgtEl>
                                        <p:attrNameLst>
                                          <p:attrName>ppt_x</p:attrName>
                                        </p:attrNameLst>
                                      </p:cBhvr>
                                      <p:tavLst>
                                        <p:tav tm="0">
                                          <p:val>
                                            <p:strVal val="ppt_x"/>
                                          </p:val>
                                        </p:tav>
                                        <p:tav tm="100000">
                                          <p:val>
                                            <p:strVal val="1+ppt_w/2"/>
                                          </p:val>
                                        </p:tav>
                                      </p:tavLst>
                                    </p:anim>
                                    <p:anim calcmode="lin" valueType="num">
                                      <p:cBhvr additive="base">
                                        <p:cTn id="95" dur="3000"/>
                                        <p:tgtEl>
                                          <p:spTgt spid="3"/>
                                        </p:tgtEl>
                                        <p:attrNameLst>
                                          <p:attrName>ppt_y</p:attrName>
                                        </p:attrNameLst>
                                      </p:cBhvr>
                                      <p:tavLst>
                                        <p:tav tm="0">
                                          <p:val>
                                            <p:strVal val="ppt_y"/>
                                          </p:val>
                                        </p:tav>
                                        <p:tav tm="100000">
                                          <p:val>
                                            <p:strVal val="1+ppt_h/2"/>
                                          </p:val>
                                        </p:tav>
                                      </p:tavLst>
                                    </p:anim>
                                    <p:set>
                                      <p:cBhvr>
                                        <p:cTn id="96" dur="1" fill="hold">
                                          <p:stCondLst>
                                            <p:cond delay="2999"/>
                                          </p:stCondLst>
                                        </p:cTn>
                                        <p:tgtEl>
                                          <p:spTgt spid="3"/>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1+ppt_h/2"/>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3000"/>
                                        <p:tgtEl>
                                          <p:spTgt spid="5"/>
                                        </p:tgtEl>
                                        <p:attrNameLst>
                                          <p:attrName>ppt_x</p:attrName>
                                        </p:attrNameLst>
                                      </p:cBhvr>
                                      <p:tavLst>
                                        <p:tav tm="0">
                                          <p:val>
                                            <p:strVal val="ppt_x"/>
                                          </p:val>
                                        </p:tav>
                                        <p:tav tm="100000">
                                          <p:val>
                                            <p:strVal val="1+ppt_w/2"/>
                                          </p:val>
                                        </p:tav>
                                      </p:tavLst>
                                    </p:anim>
                                    <p:anim calcmode="lin" valueType="num">
                                      <p:cBhvr additive="base">
                                        <p:cTn id="103" dur="3000"/>
                                        <p:tgtEl>
                                          <p:spTgt spid="5"/>
                                        </p:tgtEl>
                                        <p:attrNameLst>
                                          <p:attrName>ppt_y</p:attrName>
                                        </p:attrNameLst>
                                      </p:cBhvr>
                                      <p:tavLst>
                                        <p:tav tm="0">
                                          <p:val>
                                            <p:strVal val="ppt_y"/>
                                          </p:val>
                                        </p:tav>
                                        <p:tav tm="100000">
                                          <p:val>
                                            <p:strVal val="1+ppt_h/2"/>
                                          </p:val>
                                        </p:tav>
                                      </p:tavLst>
                                    </p:anim>
                                    <p:set>
                                      <p:cBhvr>
                                        <p:cTn id="104" dur="1" fill="hold">
                                          <p:stCondLst>
                                            <p:cond delay="2999"/>
                                          </p:stCondLst>
                                        </p:cTn>
                                        <p:tgtEl>
                                          <p:spTgt spid="5"/>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0-ppt_h/2"/>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9" fill="hold"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0-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0-ppt_w/2"/>
                                          </p:val>
                                        </p:tav>
                                      </p:tavLst>
                                    </p:anim>
                                    <p:anim calcmode="lin" valueType="num">
                                      <p:cBhvr additive="base">
                                        <p:cTn id="115" dur="3000"/>
                                        <p:tgtEl>
                                          <p:spTgt spid="14"/>
                                        </p:tgtEl>
                                        <p:attrNameLst>
                                          <p:attrName>ppt_y</p:attrName>
                                        </p:attrNameLst>
                                      </p:cBhvr>
                                      <p:tavLst>
                                        <p:tav tm="0">
                                          <p:val>
                                            <p:strVal val="ppt_y"/>
                                          </p:val>
                                        </p:tav>
                                        <p:tav tm="100000">
                                          <p:val>
                                            <p:strVal val="0-ppt_h/2"/>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0-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3000" fill="hold"/>
                                        <p:tgtEl>
                                          <p:spTgt spid="2"/>
                                        </p:tgtEl>
                                        <p:attrNameLst>
                                          <p:attrName>ppt_w</p:attrName>
                                        </p:attrNameLst>
                                      </p:cBhvr>
                                      <p:tavLst>
                                        <p:tav tm="0">
                                          <p:val>
                                            <p:strVal val="2/3*#ppt_w"/>
                                          </p:val>
                                        </p:tav>
                                        <p:tav tm="100000">
                                          <p:val>
                                            <p:strVal val="#ppt_w"/>
                                          </p:val>
                                        </p:tav>
                                      </p:tavLst>
                                    </p:anim>
                                    <p:anim calcmode="lin" valueType="num">
                                      <p:cBhvr>
                                        <p:cTn id="144" dur="3000" fill="hold"/>
                                        <p:tgtEl>
                                          <p:spTgt spid="2"/>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Effect transition="in" filter="box(out)">
                                      <p:cBhvr>
                                        <p:cTn id="14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5058_psy-siberian-husky-zaprze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1571604" y="0"/>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flipH="1">
            <a:off x="4429124" y="0"/>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a:off x="1571604" y="642924"/>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429124" y="642924"/>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571604" y="1285884"/>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429124" y="1285884"/>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571604" y="1928808"/>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429124" y="1928808"/>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571604" y="2571768"/>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429124" y="2571768"/>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571604" y="3214692"/>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429124" y="3214692"/>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571604" y="3857652"/>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429124" y="3857652"/>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1571604" y="4500576"/>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429124" y="4500576"/>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214332"/>
            <a:ext cx="9715568" cy="6572296"/>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3000" fill="hold"/>
                                        <p:tgtEl>
                                          <p:spTgt spid="4"/>
                                        </p:tgtEl>
                                        <p:attrNameLst>
                                          <p:attrName>ppt_x</p:attrName>
                                        </p:attrNameLst>
                                      </p:cBhvr>
                                      <p:tavLst>
                                        <p:tav tm="0">
                                          <p:val>
                                            <p:strVal val="0-#ppt_w/2"/>
                                          </p:val>
                                        </p:tav>
                                        <p:tav tm="100000">
                                          <p:val>
                                            <p:strVal val="#ppt_x"/>
                                          </p:val>
                                        </p:tav>
                                      </p:tavLst>
                                    </p:anim>
                                    <p:anim calcmode="lin" valueType="num">
                                      <p:cBhvr additive="base">
                                        <p:cTn id="43" dur="3000" fill="hold"/>
                                        <p:tgtEl>
                                          <p:spTgt spid="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0-#ppt_w/2"/>
                                          </p:val>
                                        </p:tav>
                                        <p:tav tm="100000">
                                          <p:val>
                                            <p:strVal val="#ppt_x"/>
                                          </p:val>
                                        </p:tav>
                                      </p:tavLst>
                                    </p:anim>
                                    <p:anim calcmode="lin" valueType="num">
                                      <p:cBhvr additive="base">
                                        <p:cTn id="51" dur="3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p:cTn id="74" dur="3000" fill="hold"/>
                                        <p:tgtEl>
                                          <p:spTgt spid="3"/>
                                        </p:tgtEl>
                                        <p:attrNameLst>
                                          <p:attrName>ppt_w</p:attrName>
                                        </p:attrNameLst>
                                      </p:cBhvr>
                                      <p:tavLst>
                                        <p:tav tm="0">
                                          <p:val>
                                            <p:strVal val="#ppt_w"/>
                                          </p:val>
                                        </p:tav>
                                        <p:tav tm="100000">
                                          <p:val>
                                            <p:strVal val="#ppt_w"/>
                                          </p:val>
                                        </p:tav>
                                      </p:tavLst>
                                    </p:anim>
                                    <p:anim calcmode="lin" valueType="num">
                                      <p:cBhvr>
                                        <p:cTn id="75" dur="3000" fill="hold"/>
                                        <p:tgtEl>
                                          <p:spTgt spid="3"/>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3000" fill="hold"/>
                                        <p:tgtEl>
                                          <p:spTgt spid="4"/>
                                        </p:tgtEl>
                                        <p:attrNameLst>
                                          <p:attrName>ppt_w</p:attrName>
                                        </p:attrNameLst>
                                      </p:cBhvr>
                                      <p:tavLst>
                                        <p:tav tm="0">
                                          <p:val>
                                            <p:strVal val="#ppt_w"/>
                                          </p:val>
                                        </p:tav>
                                        <p:tav tm="100000">
                                          <p:val>
                                            <p:strVal val="#ppt_w"/>
                                          </p:val>
                                        </p:tav>
                                      </p:tavLst>
                                    </p:anim>
                                    <p:anim calcmode="lin" valueType="num">
                                      <p:cBhvr>
                                        <p:cTn id="79" dur="3000" fill="hold"/>
                                        <p:tgtEl>
                                          <p:spTgt spid="4"/>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p:val>
                                            <p:strVal val="#ppt_w"/>
                                          </p:val>
                                        </p:tav>
                                        <p:tav tm="100000">
                                          <p:val>
                                            <p:strVal val="#ppt_w"/>
                                          </p:val>
                                        </p:tav>
                                      </p:tavLst>
                                    </p:anim>
                                    <p:anim calcmode="lin" valueType="num">
                                      <p:cBhvr>
                                        <p:cTn id="91" dur="3000" fill="hold"/>
                                        <p:tgtEl>
                                          <p:spTgt spid="7"/>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p:val>
                                            <p:strVal val="#ppt_w"/>
                                          </p:val>
                                        </p:tav>
                                        <p:tav tm="100000">
                                          <p:val>
                                            <p:strVal val="#ppt_w"/>
                                          </p:val>
                                        </p:tav>
                                      </p:tavLst>
                                    </p:anim>
                                    <p:anim calcmode="lin" valueType="num">
                                      <p:cBhvr>
                                        <p:cTn id="95" dur="3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p:val>
                                            <p:strVal val="#ppt_w"/>
                                          </p:val>
                                        </p:tav>
                                        <p:tav tm="100000">
                                          <p:val>
                                            <p:strVal val="#ppt_w"/>
                                          </p:val>
                                        </p:tav>
                                      </p:tavLst>
                                    </p:anim>
                                    <p:anim calcmode="lin" valueType="num">
                                      <p:cBhvr>
                                        <p:cTn id="99" dur="3000" fill="hold"/>
                                        <p:tgtEl>
                                          <p:spTgt spid="9"/>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p:val>
                                            <p:strVal val="#ppt_w"/>
                                          </p:val>
                                        </p:tav>
                                        <p:tav tm="100000">
                                          <p:val>
                                            <p:strVal val="#ppt_w"/>
                                          </p:val>
                                        </p:tav>
                                      </p:tavLst>
                                    </p:anim>
                                    <p:anim calcmode="lin" valueType="num">
                                      <p:cBhvr>
                                        <p:cTn id="103" dur="3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strVal val="#ppt_w"/>
                                          </p:val>
                                        </p:tav>
                                        <p:tav tm="100000">
                                          <p:val>
                                            <p:strVal val="#ppt_w"/>
                                          </p:val>
                                        </p:tav>
                                      </p:tavLst>
                                    </p:anim>
                                    <p:anim calcmode="lin" valueType="num">
                                      <p:cBhvr>
                                        <p:cTn id="107" dur="3000" fill="hold"/>
                                        <p:tgtEl>
                                          <p:spTgt spid="11"/>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strVal val="#ppt_w"/>
                                          </p:val>
                                        </p:tav>
                                        <p:tav tm="100000">
                                          <p:val>
                                            <p:strVal val="#ppt_w"/>
                                          </p:val>
                                        </p:tav>
                                      </p:tavLst>
                                    </p:anim>
                                    <p:anim calcmode="lin" valueType="num">
                                      <p:cBhvr>
                                        <p:cTn id="111" dur="3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p:val>
                                            <p:strVal val="#ppt_w"/>
                                          </p:val>
                                        </p:tav>
                                        <p:tav tm="100000">
                                          <p:val>
                                            <p:strVal val="#ppt_w"/>
                                          </p:val>
                                        </p:tav>
                                      </p:tavLst>
                                    </p:anim>
                                    <p:anim calcmode="lin" valueType="num">
                                      <p:cBhvr>
                                        <p:cTn id="115" dur="3000" fill="hold"/>
                                        <p:tgtEl>
                                          <p:spTgt spid="13"/>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p:val>
                                            <p:strVal val="#ppt_w"/>
                                          </p:val>
                                        </p:tav>
                                        <p:tav tm="100000">
                                          <p:val>
                                            <p:strVal val="#ppt_w"/>
                                          </p:val>
                                        </p:tav>
                                      </p:tavLst>
                                    </p:anim>
                                    <p:anim calcmode="lin" valueType="num">
                                      <p:cBhvr>
                                        <p:cTn id="119" dur="3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p:val>
                                            <p:strVal val="#ppt_w"/>
                                          </p:val>
                                        </p:tav>
                                        <p:tav tm="100000">
                                          <p:val>
                                            <p:strVal val="#ppt_w"/>
                                          </p:val>
                                        </p:tav>
                                      </p:tavLst>
                                    </p:anim>
                                    <p:anim calcmode="lin" valueType="num">
                                      <p:cBhvr>
                                        <p:cTn id="123" dur="3000" fill="hold"/>
                                        <p:tgtEl>
                                          <p:spTgt spid="1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p:val>
                                            <p:strVal val="#ppt_w"/>
                                          </p:val>
                                        </p:tav>
                                        <p:tav tm="100000">
                                          <p:val>
                                            <p:strVal val="#ppt_w"/>
                                          </p:val>
                                        </p:tav>
                                      </p:tavLst>
                                    </p:anim>
                                    <p:anim calcmode="lin" valueType="num">
                                      <p:cBhvr>
                                        <p:cTn id="127" dur="3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p:val>
                                            <p:strVal val="#ppt_w"/>
                                          </p:val>
                                        </p:tav>
                                        <p:tav tm="100000">
                                          <p:val>
                                            <p:strVal val="#ppt_w"/>
                                          </p:val>
                                        </p:tav>
                                      </p:tavLst>
                                    </p:anim>
                                    <p:anim calcmode="lin" valueType="num">
                                      <p:cBhvr>
                                        <p:cTn id="131" dur="3000" fill="hold"/>
                                        <p:tgtEl>
                                          <p:spTgt spid="1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p:val>
                                            <p:strVal val="#ppt_w"/>
                                          </p:val>
                                        </p:tav>
                                        <p:tav tm="100000">
                                          <p:val>
                                            <p:strVal val="#ppt_w"/>
                                          </p:val>
                                        </p:tav>
                                      </p:tavLst>
                                    </p:anim>
                                    <p:anim calcmode="lin" valueType="num">
                                      <p:cBhvr>
                                        <p:cTn id="135" dur="3000" fill="hold"/>
                                        <p:tgtEl>
                                          <p:spTgt spid="18"/>
                                        </p:tgtEl>
                                        <p:attrNameLst>
                                          <p:attrName>ppt_h</p:attrName>
                                        </p:attrNameLst>
                                      </p:cBhvr>
                                      <p:tavLst>
                                        <p:tav tm="0" fmla="#ppt_h*sin(2.5*pi*$)">
                                          <p:val>
                                            <p:fltVal val="0"/>
                                          </p:val>
                                        </p:tav>
                                        <p:tav tm="100000">
                                          <p:val>
                                            <p:fltVal val="1"/>
                                          </p:val>
                                        </p:tav>
                                      </p:tavLst>
                                    </p:anim>
                                  </p:childTnLst>
                                </p:cTn>
                              </p:par>
                              <p:par>
                                <p:cTn id="136" presetID="2" presetClass="exit" presetSubtype="2" fill="hold" grpId="2" nodeType="withEffect">
                                  <p:stCondLst>
                                    <p:cond delay="0"/>
                                  </p:stCondLst>
                                  <p:childTnLst>
                                    <p:anim calcmode="lin" valueType="num">
                                      <p:cBhvr additive="base">
                                        <p:cTn id="137" dur="3000"/>
                                        <p:tgtEl>
                                          <p:spTgt spid="3"/>
                                        </p:tgtEl>
                                        <p:attrNameLst>
                                          <p:attrName>ppt_x</p:attrName>
                                        </p:attrNameLst>
                                      </p:cBhvr>
                                      <p:tavLst>
                                        <p:tav tm="0">
                                          <p:val>
                                            <p:strVal val="ppt_x"/>
                                          </p:val>
                                        </p:tav>
                                        <p:tav tm="100000">
                                          <p:val>
                                            <p:strVal val="1+ppt_w/2"/>
                                          </p:val>
                                        </p:tav>
                                      </p:tavLst>
                                    </p:anim>
                                    <p:anim calcmode="lin" valueType="num">
                                      <p:cBhvr additive="base">
                                        <p:cTn id="138" dur="3000"/>
                                        <p:tgtEl>
                                          <p:spTgt spid="3"/>
                                        </p:tgtEl>
                                        <p:attrNameLst>
                                          <p:attrName>ppt_y</p:attrName>
                                        </p:attrNameLst>
                                      </p:cBhvr>
                                      <p:tavLst>
                                        <p:tav tm="0">
                                          <p:val>
                                            <p:strVal val="ppt_y"/>
                                          </p:val>
                                        </p:tav>
                                        <p:tav tm="100000">
                                          <p:val>
                                            <p:strVal val="ppt_y"/>
                                          </p:val>
                                        </p:tav>
                                      </p:tavLst>
                                    </p:anim>
                                    <p:set>
                                      <p:cBhvr>
                                        <p:cTn id="139" dur="1" fill="hold">
                                          <p:stCondLst>
                                            <p:cond delay="2999"/>
                                          </p:stCondLst>
                                        </p:cTn>
                                        <p:tgtEl>
                                          <p:spTgt spid="3"/>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1+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1+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1+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1+ppt_w/2"/>
                                          </p:val>
                                        </p:tav>
                                      </p:tavLst>
                                    </p:anim>
                                    <p:anim calcmode="lin" valueType="num">
                                      <p:cBhvr additive="base">
                                        <p:cTn id="162" dur="3000"/>
                                        <p:tgtEl>
                                          <p:spTgt spid="15"/>
                                        </p:tgtEl>
                                        <p:attrNameLst>
                                          <p:attrName>ppt_y</p:attrName>
                                        </p:attrNameLst>
                                      </p:cBhvr>
                                      <p:tavLst>
                                        <p:tav tm="0">
                                          <p:val>
                                            <p:strVal val="ppt_y"/>
                                          </p:val>
                                        </p:tav>
                                        <p:tav tm="100000">
                                          <p:val>
                                            <p:strVal val="ppt_y"/>
                                          </p:val>
                                        </p:tav>
                                      </p:tavLst>
                                    </p:anim>
                                    <p:set>
                                      <p:cBhvr>
                                        <p:cTn id="163" dur="1" fill="hold">
                                          <p:stCondLst>
                                            <p:cond delay="2999"/>
                                          </p:stCondLst>
                                        </p:cTn>
                                        <p:tgtEl>
                                          <p:spTgt spid="15"/>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3000"/>
                                        <p:tgtEl>
                                          <p:spTgt spid="17"/>
                                        </p:tgtEl>
                                        <p:attrNameLst>
                                          <p:attrName>ppt_x</p:attrName>
                                        </p:attrNameLst>
                                      </p:cBhvr>
                                      <p:tavLst>
                                        <p:tav tm="0">
                                          <p:val>
                                            <p:strVal val="ppt_x"/>
                                          </p:val>
                                        </p:tav>
                                        <p:tav tm="100000">
                                          <p:val>
                                            <p:strVal val="1+ppt_w/2"/>
                                          </p:val>
                                        </p:tav>
                                      </p:tavLst>
                                    </p:anim>
                                    <p:anim calcmode="lin" valueType="num">
                                      <p:cBhvr additive="base">
                                        <p:cTn id="166" dur="3000"/>
                                        <p:tgtEl>
                                          <p:spTgt spid="17"/>
                                        </p:tgtEl>
                                        <p:attrNameLst>
                                          <p:attrName>ppt_y</p:attrName>
                                        </p:attrNameLst>
                                      </p:cBhvr>
                                      <p:tavLst>
                                        <p:tav tm="0">
                                          <p:val>
                                            <p:strVal val="ppt_y"/>
                                          </p:val>
                                        </p:tav>
                                        <p:tav tm="100000">
                                          <p:val>
                                            <p:strVal val="ppt_y"/>
                                          </p:val>
                                        </p:tav>
                                      </p:tavLst>
                                    </p:anim>
                                    <p:set>
                                      <p:cBhvr>
                                        <p:cTn id="167" dur="1" fill="hold">
                                          <p:stCondLst>
                                            <p:cond delay="2999"/>
                                          </p:stCondLst>
                                        </p:cTn>
                                        <p:tgtEl>
                                          <p:spTgt spid="17"/>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4"/>
                                        </p:tgtEl>
                                        <p:attrNameLst>
                                          <p:attrName>ppt_x</p:attrName>
                                        </p:attrNameLst>
                                      </p:cBhvr>
                                      <p:tavLst>
                                        <p:tav tm="0">
                                          <p:val>
                                            <p:strVal val="ppt_x"/>
                                          </p:val>
                                        </p:tav>
                                        <p:tav tm="100000">
                                          <p:val>
                                            <p:strVal val="0-ppt_w/2"/>
                                          </p:val>
                                        </p:tav>
                                      </p:tavLst>
                                    </p:anim>
                                    <p:anim calcmode="lin" valueType="num">
                                      <p:cBhvr additive="base">
                                        <p:cTn id="170" dur="3000"/>
                                        <p:tgtEl>
                                          <p:spTgt spid="4"/>
                                        </p:tgtEl>
                                        <p:attrNameLst>
                                          <p:attrName>ppt_y</p:attrName>
                                        </p:attrNameLst>
                                      </p:cBhvr>
                                      <p:tavLst>
                                        <p:tav tm="0">
                                          <p:val>
                                            <p:strVal val="ppt_y"/>
                                          </p:val>
                                        </p:tav>
                                        <p:tav tm="100000">
                                          <p:val>
                                            <p:strVal val="ppt_y"/>
                                          </p:val>
                                        </p:tav>
                                      </p:tavLst>
                                    </p:anim>
                                    <p:set>
                                      <p:cBhvr>
                                        <p:cTn id="171" dur="1" fill="hold">
                                          <p:stCondLst>
                                            <p:cond delay="2999"/>
                                          </p:stCondLst>
                                        </p:cTn>
                                        <p:tgtEl>
                                          <p:spTgt spid="4"/>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6"/>
                                        </p:tgtEl>
                                        <p:attrNameLst>
                                          <p:attrName>ppt_x</p:attrName>
                                        </p:attrNameLst>
                                      </p:cBhvr>
                                      <p:tavLst>
                                        <p:tav tm="0">
                                          <p:val>
                                            <p:strVal val="ppt_x"/>
                                          </p:val>
                                        </p:tav>
                                        <p:tav tm="100000">
                                          <p:val>
                                            <p:strVal val="0-ppt_w/2"/>
                                          </p:val>
                                        </p:tav>
                                      </p:tavLst>
                                    </p:anim>
                                    <p:anim calcmode="lin" valueType="num">
                                      <p:cBhvr additive="base">
                                        <p:cTn id="174" dur="3000"/>
                                        <p:tgtEl>
                                          <p:spTgt spid="6"/>
                                        </p:tgtEl>
                                        <p:attrNameLst>
                                          <p:attrName>ppt_y</p:attrName>
                                        </p:attrNameLst>
                                      </p:cBhvr>
                                      <p:tavLst>
                                        <p:tav tm="0">
                                          <p:val>
                                            <p:strVal val="ppt_y"/>
                                          </p:val>
                                        </p:tav>
                                        <p:tav tm="100000">
                                          <p:val>
                                            <p:strVal val="ppt_y"/>
                                          </p:val>
                                        </p:tav>
                                      </p:tavLst>
                                    </p:anim>
                                    <p:set>
                                      <p:cBhvr>
                                        <p:cTn id="175" dur="1" fill="hold">
                                          <p:stCondLst>
                                            <p:cond delay="2999"/>
                                          </p:stCondLst>
                                        </p:cTn>
                                        <p:tgtEl>
                                          <p:spTgt spid="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8"/>
                                        </p:tgtEl>
                                        <p:attrNameLst>
                                          <p:attrName>ppt_x</p:attrName>
                                        </p:attrNameLst>
                                      </p:cBhvr>
                                      <p:tavLst>
                                        <p:tav tm="0">
                                          <p:val>
                                            <p:strVal val="ppt_x"/>
                                          </p:val>
                                        </p:tav>
                                        <p:tav tm="100000">
                                          <p:val>
                                            <p:strVal val="0-ppt_w/2"/>
                                          </p:val>
                                        </p:tav>
                                      </p:tavLst>
                                    </p:anim>
                                    <p:anim calcmode="lin" valueType="num">
                                      <p:cBhvr additive="base">
                                        <p:cTn id="178" dur="3000"/>
                                        <p:tgtEl>
                                          <p:spTgt spid="8"/>
                                        </p:tgtEl>
                                        <p:attrNameLst>
                                          <p:attrName>ppt_y</p:attrName>
                                        </p:attrNameLst>
                                      </p:cBhvr>
                                      <p:tavLst>
                                        <p:tav tm="0">
                                          <p:val>
                                            <p:strVal val="ppt_y"/>
                                          </p:val>
                                        </p:tav>
                                        <p:tav tm="100000">
                                          <p:val>
                                            <p:strVal val="ppt_y"/>
                                          </p:val>
                                        </p:tav>
                                      </p:tavLst>
                                    </p:anim>
                                    <p:set>
                                      <p:cBhvr>
                                        <p:cTn id="179" dur="1" fill="hold">
                                          <p:stCondLst>
                                            <p:cond delay="2999"/>
                                          </p:stCondLst>
                                        </p:cTn>
                                        <p:tgtEl>
                                          <p:spTgt spid="8"/>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0"/>
                                        </p:tgtEl>
                                        <p:attrNameLst>
                                          <p:attrName>ppt_x</p:attrName>
                                        </p:attrNameLst>
                                      </p:cBhvr>
                                      <p:tavLst>
                                        <p:tav tm="0">
                                          <p:val>
                                            <p:strVal val="ppt_x"/>
                                          </p:val>
                                        </p:tav>
                                        <p:tav tm="100000">
                                          <p:val>
                                            <p:strVal val="0-ppt_w/2"/>
                                          </p:val>
                                        </p:tav>
                                      </p:tavLst>
                                    </p:anim>
                                    <p:anim calcmode="lin" valueType="num">
                                      <p:cBhvr additive="base">
                                        <p:cTn id="182" dur="3000"/>
                                        <p:tgtEl>
                                          <p:spTgt spid="10"/>
                                        </p:tgtEl>
                                        <p:attrNameLst>
                                          <p:attrName>ppt_y</p:attrName>
                                        </p:attrNameLst>
                                      </p:cBhvr>
                                      <p:tavLst>
                                        <p:tav tm="0">
                                          <p:val>
                                            <p:strVal val="ppt_y"/>
                                          </p:val>
                                        </p:tav>
                                        <p:tav tm="100000">
                                          <p:val>
                                            <p:strVal val="ppt_y"/>
                                          </p:val>
                                        </p:tav>
                                      </p:tavLst>
                                    </p:anim>
                                    <p:set>
                                      <p:cBhvr>
                                        <p:cTn id="183" dur="1" fill="hold">
                                          <p:stCondLst>
                                            <p:cond delay="2999"/>
                                          </p:stCondLst>
                                        </p:cTn>
                                        <p:tgtEl>
                                          <p:spTgt spid="10"/>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2"/>
                                        </p:tgtEl>
                                        <p:attrNameLst>
                                          <p:attrName>ppt_x</p:attrName>
                                        </p:attrNameLst>
                                      </p:cBhvr>
                                      <p:tavLst>
                                        <p:tav tm="0">
                                          <p:val>
                                            <p:strVal val="ppt_x"/>
                                          </p:val>
                                        </p:tav>
                                        <p:tav tm="100000">
                                          <p:val>
                                            <p:strVal val="0-ppt_w/2"/>
                                          </p:val>
                                        </p:tav>
                                      </p:tavLst>
                                    </p:anim>
                                    <p:anim calcmode="lin" valueType="num">
                                      <p:cBhvr additive="base">
                                        <p:cTn id="186" dur="3000"/>
                                        <p:tgtEl>
                                          <p:spTgt spid="12"/>
                                        </p:tgtEl>
                                        <p:attrNameLst>
                                          <p:attrName>ppt_y</p:attrName>
                                        </p:attrNameLst>
                                      </p:cBhvr>
                                      <p:tavLst>
                                        <p:tav tm="0">
                                          <p:val>
                                            <p:strVal val="ppt_y"/>
                                          </p:val>
                                        </p:tav>
                                        <p:tav tm="100000">
                                          <p:val>
                                            <p:strVal val="ppt_y"/>
                                          </p:val>
                                        </p:tav>
                                      </p:tavLst>
                                    </p:anim>
                                    <p:set>
                                      <p:cBhvr>
                                        <p:cTn id="187" dur="1" fill="hold">
                                          <p:stCondLst>
                                            <p:cond delay="2999"/>
                                          </p:stCondLst>
                                        </p:cTn>
                                        <p:tgtEl>
                                          <p:spTgt spid="12"/>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0-ppt_w/2"/>
                                          </p:val>
                                        </p:tav>
                                      </p:tavLst>
                                    </p:anim>
                                    <p:anim calcmode="lin" valueType="num">
                                      <p:cBhvr additive="base">
                                        <p:cTn id="190" dur="3000"/>
                                        <p:tgtEl>
                                          <p:spTgt spid="14"/>
                                        </p:tgtEl>
                                        <p:attrNameLst>
                                          <p:attrName>ppt_y</p:attrName>
                                        </p:attrNameLst>
                                      </p:cBhvr>
                                      <p:tavLst>
                                        <p:tav tm="0">
                                          <p:val>
                                            <p:strVal val="ppt_y"/>
                                          </p:val>
                                        </p:tav>
                                        <p:tav tm="100000">
                                          <p:val>
                                            <p:strVal val="ppt_y"/>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6"/>
                                        </p:tgtEl>
                                        <p:attrNameLst>
                                          <p:attrName>ppt_x</p:attrName>
                                        </p:attrNameLst>
                                      </p:cBhvr>
                                      <p:tavLst>
                                        <p:tav tm="0">
                                          <p:val>
                                            <p:strVal val="ppt_x"/>
                                          </p:val>
                                        </p:tav>
                                        <p:tav tm="100000">
                                          <p:val>
                                            <p:strVal val="0-ppt_w/2"/>
                                          </p:val>
                                        </p:tav>
                                      </p:tavLst>
                                    </p:anim>
                                    <p:anim calcmode="lin" valueType="num">
                                      <p:cBhvr additive="base">
                                        <p:cTn id="194" dur="3000"/>
                                        <p:tgtEl>
                                          <p:spTgt spid="16"/>
                                        </p:tgtEl>
                                        <p:attrNameLst>
                                          <p:attrName>ppt_y</p:attrName>
                                        </p:attrNameLst>
                                      </p:cBhvr>
                                      <p:tavLst>
                                        <p:tav tm="0">
                                          <p:val>
                                            <p:strVal val="ppt_y"/>
                                          </p:val>
                                        </p:tav>
                                        <p:tav tm="100000">
                                          <p:val>
                                            <p:strVal val="ppt_y"/>
                                          </p:val>
                                        </p:tav>
                                      </p:tavLst>
                                    </p:anim>
                                    <p:set>
                                      <p:cBhvr>
                                        <p:cTn id="195" dur="1" fill="hold">
                                          <p:stCondLst>
                                            <p:cond delay="2999"/>
                                          </p:stCondLst>
                                        </p:cTn>
                                        <p:tgtEl>
                                          <p:spTgt spid="16"/>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8"/>
                                        </p:tgtEl>
                                        <p:attrNameLst>
                                          <p:attrName>ppt_x</p:attrName>
                                        </p:attrNameLst>
                                      </p:cBhvr>
                                      <p:tavLst>
                                        <p:tav tm="0">
                                          <p:val>
                                            <p:strVal val="ppt_x"/>
                                          </p:val>
                                        </p:tav>
                                        <p:tav tm="100000">
                                          <p:val>
                                            <p:strVal val="0-ppt_w/2"/>
                                          </p:val>
                                        </p:tav>
                                      </p:tavLst>
                                    </p:anim>
                                    <p:anim calcmode="lin" valueType="num">
                                      <p:cBhvr additive="base">
                                        <p:cTn id="198" dur="3000"/>
                                        <p:tgtEl>
                                          <p:spTgt spid="18"/>
                                        </p:tgtEl>
                                        <p:attrNameLst>
                                          <p:attrName>ppt_y</p:attrName>
                                        </p:attrNameLst>
                                      </p:cBhvr>
                                      <p:tavLst>
                                        <p:tav tm="0">
                                          <p:val>
                                            <p:strVal val="ppt_y"/>
                                          </p:val>
                                        </p:tav>
                                        <p:tav tm="100000">
                                          <p:val>
                                            <p:strVal val="ppt_y"/>
                                          </p:val>
                                        </p:tav>
                                      </p:tavLst>
                                    </p:anim>
                                    <p:set>
                                      <p:cBhvr>
                                        <p:cTn id="199" dur="1" fill="hold">
                                          <p:stCondLst>
                                            <p:cond delay="2999"/>
                                          </p:stCondLst>
                                        </p:cTn>
                                        <p:tgtEl>
                                          <p:spTgt spid="18"/>
                                        </p:tgtEl>
                                        <p:attrNameLst>
                                          <p:attrName>style.visibility</p:attrName>
                                        </p:attrNameLst>
                                      </p:cBhvr>
                                      <p:to>
                                        <p:strVal val="hidden"/>
                                      </p:to>
                                    </p:set>
                                  </p:childTnLst>
                                </p:cTn>
                              </p:par>
                              <p:par>
                                <p:cTn id="200" presetID="8" presetClass="emph" presetSubtype="0" fill="hold" grpId="3" nodeType="withEffect">
                                  <p:stCondLst>
                                    <p:cond delay="0"/>
                                  </p:stCondLst>
                                  <p:childTnLst>
                                    <p:animRot by="21600000">
                                      <p:cBhvr>
                                        <p:cTn id="201" dur="3000" fill="hold"/>
                                        <p:tgtEl>
                                          <p:spTgt spid="3"/>
                                        </p:tgtEl>
                                        <p:attrNameLst>
                                          <p:attrName>r</p:attrName>
                                        </p:attrNameLst>
                                      </p:cBhvr>
                                    </p:animRot>
                                  </p:childTnLst>
                                </p:cTn>
                              </p:par>
                              <p:par>
                                <p:cTn id="202" presetID="8" presetClass="emph" presetSubtype="0" fill="hold" grpId="3" nodeType="withEffect">
                                  <p:stCondLst>
                                    <p:cond delay="0"/>
                                  </p:stCondLst>
                                  <p:childTnLst>
                                    <p:animRot by="21600000">
                                      <p:cBhvr>
                                        <p:cTn id="203" dur="3000" fill="hold"/>
                                        <p:tgtEl>
                                          <p:spTgt spid="5"/>
                                        </p:tgtEl>
                                        <p:attrNameLst>
                                          <p:attrName>r</p:attrName>
                                        </p:attrNameLst>
                                      </p:cBhvr>
                                    </p:animRot>
                                  </p:childTnLst>
                                </p:cTn>
                              </p:par>
                              <p:par>
                                <p:cTn id="204" presetID="8" presetClass="emph" presetSubtype="0" fill="hold" grpId="3" nodeType="withEffect">
                                  <p:stCondLst>
                                    <p:cond delay="0"/>
                                  </p:stCondLst>
                                  <p:childTnLst>
                                    <p:animRot by="21600000">
                                      <p:cBhvr>
                                        <p:cTn id="205" dur="3000" fill="hold"/>
                                        <p:tgtEl>
                                          <p:spTgt spid="7"/>
                                        </p:tgtEl>
                                        <p:attrNameLst>
                                          <p:attrName>r</p:attrName>
                                        </p:attrNameLst>
                                      </p:cBhvr>
                                    </p:animRot>
                                  </p:childTnLst>
                                </p:cTn>
                              </p:par>
                              <p:par>
                                <p:cTn id="206" presetID="8" presetClass="emph" presetSubtype="0" fill="hold" grpId="3" nodeType="withEffect">
                                  <p:stCondLst>
                                    <p:cond delay="0"/>
                                  </p:stCondLst>
                                  <p:childTnLst>
                                    <p:animRot by="21600000">
                                      <p:cBhvr>
                                        <p:cTn id="207" dur="3000" fill="hold"/>
                                        <p:tgtEl>
                                          <p:spTgt spid="9"/>
                                        </p:tgtEl>
                                        <p:attrNameLst>
                                          <p:attrName>r</p:attrName>
                                        </p:attrNameLst>
                                      </p:cBhvr>
                                    </p:animRot>
                                  </p:childTnLst>
                                </p:cTn>
                              </p:par>
                              <p:par>
                                <p:cTn id="208" presetID="8" presetClass="emph" presetSubtype="0" fill="hold" grpId="3" nodeType="withEffect">
                                  <p:stCondLst>
                                    <p:cond delay="0"/>
                                  </p:stCondLst>
                                  <p:childTnLst>
                                    <p:animRot by="21600000">
                                      <p:cBhvr>
                                        <p:cTn id="209" dur="3000" fill="hold"/>
                                        <p:tgtEl>
                                          <p:spTgt spid="11"/>
                                        </p:tgtEl>
                                        <p:attrNameLst>
                                          <p:attrName>r</p:attrName>
                                        </p:attrNameLst>
                                      </p:cBhvr>
                                    </p:animRot>
                                  </p:childTnLst>
                                </p:cTn>
                              </p:par>
                              <p:par>
                                <p:cTn id="210" presetID="8" presetClass="emph" presetSubtype="0" fill="hold" grpId="3" nodeType="withEffect">
                                  <p:stCondLst>
                                    <p:cond delay="0"/>
                                  </p:stCondLst>
                                  <p:childTnLst>
                                    <p:animRot by="21600000">
                                      <p:cBhvr>
                                        <p:cTn id="211" dur="3000" fill="hold"/>
                                        <p:tgtEl>
                                          <p:spTgt spid="13"/>
                                        </p:tgtEl>
                                        <p:attrNameLst>
                                          <p:attrName>r</p:attrName>
                                        </p:attrNameLst>
                                      </p:cBhvr>
                                    </p:animRot>
                                  </p:childTnLst>
                                </p:cTn>
                              </p:par>
                              <p:par>
                                <p:cTn id="212" presetID="8" presetClass="emph" presetSubtype="0" fill="hold" grpId="3" nodeType="withEffect">
                                  <p:stCondLst>
                                    <p:cond delay="0"/>
                                  </p:stCondLst>
                                  <p:childTnLst>
                                    <p:animRot by="21600000">
                                      <p:cBhvr>
                                        <p:cTn id="213" dur="3000" fill="hold"/>
                                        <p:tgtEl>
                                          <p:spTgt spid="15"/>
                                        </p:tgtEl>
                                        <p:attrNameLst>
                                          <p:attrName>r</p:attrName>
                                        </p:attrNameLst>
                                      </p:cBhvr>
                                    </p:animRot>
                                  </p:childTnLst>
                                </p:cTn>
                              </p:par>
                              <p:par>
                                <p:cTn id="214" presetID="8" presetClass="emph" presetSubtype="0" fill="hold" grpId="3"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fill="hold" grpId="3" nodeType="withEffect">
                                  <p:stCondLst>
                                    <p:cond delay="0"/>
                                  </p:stCondLst>
                                  <p:childTnLst>
                                    <p:animRot by="-21600000">
                                      <p:cBhvr>
                                        <p:cTn id="217" dur="3000" fill="hold"/>
                                        <p:tgtEl>
                                          <p:spTgt spid="4"/>
                                        </p:tgtEl>
                                        <p:attrNameLst>
                                          <p:attrName>r</p:attrName>
                                        </p:attrNameLst>
                                      </p:cBhvr>
                                    </p:animRot>
                                  </p:childTnLst>
                                </p:cTn>
                              </p:par>
                              <p:par>
                                <p:cTn id="218" presetID="8" presetClass="emph" presetSubtype="0" fill="hold" grpId="3" nodeType="withEffect">
                                  <p:stCondLst>
                                    <p:cond delay="0"/>
                                  </p:stCondLst>
                                  <p:childTnLst>
                                    <p:animRot by="-21600000">
                                      <p:cBhvr>
                                        <p:cTn id="219" dur="3000" fill="hold"/>
                                        <p:tgtEl>
                                          <p:spTgt spid="6"/>
                                        </p:tgtEl>
                                        <p:attrNameLst>
                                          <p:attrName>r</p:attrName>
                                        </p:attrNameLst>
                                      </p:cBhvr>
                                    </p:animRot>
                                  </p:childTnLst>
                                </p:cTn>
                              </p:par>
                              <p:par>
                                <p:cTn id="220" presetID="8" presetClass="emph" presetSubtype="0" fill="hold" grpId="3" nodeType="withEffect">
                                  <p:stCondLst>
                                    <p:cond delay="0"/>
                                  </p:stCondLst>
                                  <p:childTnLst>
                                    <p:animRot by="-21600000">
                                      <p:cBhvr>
                                        <p:cTn id="221" dur="3000" fill="hold"/>
                                        <p:tgtEl>
                                          <p:spTgt spid="8"/>
                                        </p:tgtEl>
                                        <p:attrNameLst>
                                          <p:attrName>r</p:attrName>
                                        </p:attrNameLst>
                                      </p:cBhvr>
                                    </p:animRot>
                                  </p:childTnLst>
                                </p:cTn>
                              </p:par>
                              <p:par>
                                <p:cTn id="222" presetID="8" presetClass="emph" presetSubtype="0" fill="hold" grpId="3" nodeType="withEffect">
                                  <p:stCondLst>
                                    <p:cond delay="0"/>
                                  </p:stCondLst>
                                  <p:childTnLst>
                                    <p:animRot by="-21600000">
                                      <p:cBhvr>
                                        <p:cTn id="223" dur="3000" fill="hold"/>
                                        <p:tgtEl>
                                          <p:spTgt spid="10"/>
                                        </p:tgtEl>
                                        <p:attrNameLst>
                                          <p:attrName>r</p:attrName>
                                        </p:attrNameLst>
                                      </p:cBhvr>
                                    </p:animRot>
                                  </p:childTnLst>
                                </p:cTn>
                              </p:par>
                              <p:par>
                                <p:cTn id="224" presetID="8" presetClass="emph" presetSubtype="0" fill="hold" grpId="3" nodeType="withEffect">
                                  <p:stCondLst>
                                    <p:cond delay="0"/>
                                  </p:stCondLst>
                                  <p:childTnLst>
                                    <p:animRot by="-21600000">
                                      <p:cBhvr>
                                        <p:cTn id="225" dur="3000" fill="hold"/>
                                        <p:tgtEl>
                                          <p:spTgt spid="12"/>
                                        </p:tgtEl>
                                        <p:attrNameLst>
                                          <p:attrName>r</p:attrName>
                                        </p:attrNameLst>
                                      </p:cBhvr>
                                    </p:animRot>
                                  </p:childTnLst>
                                </p:cTn>
                              </p:par>
                              <p:par>
                                <p:cTn id="226" presetID="8" presetClass="emph" presetSubtype="0" fill="hold" grpId="3" nodeType="withEffect">
                                  <p:stCondLst>
                                    <p:cond delay="0"/>
                                  </p:stCondLst>
                                  <p:childTnLst>
                                    <p:animRot by="-21600000">
                                      <p:cBhvr>
                                        <p:cTn id="227" dur="3000" fill="hold"/>
                                        <p:tgtEl>
                                          <p:spTgt spid="14"/>
                                        </p:tgtEl>
                                        <p:attrNameLst>
                                          <p:attrName>r</p:attrName>
                                        </p:attrNameLst>
                                      </p:cBhvr>
                                    </p:animRot>
                                  </p:childTnLst>
                                </p:cTn>
                              </p:par>
                              <p:par>
                                <p:cTn id="228" presetID="8" presetClass="emph" presetSubtype="0" fill="hold" grpId="3" nodeType="withEffect">
                                  <p:stCondLst>
                                    <p:cond delay="0"/>
                                  </p:stCondLst>
                                  <p:childTnLst>
                                    <p:animRot by="-21600000">
                                      <p:cBhvr>
                                        <p:cTn id="229" dur="3000" fill="hold"/>
                                        <p:tgtEl>
                                          <p:spTgt spid="16"/>
                                        </p:tgtEl>
                                        <p:attrNameLst>
                                          <p:attrName>r</p:attrName>
                                        </p:attrNameLst>
                                      </p:cBhvr>
                                    </p:animRot>
                                  </p:childTnLst>
                                </p:cTn>
                              </p:par>
                              <p:par>
                                <p:cTn id="230" presetID="8" presetClass="emph" presetSubtype="0" fill="hold" grpId="3" nodeType="withEffect">
                                  <p:stCondLst>
                                    <p:cond delay="0"/>
                                  </p:stCondLst>
                                  <p:childTnLst>
                                    <p:animRot by="-21600000">
                                      <p:cBhvr>
                                        <p:cTn id="231" dur="3000" fill="hold"/>
                                        <p:tgtEl>
                                          <p:spTgt spid="18"/>
                                        </p:tgtEl>
                                        <p:attrNameLst>
                                          <p:attrName>r</p:attrName>
                                        </p:attrNameLst>
                                      </p:cBhvr>
                                    </p:animRo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3000" fill="hold"/>
                                        <p:tgtEl>
                                          <p:spTgt spid="2"/>
                                        </p:tgtEl>
                                        <p:attrNameLst>
                                          <p:attrName>ppt_w</p:attrName>
                                        </p:attrNameLst>
                                      </p:cBhvr>
                                      <p:tavLst>
                                        <p:tav tm="0">
                                          <p:val>
                                            <p:fltVal val="0"/>
                                          </p:val>
                                        </p:tav>
                                        <p:tav tm="100000">
                                          <p:val>
                                            <p:strVal val="#ppt_w"/>
                                          </p:val>
                                        </p:tav>
                                      </p:tavLst>
                                    </p:anim>
                                    <p:anim calcmode="lin" valueType="num">
                                      <p:cBhvr>
                                        <p:cTn id="23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47b9f7d39ff4c47430cca08a9fe94b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3242369">
            <a:off x="7848556" y="1292339"/>
            <a:ext cx="884722" cy="1252072"/>
          </a:xfrm>
          <a:prstGeom prst="teardrop">
            <a:avLst/>
          </a:prstGeom>
          <a:blipFill>
            <a:blip r:embed="rId3">
              <a:lum bright="40000" contrast="40000"/>
            </a:blip>
            <a:stretch>
              <a:fillRect/>
            </a:stretch>
          </a:blipFill>
          <a:ln>
            <a:solidFill>
              <a:schemeClr val="tx1"/>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3242369">
            <a:off x="7848556" y="2311597"/>
            <a:ext cx="884722" cy="1252072"/>
          </a:xfrm>
          <a:prstGeom prst="teardrop">
            <a:avLst/>
          </a:prstGeom>
          <a:blipFill>
            <a:blip r:embed="rId3">
              <a:lum bright="40000" contrast="40000"/>
            </a:blip>
            <a:stretch>
              <a:fillRect/>
            </a:stretch>
          </a:blipFill>
          <a:ln>
            <a:solidFill>
              <a:schemeClr val="tx1"/>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3242369">
            <a:off x="6268607" y="1347184"/>
            <a:ext cx="884722" cy="1252072"/>
          </a:xfrm>
          <a:prstGeom prst="teardrop">
            <a:avLst/>
          </a:prstGeom>
          <a:blipFill>
            <a:blip r:embed="rId3">
              <a:lum bright="40000" contrast="40000"/>
            </a:blip>
            <a:stretch>
              <a:fillRect/>
            </a:stretch>
          </a:blipFill>
          <a:ln>
            <a:solidFill>
              <a:schemeClr val="tx1"/>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3242369">
            <a:off x="6268607" y="2366442"/>
            <a:ext cx="884722" cy="1252072"/>
          </a:xfrm>
          <a:prstGeom prst="teardrop">
            <a:avLst/>
          </a:prstGeom>
          <a:blipFill>
            <a:blip r:embed="rId3">
              <a:lum bright="40000" contrast="40000"/>
            </a:blip>
            <a:stretch>
              <a:fillRect/>
            </a:stretch>
          </a:blipFill>
          <a:ln>
            <a:solidFill>
              <a:schemeClr val="tx1"/>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3242369">
            <a:off x="4696970" y="1347184"/>
            <a:ext cx="884722" cy="1252072"/>
          </a:xfrm>
          <a:prstGeom prst="teardrop">
            <a:avLst/>
          </a:prstGeom>
          <a:blipFill>
            <a:blip r:embed="rId3">
              <a:lum bright="40000" contrast="40000"/>
            </a:blip>
            <a:stretch>
              <a:fillRect/>
            </a:stretch>
          </a:blipFill>
          <a:ln>
            <a:solidFill>
              <a:schemeClr val="tx1"/>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3242369">
            <a:off x="4768408" y="2365176"/>
            <a:ext cx="884722" cy="1252072"/>
          </a:xfrm>
          <a:prstGeom prst="teardrop">
            <a:avLst/>
          </a:prstGeom>
          <a:blipFill>
            <a:blip r:embed="rId3">
              <a:lum bright="40000" contrast="40000"/>
            </a:blip>
            <a:stretch>
              <a:fillRect/>
            </a:stretch>
          </a:blipFill>
          <a:ln>
            <a:solidFill>
              <a:schemeClr val="tx1"/>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3242369">
            <a:off x="3125334" y="1400763"/>
            <a:ext cx="884722" cy="1252072"/>
          </a:xfrm>
          <a:prstGeom prst="teardrop">
            <a:avLst/>
          </a:prstGeom>
          <a:blipFill>
            <a:blip r:embed="rId3">
              <a:lum bright="40000" contrast="40000"/>
            </a:blip>
            <a:stretch>
              <a:fillRect/>
            </a:stretch>
          </a:blipFill>
          <a:ln>
            <a:solidFill>
              <a:schemeClr val="tx1"/>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3242369">
            <a:off x="3268211" y="2418753"/>
            <a:ext cx="884722" cy="1252072"/>
          </a:xfrm>
          <a:prstGeom prst="teardrop">
            <a:avLst/>
          </a:prstGeom>
          <a:blipFill>
            <a:blip r:embed="rId3">
              <a:lum bright="40000" contrast="40000"/>
            </a:blip>
            <a:stretch>
              <a:fillRect/>
            </a:stretch>
          </a:blipFill>
          <a:ln>
            <a:solidFill>
              <a:schemeClr val="tx1"/>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3242369">
            <a:off x="1768012" y="1347184"/>
            <a:ext cx="884722" cy="1252072"/>
          </a:xfrm>
          <a:prstGeom prst="teardrop">
            <a:avLst/>
          </a:prstGeom>
          <a:blipFill>
            <a:blip r:embed="rId3">
              <a:lum bright="40000" contrast="40000"/>
            </a:blip>
            <a:stretch>
              <a:fillRect/>
            </a:stretch>
          </a:blipFill>
          <a:ln>
            <a:solidFill>
              <a:schemeClr val="tx1"/>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3242369">
            <a:off x="1768012" y="2366442"/>
            <a:ext cx="884722" cy="1252072"/>
          </a:xfrm>
          <a:prstGeom prst="teardrop">
            <a:avLst/>
          </a:prstGeom>
          <a:blipFill>
            <a:blip r:embed="rId3">
              <a:lum bright="40000" contrast="40000"/>
            </a:blip>
            <a:stretch>
              <a:fillRect/>
            </a:stretch>
          </a:blipFill>
          <a:ln>
            <a:solidFill>
              <a:schemeClr val="tx1"/>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3242369">
            <a:off x="188063" y="1402029"/>
            <a:ext cx="884722" cy="1252072"/>
          </a:xfrm>
          <a:prstGeom prst="teardrop">
            <a:avLst/>
          </a:prstGeom>
          <a:blipFill>
            <a:blip r:embed="rId3">
              <a:lum bright="40000" contrast="40000"/>
            </a:blip>
            <a:stretch>
              <a:fillRect/>
            </a:stretch>
          </a:blipFill>
          <a:ln>
            <a:solidFill>
              <a:schemeClr val="tx1"/>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3242369">
            <a:off x="188063" y="2421288"/>
            <a:ext cx="884722" cy="1252072"/>
          </a:xfrm>
          <a:prstGeom prst="teardrop">
            <a:avLst/>
          </a:prstGeom>
          <a:blipFill>
            <a:blip r:embed="rId3">
              <a:lum bright="40000" contrast="40000"/>
            </a:blip>
            <a:stretch>
              <a:fillRect/>
            </a:stretch>
          </a:blipFill>
          <a:ln>
            <a:solidFill>
              <a:schemeClr val="tx1"/>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4"/>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8"/>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childTnLst>
                          </p:cTn>
                        </p:par>
                        <p:par>
                          <p:cTn id="80" fill="hold">
                            <p:stCondLst>
                              <p:cond delay="3000"/>
                            </p:stCondLst>
                            <p:childTnLst>
                              <p:par>
                                <p:cTn id="81" presetID="2" presetClass="exit" presetSubtype="8" fill="hold" grpId="2" nodeType="afterEffect">
                                  <p:stCondLst>
                                    <p:cond delay="0"/>
                                  </p:stCondLst>
                                  <p:childTnLst>
                                    <p:anim calcmode="lin" valueType="num">
                                      <p:cBhvr additive="base">
                                        <p:cTn id="82" dur="3000"/>
                                        <p:tgtEl>
                                          <p:spTgt spid="3"/>
                                        </p:tgtEl>
                                        <p:attrNameLst>
                                          <p:attrName>ppt_x</p:attrName>
                                        </p:attrNameLst>
                                      </p:cBhvr>
                                      <p:tavLst>
                                        <p:tav tm="0">
                                          <p:val>
                                            <p:strVal val="ppt_x"/>
                                          </p:val>
                                        </p:tav>
                                        <p:tav tm="100000">
                                          <p:val>
                                            <p:strVal val="0-ppt_w/2"/>
                                          </p:val>
                                        </p:tav>
                                      </p:tavLst>
                                    </p:anim>
                                    <p:anim calcmode="lin" valueType="num">
                                      <p:cBhvr additive="base">
                                        <p:cTn id="83" dur="3000"/>
                                        <p:tgtEl>
                                          <p:spTgt spid="3"/>
                                        </p:tgtEl>
                                        <p:attrNameLst>
                                          <p:attrName>ppt_y</p:attrName>
                                        </p:attrNameLst>
                                      </p:cBhvr>
                                      <p:tavLst>
                                        <p:tav tm="0">
                                          <p:val>
                                            <p:strVal val="ppt_y"/>
                                          </p:val>
                                        </p:tav>
                                        <p:tav tm="100000">
                                          <p:val>
                                            <p:strVal val="ppt_y"/>
                                          </p:val>
                                        </p:tav>
                                      </p:tavLst>
                                    </p:anim>
                                    <p:set>
                                      <p:cBhvr>
                                        <p:cTn id="84" dur="1" fill="hold">
                                          <p:stCondLst>
                                            <p:cond delay="2999"/>
                                          </p:stCondLst>
                                        </p:cTn>
                                        <p:tgtEl>
                                          <p:spTgt spid="3"/>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0-ppt_w/2"/>
                                          </p:val>
                                        </p:tav>
                                      </p:tavLst>
                                    </p:anim>
                                    <p:anim calcmode="lin" valueType="num">
                                      <p:cBhvr additive="base">
                                        <p:cTn id="87" dur="3000"/>
                                        <p:tgtEl>
                                          <p:spTgt spid="5"/>
                                        </p:tgtEl>
                                        <p:attrNameLst>
                                          <p:attrName>ppt_y</p:attrName>
                                        </p:attrNameLst>
                                      </p:cBhvr>
                                      <p:tavLst>
                                        <p:tav tm="0">
                                          <p:val>
                                            <p:strVal val="ppt_y"/>
                                          </p:val>
                                        </p:tav>
                                        <p:tav tm="100000">
                                          <p:val>
                                            <p:strVal val="ppt_y"/>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ppt_y"/>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ppt_y"/>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0-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4"/>
                                        </p:tgtEl>
                                        <p:attrNameLst>
                                          <p:attrName>ppt_x</p:attrName>
                                        </p:attrNameLst>
                                      </p:cBhvr>
                                      <p:tavLst>
                                        <p:tav tm="0">
                                          <p:val>
                                            <p:strVal val="ppt_x"/>
                                          </p:val>
                                        </p:tav>
                                        <p:tav tm="100000">
                                          <p:val>
                                            <p:strVal val="1+ppt_w/2"/>
                                          </p:val>
                                        </p:tav>
                                      </p:tavLst>
                                    </p:anim>
                                    <p:anim calcmode="lin" valueType="num">
                                      <p:cBhvr additive="base">
                                        <p:cTn id="107" dur="3000"/>
                                        <p:tgtEl>
                                          <p:spTgt spid="4"/>
                                        </p:tgtEl>
                                        <p:attrNameLst>
                                          <p:attrName>ppt_y</p:attrName>
                                        </p:attrNameLst>
                                      </p:cBhvr>
                                      <p:tavLst>
                                        <p:tav tm="0">
                                          <p:val>
                                            <p:strVal val="ppt_y"/>
                                          </p:val>
                                        </p:tav>
                                        <p:tav tm="100000">
                                          <p:val>
                                            <p:strVal val="ppt_y"/>
                                          </p:val>
                                        </p:tav>
                                      </p:tavLst>
                                    </p:anim>
                                    <p:set>
                                      <p:cBhvr>
                                        <p:cTn id="108" dur="1" fill="hold">
                                          <p:stCondLst>
                                            <p:cond delay="2999"/>
                                          </p:stCondLst>
                                        </p:cTn>
                                        <p:tgtEl>
                                          <p:spTgt spid="4"/>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1+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1+ppt_w/2"/>
                                          </p:val>
                                        </p:tav>
                                      </p:tavLst>
                                    </p:anim>
                                    <p:anim calcmode="lin" valueType="num">
                                      <p:cBhvr additive="base">
                                        <p:cTn id="115" dur="3000"/>
                                        <p:tgtEl>
                                          <p:spTgt spid="8"/>
                                        </p:tgtEl>
                                        <p:attrNameLst>
                                          <p:attrName>ppt_y</p:attrName>
                                        </p:attrNameLst>
                                      </p:cBhvr>
                                      <p:tavLst>
                                        <p:tav tm="0">
                                          <p:val>
                                            <p:strVal val="ppt_y"/>
                                          </p:val>
                                        </p:tav>
                                        <p:tav tm="100000">
                                          <p:val>
                                            <p:strVal val="ppt_y"/>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0"/>
                                        </p:tgtEl>
                                        <p:attrNameLst>
                                          <p:attrName>ppt_x</p:attrName>
                                        </p:attrNameLst>
                                      </p:cBhvr>
                                      <p:tavLst>
                                        <p:tav tm="0">
                                          <p:val>
                                            <p:strVal val="ppt_x"/>
                                          </p:val>
                                        </p:tav>
                                        <p:tav tm="100000">
                                          <p:val>
                                            <p:strVal val="1+ppt_w/2"/>
                                          </p:val>
                                        </p:tav>
                                      </p:tavLst>
                                    </p:anim>
                                    <p:anim calcmode="lin" valueType="num">
                                      <p:cBhvr additive="base">
                                        <p:cTn id="119" dur="3000"/>
                                        <p:tgtEl>
                                          <p:spTgt spid="10"/>
                                        </p:tgtEl>
                                        <p:attrNameLst>
                                          <p:attrName>ppt_y</p:attrName>
                                        </p:attrNameLst>
                                      </p:cBhvr>
                                      <p:tavLst>
                                        <p:tav tm="0">
                                          <p:val>
                                            <p:strVal val="ppt_y"/>
                                          </p:val>
                                        </p:tav>
                                        <p:tav tm="100000">
                                          <p:val>
                                            <p:strVal val="ppt_y"/>
                                          </p:val>
                                        </p:tav>
                                      </p:tavLst>
                                    </p:anim>
                                    <p:set>
                                      <p:cBhvr>
                                        <p:cTn id="120" dur="1" fill="hold">
                                          <p:stCondLst>
                                            <p:cond delay="2999"/>
                                          </p:stCondLst>
                                        </p:cTn>
                                        <p:tgtEl>
                                          <p:spTgt spid="10"/>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ppt_y"/>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1+ppt_w/2"/>
                                          </p:val>
                                        </p:tav>
                                      </p:tavLst>
                                    </p:anim>
                                    <p:anim calcmode="lin" valueType="num">
                                      <p:cBhvr additive="base">
                                        <p:cTn id="127" dur="3000"/>
                                        <p:tgtEl>
                                          <p:spTgt spid="14"/>
                                        </p:tgtEl>
                                        <p:attrNameLst>
                                          <p:attrName>ppt_y</p:attrName>
                                        </p:attrNameLst>
                                      </p:cBhvr>
                                      <p:tavLst>
                                        <p:tav tm="0">
                                          <p:val>
                                            <p:strVal val="ppt_y"/>
                                          </p:val>
                                        </p:tav>
                                        <p:tav tm="100000">
                                          <p:val>
                                            <p:strVal val="ppt_y"/>
                                          </p:val>
                                        </p:tav>
                                      </p:tavLst>
                                    </p:anim>
                                    <p:set>
                                      <p:cBhvr>
                                        <p:cTn id="128" dur="1" fill="hold">
                                          <p:stCondLst>
                                            <p:cond delay="2999"/>
                                          </p:stCondLst>
                                        </p:cTn>
                                        <p:tgtEl>
                                          <p:spTgt spid="14"/>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2"/>
                                        </p:tgtEl>
                                        <p:attrNameLst>
                                          <p:attrName>style.visibility</p:attrName>
                                        </p:attrNameLst>
                                      </p:cBhvr>
                                      <p:to>
                                        <p:strVal val="visible"/>
                                      </p:to>
                                    </p:set>
                                    <p:anim calcmode="lin" valueType="num">
                                      <p:cBhvr>
                                        <p:cTn id="131" dur="3000" fill="hold"/>
                                        <p:tgtEl>
                                          <p:spTgt spid="2"/>
                                        </p:tgtEl>
                                        <p:attrNameLst>
                                          <p:attrName>ppt_w</p:attrName>
                                        </p:attrNameLst>
                                      </p:cBhvr>
                                      <p:tavLst>
                                        <p:tav tm="0">
                                          <p:val>
                                            <p:strVal val="4/3*#ppt_w"/>
                                          </p:val>
                                        </p:tav>
                                        <p:tav tm="100000">
                                          <p:val>
                                            <p:strVal val="#ppt_w"/>
                                          </p:val>
                                        </p:tav>
                                      </p:tavLst>
                                    </p:anim>
                                    <p:anim calcmode="lin" valueType="num">
                                      <p:cBhvr>
                                        <p:cTn id="132" dur="3000" fill="hold"/>
                                        <p:tgtEl>
                                          <p:spTgt spid="2"/>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2"/>
                                        </p:tgtEl>
                                        <p:attrNameLst>
                                          <p:attrName>style.visibility</p:attrName>
                                        </p:attrNameLst>
                                      </p:cBhvr>
                                      <p:to>
                                        <p:strVal val="visible"/>
                                      </p:to>
                                    </p:set>
                                    <p:animEffect transition="in" filter="barn(outVertical)">
                                      <p:cBhvr>
                                        <p:cTn id="1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7b3df4a29ea7056cd5d78064c808a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357486" y="0"/>
            <a:ext cx="2214578" cy="646789"/>
          </a:xfrm>
          <a:prstGeom prst="rect">
            <a:avLst/>
          </a:prstGeom>
          <a:effectLst>
            <a:reflection blurRad="6350" stA="50000" endA="300" endPos="90000" dir="5400000" sy="-100000" algn="bl" rotWithShape="0"/>
          </a:effectLst>
        </p:spPr>
      </p:pic>
      <p:pic>
        <p:nvPicPr>
          <p:cNvPr id="4" name="3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428924" y="642924"/>
            <a:ext cx="2214578" cy="646789"/>
          </a:xfrm>
          <a:prstGeom prst="rect">
            <a:avLst/>
          </a:prstGeom>
          <a:effectLst>
            <a:reflection blurRad="6350" stA="50000" endA="300" endPos="90000" dir="5400000" sy="-100000" algn="bl" rotWithShape="0"/>
          </a:effectLst>
        </p:spPr>
      </p:pic>
      <p:pic>
        <p:nvPicPr>
          <p:cNvPr id="5" name="4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357486" y="1339463"/>
            <a:ext cx="2214578" cy="646789"/>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428924" y="1982387"/>
            <a:ext cx="2214578" cy="646789"/>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428924" y="2514325"/>
            <a:ext cx="2214578" cy="646789"/>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500362" y="3157249"/>
            <a:ext cx="2214578" cy="646789"/>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428924" y="3853788"/>
            <a:ext cx="2214578" cy="646789"/>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500362" y="4496712"/>
            <a:ext cx="2214578" cy="646789"/>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857752" y="0"/>
            <a:ext cx="2023876" cy="646789"/>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929190" y="642924"/>
            <a:ext cx="2023876" cy="646789"/>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857752" y="1339463"/>
            <a:ext cx="2023876" cy="646789"/>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929190" y="1982387"/>
            <a:ext cx="2023876" cy="646789"/>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929190" y="2514325"/>
            <a:ext cx="2023876" cy="646789"/>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5000628" y="3157249"/>
            <a:ext cx="2023876" cy="646789"/>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929190" y="3853788"/>
            <a:ext cx="2023876" cy="646789"/>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5000628" y="4496712"/>
            <a:ext cx="2023876" cy="646789"/>
          </a:xfrm>
          <a:prstGeom prst="rect">
            <a:avLst/>
          </a:prstGeom>
          <a:effectLst>
            <a:reflection blurRad="6350" stA="50000" endA="300" endPos="90000" dir="5400000" sy="-100000" algn="bl" rotWithShape="0"/>
          </a:effectLst>
        </p:spPr>
      </p:pic>
      <p:sp>
        <p:nvSpPr>
          <p:cNvPr id="19" name="18 Rectángulo"/>
          <p:cNvSpPr/>
          <p:nvPr/>
        </p:nvSpPr>
        <p:spPr>
          <a:xfrm>
            <a:off x="-285784" y="-214332"/>
            <a:ext cx="9715568" cy="600079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ppt_x"/>
                                          </p:val>
                                        </p:tav>
                                        <p:tav tm="100000">
                                          <p:val>
                                            <p:strVal val="#ppt_x"/>
                                          </p:val>
                                        </p:tav>
                                      </p:tavLst>
                                    </p:anim>
                                    <p:anim calcmode="lin" valueType="num">
                                      <p:cBhvr additive="base">
                                        <p:cTn id="59" dur="2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ppt_x"/>
                                          </p:val>
                                        </p:tav>
                                        <p:tav tm="100000">
                                          <p:val>
                                            <p:strVal val="#ppt_x"/>
                                          </p:val>
                                        </p:tav>
                                      </p:tavLst>
                                    </p:anim>
                                    <p:anim calcmode="lin" valueType="num">
                                      <p:cBhvr additive="base">
                                        <p:cTn id="67" dur="2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ppt_x"/>
                                          </p:val>
                                        </p:tav>
                                        <p:tav tm="100000">
                                          <p:val>
                                            <p:strVal val="#ppt_x"/>
                                          </p:val>
                                        </p:tav>
                                      </p:tavLst>
                                    </p:anim>
                                    <p:anim calcmode="lin" valueType="num">
                                      <p:cBhvr additive="base">
                                        <p:cTn id="71" dur="2000" fill="hold"/>
                                        <p:tgtEl>
                                          <p:spTgt spid="18"/>
                                        </p:tgtEl>
                                        <p:attrNameLst>
                                          <p:attrName>ppt_y</p:attrName>
                                        </p:attrNameLst>
                                      </p:cBhvr>
                                      <p:tavLst>
                                        <p:tav tm="0">
                                          <p:val>
                                            <p:strVal val="0-#ppt_h/2"/>
                                          </p:val>
                                        </p:tav>
                                        <p:tav tm="100000">
                                          <p:val>
                                            <p:strVal val="#ppt_y"/>
                                          </p:val>
                                        </p:tav>
                                      </p:tavLst>
                                    </p:anim>
                                  </p:childTnLst>
                                </p:cTn>
                              </p:par>
                              <p:par>
                                <p:cTn id="72" presetID="3" presetClass="entr" presetSubtype="5" fill="hold" nodeType="withEffect">
                                  <p:stCondLst>
                                    <p:cond delay="0"/>
                                  </p:stCondLst>
                                  <p:childTnLst>
                                    <p:set>
                                      <p:cBhvr>
                                        <p:cTn id="73" dur="1" fill="hold">
                                          <p:stCondLst>
                                            <p:cond delay="0"/>
                                          </p:stCondLst>
                                        </p:cTn>
                                        <p:tgtEl>
                                          <p:spTgt spid="3"/>
                                        </p:tgtEl>
                                        <p:attrNameLst>
                                          <p:attrName>style.visibility</p:attrName>
                                        </p:attrNameLst>
                                      </p:cBhvr>
                                      <p:to>
                                        <p:strVal val="visible"/>
                                      </p:to>
                                    </p:set>
                                    <p:animEffect transition="in" filter="blinds(vertical)">
                                      <p:cBhvr>
                                        <p:cTn id="74" dur="2000"/>
                                        <p:tgtEl>
                                          <p:spTgt spid="3"/>
                                        </p:tgtEl>
                                      </p:cBhvr>
                                    </p:animEffect>
                                  </p:childTnLst>
                                </p:cTn>
                              </p:par>
                              <p:par>
                                <p:cTn id="75" presetID="3" presetClass="entr" presetSubtype="5"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Effect transition="in" filter="blinds(vertical)">
                                      <p:cBhvr>
                                        <p:cTn id="77" dur="2000"/>
                                        <p:tgtEl>
                                          <p:spTgt spid="4"/>
                                        </p:tgtEl>
                                      </p:cBhvr>
                                    </p:animEffect>
                                  </p:childTnLst>
                                </p:cTn>
                              </p:par>
                              <p:par>
                                <p:cTn id="78" presetID="3" presetClass="entr" presetSubtype="5" fill="hold" nodeType="withEffect">
                                  <p:stCondLst>
                                    <p:cond delay="0"/>
                                  </p:stCondLst>
                                  <p:childTnLst>
                                    <p:set>
                                      <p:cBhvr>
                                        <p:cTn id="79" dur="1" fill="hold">
                                          <p:stCondLst>
                                            <p:cond delay="0"/>
                                          </p:stCondLst>
                                        </p:cTn>
                                        <p:tgtEl>
                                          <p:spTgt spid="5"/>
                                        </p:tgtEl>
                                        <p:attrNameLst>
                                          <p:attrName>style.visibility</p:attrName>
                                        </p:attrNameLst>
                                      </p:cBhvr>
                                      <p:to>
                                        <p:strVal val="visible"/>
                                      </p:to>
                                    </p:set>
                                    <p:animEffect transition="in" filter="blinds(vertical)">
                                      <p:cBhvr>
                                        <p:cTn id="80" dur="2000"/>
                                        <p:tgtEl>
                                          <p:spTgt spid="5"/>
                                        </p:tgtEl>
                                      </p:cBhvr>
                                    </p:animEffect>
                                  </p:childTnLst>
                                </p:cTn>
                              </p:par>
                              <p:par>
                                <p:cTn id="81" presetID="3" presetClass="entr" presetSubtype="5" fill="hold"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vertical)">
                                      <p:cBhvr>
                                        <p:cTn id="83" dur="2000"/>
                                        <p:tgtEl>
                                          <p:spTgt spid="6"/>
                                        </p:tgtEl>
                                      </p:cBhvr>
                                    </p:animEffect>
                                  </p:childTnLst>
                                </p:cTn>
                              </p:par>
                              <p:par>
                                <p:cTn id="84" presetID="3" presetClass="entr" presetSubtype="5" fill="hold"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blinds(vertical)">
                                      <p:cBhvr>
                                        <p:cTn id="86" dur="2000"/>
                                        <p:tgtEl>
                                          <p:spTgt spid="7"/>
                                        </p:tgtEl>
                                      </p:cBhvr>
                                    </p:animEffect>
                                  </p:childTnLst>
                                </p:cTn>
                              </p:par>
                              <p:par>
                                <p:cTn id="87" presetID="3" presetClass="entr" presetSubtype="5" fill="hold" nodeType="withEffect">
                                  <p:stCondLst>
                                    <p:cond delay="0"/>
                                  </p:stCondLst>
                                  <p:childTnLst>
                                    <p:set>
                                      <p:cBhvr>
                                        <p:cTn id="88" dur="1" fill="hold">
                                          <p:stCondLst>
                                            <p:cond delay="0"/>
                                          </p:stCondLst>
                                        </p:cTn>
                                        <p:tgtEl>
                                          <p:spTgt spid="8"/>
                                        </p:tgtEl>
                                        <p:attrNameLst>
                                          <p:attrName>style.visibility</p:attrName>
                                        </p:attrNameLst>
                                      </p:cBhvr>
                                      <p:to>
                                        <p:strVal val="visible"/>
                                      </p:to>
                                    </p:set>
                                    <p:animEffect transition="in" filter="blinds(vertical)">
                                      <p:cBhvr>
                                        <p:cTn id="89" dur="2000"/>
                                        <p:tgtEl>
                                          <p:spTgt spid="8"/>
                                        </p:tgtEl>
                                      </p:cBhvr>
                                    </p:animEffect>
                                  </p:childTnLst>
                                </p:cTn>
                              </p:par>
                              <p:par>
                                <p:cTn id="90" presetID="3" presetClass="entr" presetSubtype="5" fill="hold" nodeType="with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blinds(vertical)">
                                      <p:cBhvr>
                                        <p:cTn id="92" dur="2000"/>
                                        <p:tgtEl>
                                          <p:spTgt spid="9"/>
                                        </p:tgtEl>
                                      </p:cBhvr>
                                    </p:animEffect>
                                  </p:childTnLst>
                                </p:cTn>
                              </p:par>
                              <p:par>
                                <p:cTn id="93" presetID="3" presetClass="entr" presetSubtype="5" fill="hold" nodeType="withEffect">
                                  <p:stCondLst>
                                    <p:cond delay="0"/>
                                  </p:stCondLst>
                                  <p:childTnLst>
                                    <p:set>
                                      <p:cBhvr>
                                        <p:cTn id="94" dur="1" fill="hold">
                                          <p:stCondLst>
                                            <p:cond delay="0"/>
                                          </p:stCondLst>
                                        </p:cTn>
                                        <p:tgtEl>
                                          <p:spTgt spid="10"/>
                                        </p:tgtEl>
                                        <p:attrNameLst>
                                          <p:attrName>style.visibility</p:attrName>
                                        </p:attrNameLst>
                                      </p:cBhvr>
                                      <p:to>
                                        <p:strVal val="visible"/>
                                      </p:to>
                                    </p:set>
                                    <p:animEffect transition="in" filter="blinds(vertical)">
                                      <p:cBhvr>
                                        <p:cTn id="95" dur="2000"/>
                                        <p:tgtEl>
                                          <p:spTgt spid="10"/>
                                        </p:tgtEl>
                                      </p:cBhvr>
                                    </p:animEffect>
                                  </p:childTnLst>
                                </p:cTn>
                              </p:par>
                              <p:par>
                                <p:cTn id="96" presetID="3" presetClass="entr" presetSubtype="5"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Effect transition="in" filter="blinds(vertical)">
                                      <p:cBhvr>
                                        <p:cTn id="98" dur="2000"/>
                                        <p:tgtEl>
                                          <p:spTgt spid="11"/>
                                        </p:tgtEl>
                                      </p:cBhvr>
                                    </p:animEffect>
                                  </p:childTnLst>
                                </p:cTn>
                              </p:par>
                              <p:par>
                                <p:cTn id="99" presetID="3" presetClass="entr" presetSubtype="5" fill="hold" nodeType="with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blinds(vertical)">
                                      <p:cBhvr>
                                        <p:cTn id="101" dur="2000"/>
                                        <p:tgtEl>
                                          <p:spTgt spid="12"/>
                                        </p:tgtEl>
                                      </p:cBhvr>
                                    </p:animEffect>
                                  </p:childTnLst>
                                </p:cTn>
                              </p:par>
                              <p:par>
                                <p:cTn id="102" presetID="3" presetClass="entr" presetSubtype="5" fill="hold" nodeType="with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blinds(vertical)">
                                      <p:cBhvr>
                                        <p:cTn id="104" dur="2000"/>
                                        <p:tgtEl>
                                          <p:spTgt spid="13"/>
                                        </p:tgtEl>
                                      </p:cBhvr>
                                    </p:animEffect>
                                  </p:childTnLst>
                                </p:cTn>
                              </p:par>
                              <p:par>
                                <p:cTn id="105" presetID="3" presetClass="entr" presetSubtype="5" fill="hold" nodeType="with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blinds(vertical)">
                                      <p:cBhvr>
                                        <p:cTn id="107" dur="2000"/>
                                        <p:tgtEl>
                                          <p:spTgt spid="14"/>
                                        </p:tgtEl>
                                      </p:cBhvr>
                                    </p:animEffect>
                                  </p:childTnLst>
                                </p:cTn>
                              </p:par>
                              <p:par>
                                <p:cTn id="108" presetID="3" presetClass="entr" presetSubtype="5" fill="hold"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blinds(vertical)">
                                      <p:cBhvr>
                                        <p:cTn id="110" dur="2000"/>
                                        <p:tgtEl>
                                          <p:spTgt spid="15"/>
                                        </p:tgtEl>
                                      </p:cBhvr>
                                    </p:animEffect>
                                  </p:childTnLst>
                                </p:cTn>
                              </p:par>
                              <p:par>
                                <p:cTn id="111" presetID="3" presetClass="entr" presetSubtype="5" fill="hold"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blinds(vertical)">
                                      <p:cBhvr>
                                        <p:cTn id="113" dur="2000"/>
                                        <p:tgtEl>
                                          <p:spTgt spid="16"/>
                                        </p:tgtEl>
                                      </p:cBhvr>
                                    </p:animEffect>
                                  </p:childTnLst>
                                </p:cTn>
                              </p:par>
                              <p:par>
                                <p:cTn id="114" presetID="3" presetClass="entr" presetSubtype="5" fill="hold" nodeType="withEffect">
                                  <p:stCondLst>
                                    <p:cond delay="0"/>
                                  </p:stCondLst>
                                  <p:childTnLst>
                                    <p:set>
                                      <p:cBhvr>
                                        <p:cTn id="115" dur="1" fill="hold">
                                          <p:stCondLst>
                                            <p:cond delay="0"/>
                                          </p:stCondLst>
                                        </p:cTn>
                                        <p:tgtEl>
                                          <p:spTgt spid="17"/>
                                        </p:tgtEl>
                                        <p:attrNameLst>
                                          <p:attrName>style.visibility</p:attrName>
                                        </p:attrNameLst>
                                      </p:cBhvr>
                                      <p:to>
                                        <p:strVal val="visible"/>
                                      </p:to>
                                    </p:set>
                                    <p:animEffect transition="in" filter="blinds(vertical)">
                                      <p:cBhvr>
                                        <p:cTn id="116" dur="2000"/>
                                        <p:tgtEl>
                                          <p:spTgt spid="17"/>
                                        </p:tgtEl>
                                      </p:cBhvr>
                                    </p:animEffect>
                                  </p:childTnLst>
                                </p:cTn>
                              </p:par>
                              <p:par>
                                <p:cTn id="117" presetID="3" presetClass="entr" presetSubtype="5" fill="hold" nodeType="withEffect">
                                  <p:stCondLst>
                                    <p:cond delay="0"/>
                                  </p:stCondLst>
                                  <p:childTnLst>
                                    <p:set>
                                      <p:cBhvr>
                                        <p:cTn id="118" dur="1" fill="hold">
                                          <p:stCondLst>
                                            <p:cond delay="0"/>
                                          </p:stCondLst>
                                        </p:cTn>
                                        <p:tgtEl>
                                          <p:spTgt spid="18"/>
                                        </p:tgtEl>
                                        <p:attrNameLst>
                                          <p:attrName>style.visibility</p:attrName>
                                        </p:attrNameLst>
                                      </p:cBhvr>
                                      <p:to>
                                        <p:strVal val="visible"/>
                                      </p:to>
                                    </p:set>
                                    <p:animEffect transition="in" filter="blinds(vertical)">
                                      <p:cBhvr>
                                        <p:cTn id="119" dur="2000"/>
                                        <p:tgtEl>
                                          <p:spTgt spid="18"/>
                                        </p:tgtEl>
                                      </p:cBhvr>
                                    </p:animEffec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12"/>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13"/>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14"/>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15"/>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6"/>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7"/>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8"/>
                                        </p:tgtEl>
                                        <p:attrNameLst>
                                          <p:attrName>r</p:attrName>
                                        </p:attrNameLst>
                                      </p:cBhvr>
                                    </p:animRot>
                                  </p:childTnLst>
                                </p:cTn>
                              </p:par>
                            </p:childTnLst>
                          </p:cTn>
                        </p:par>
                        <p:par>
                          <p:cTn id="152" fill="hold">
                            <p:stCondLst>
                              <p:cond delay="2000"/>
                            </p:stCondLst>
                            <p:childTnLst>
                              <p:par>
                                <p:cTn id="153" presetID="2" presetClass="exit" presetSubtype="2" fill="hold" nodeType="afterEffect">
                                  <p:stCondLst>
                                    <p:cond delay="0"/>
                                  </p:stCondLst>
                                  <p:childTnLst>
                                    <p:anim calcmode="lin" valueType="num">
                                      <p:cBhvr additive="base">
                                        <p:cTn id="154" dur="2000"/>
                                        <p:tgtEl>
                                          <p:spTgt spid="3"/>
                                        </p:tgtEl>
                                        <p:attrNameLst>
                                          <p:attrName>ppt_x</p:attrName>
                                        </p:attrNameLst>
                                      </p:cBhvr>
                                      <p:tavLst>
                                        <p:tav tm="0">
                                          <p:val>
                                            <p:strVal val="ppt_x"/>
                                          </p:val>
                                        </p:tav>
                                        <p:tav tm="100000">
                                          <p:val>
                                            <p:strVal val="1+ppt_w/2"/>
                                          </p:val>
                                        </p:tav>
                                      </p:tavLst>
                                    </p:anim>
                                    <p:anim calcmode="lin" valueType="num">
                                      <p:cBhvr additive="base">
                                        <p:cTn id="155" dur="2000"/>
                                        <p:tgtEl>
                                          <p:spTgt spid="3"/>
                                        </p:tgtEl>
                                        <p:attrNameLst>
                                          <p:attrName>ppt_y</p:attrName>
                                        </p:attrNameLst>
                                      </p:cBhvr>
                                      <p:tavLst>
                                        <p:tav tm="0">
                                          <p:val>
                                            <p:strVal val="ppt_y"/>
                                          </p:val>
                                        </p:tav>
                                        <p:tav tm="100000">
                                          <p:val>
                                            <p:strVal val="ppt_y"/>
                                          </p:val>
                                        </p:tav>
                                      </p:tavLst>
                                    </p:anim>
                                    <p:set>
                                      <p:cBhvr>
                                        <p:cTn id="156" dur="1" fill="hold">
                                          <p:stCondLst>
                                            <p:cond delay="1999"/>
                                          </p:stCondLst>
                                        </p:cTn>
                                        <p:tgtEl>
                                          <p:spTgt spid="3"/>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2000"/>
                                        <p:tgtEl>
                                          <p:spTgt spid="4"/>
                                        </p:tgtEl>
                                        <p:attrNameLst>
                                          <p:attrName>ppt_x</p:attrName>
                                        </p:attrNameLst>
                                      </p:cBhvr>
                                      <p:tavLst>
                                        <p:tav tm="0">
                                          <p:val>
                                            <p:strVal val="ppt_x"/>
                                          </p:val>
                                        </p:tav>
                                        <p:tav tm="100000">
                                          <p:val>
                                            <p:strVal val="1+ppt_w/2"/>
                                          </p:val>
                                        </p:tav>
                                      </p:tavLst>
                                    </p:anim>
                                    <p:anim calcmode="lin" valueType="num">
                                      <p:cBhvr additive="base">
                                        <p:cTn id="159" dur="2000"/>
                                        <p:tgtEl>
                                          <p:spTgt spid="4"/>
                                        </p:tgtEl>
                                        <p:attrNameLst>
                                          <p:attrName>ppt_y</p:attrName>
                                        </p:attrNameLst>
                                      </p:cBhvr>
                                      <p:tavLst>
                                        <p:tav tm="0">
                                          <p:val>
                                            <p:strVal val="ppt_y"/>
                                          </p:val>
                                        </p:tav>
                                        <p:tav tm="100000">
                                          <p:val>
                                            <p:strVal val="ppt_y"/>
                                          </p:val>
                                        </p:tav>
                                      </p:tavLst>
                                    </p:anim>
                                    <p:set>
                                      <p:cBhvr>
                                        <p:cTn id="160" dur="1" fill="hold">
                                          <p:stCondLst>
                                            <p:cond delay="1999"/>
                                          </p:stCondLst>
                                        </p:cTn>
                                        <p:tgtEl>
                                          <p:spTgt spid="4"/>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2000"/>
                                        <p:tgtEl>
                                          <p:spTgt spid="5"/>
                                        </p:tgtEl>
                                        <p:attrNameLst>
                                          <p:attrName>ppt_x</p:attrName>
                                        </p:attrNameLst>
                                      </p:cBhvr>
                                      <p:tavLst>
                                        <p:tav tm="0">
                                          <p:val>
                                            <p:strVal val="ppt_x"/>
                                          </p:val>
                                        </p:tav>
                                        <p:tav tm="100000">
                                          <p:val>
                                            <p:strVal val="1+ppt_w/2"/>
                                          </p:val>
                                        </p:tav>
                                      </p:tavLst>
                                    </p:anim>
                                    <p:anim calcmode="lin" valueType="num">
                                      <p:cBhvr additive="base">
                                        <p:cTn id="163" dur="2000"/>
                                        <p:tgtEl>
                                          <p:spTgt spid="5"/>
                                        </p:tgtEl>
                                        <p:attrNameLst>
                                          <p:attrName>ppt_y</p:attrName>
                                        </p:attrNameLst>
                                      </p:cBhvr>
                                      <p:tavLst>
                                        <p:tav tm="0">
                                          <p:val>
                                            <p:strVal val="ppt_y"/>
                                          </p:val>
                                        </p:tav>
                                        <p:tav tm="100000">
                                          <p:val>
                                            <p:strVal val="ppt_y"/>
                                          </p:val>
                                        </p:tav>
                                      </p:tavLst>
                                    </p:anim>
                                    <p:set>
                                      <p:cBhvr>
                                        <p:cTn id="164" dur="1" fill="hold">
                                          <p:stCondLst>
                                            <p:cond delay="1999"/>
                                          </p:stCondLst>
                                        </p:cTn>
                                        <p:tgtEl>
                                          <p:spTgt spid="5"/>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2000"/>
                                        <p:tgtEl>
                                          <p:spTgt spid="6"/>
                                        </p:tgtEl>
                                        <p:attrNameLst>
                                          <p:attrName>ppt_x</p:attrName>
                                        </p:attrNameLst>
                                      </p:cBhvr>
                                      <p:tavLst>
                                        <p:tav tm="0">
                                          <p:val>
                                            <p:strVal val="ppt_x"/>
                                          </p:val>
                                        </p:tav>
                                        <p:tav tm="100000">
                                          <p:val>
                                            <p:strVal val="1+ppt_w/2"/>
                                          </p:val>
                                        </p:tav>
                                      </p:tavLst>
                                    </p:anim>
                                    <p:anim calcmode="lin" valueType="num">
                                      <p:cBhvr additive="base">
                                        <p:cTn id="167" dur="2000"/>
                                        <p:tgtEl>
                                          <p:spTgt spid="6"/>
                                        </p:tgtEl>
                                        <p:attrNameLst>
                                          <p:attrName>ppt_y</p:attrName>
                                        </p:attrNameLst>
                                      </p:cBhvr>
                                      <p:tavLst>
                                        <p:tav tm="0">
                                          <p:val>
                                            <p:strVal val="ppt_y"/>
                                          </p:val>
                                        </p:tav>
                                        <p:tav tm="100000">
                                          <p:val>
                                            <p:strVal val="ppt_y"/>
                                          </p:val>
                                        </p:tav>
                                      </p:tavLst>
                                    </p:anim>
                                    <p:set>
                                      <p:cBhvr>
                                        <p:cTn id="168" dur="1" fill="hold">
                                          <p:stCondLst>
                                            <p:cond delay="1999"/>
                                          </p:stCondLst>
                                        </p:cTn>
                                        <p:tgtEl>
                                          <p:spTgt spid="6"/>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2000"/>
                                        <p:tgtEl>
                                          <p:spTgt spid="7"/>
                                        </p:tgtEl>
                                        <p:attrNameLst>
                                          <p:attrName>ppt_x</p:attrName>
                                        </p:attrNameLst>
                                      </p:cBhvr>
                                      <p:tavLst>
                                        <p:tav tm="0">
                                          <p:val>
                                            <p:strVal val="ppt_x"/>
                                          </p:val>
                                        </p:tav>
                                        <p:tav tm="100000">
                                          <p:val>
                                            <p:strVal val="1+ppt_w/2"/>
                                          </p:val>
                                        </p:tav>
                                      </p:tavLst>
                                    </p:anim>
                                    <p:anim calcmode="lin" valueType="num">
                                      <p:cBhvr additive="base">
                                        <p:cTn id="171" dur="2000"/>
                                        <p:tgtEl>
                                          <p:spTgt spid="7"/>
                                        </p:tgtEl>
                                        <p:attrNameLst>
                                          <p:attrName>ppt_y</p:attrName>
                                        </p:attrNameLst>
                                      </p:cBhvr>
                                      <p:tavLst>
                                        <p:tav tm="0">
                                          <p:val>
                                            <p:strVal val="ppt_y"/>
                                          </p:val>
                                        </p:tav>
                                        <p:tav tm="100000">
                                          <p:val>
                                            <p:strVal val="ppt_y"/>
                                          </p:val>
                                        </p:tav>
                                      </p:tavLst>
                                    </p:anim>
                                    <p:set>
                                      <p:cBhvr>
                                        <p:cTn id="172" dur="1" fill="hold">
                                          <p:stCondLst>
                                            <p:cond delay="1999"/>
                                          </p:stCondLst>
                                        </p:cTn>
                                        <p:tgtEl>
                                          <p:spTgt spid="7"/>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1+ppt_w/2"/>
                                          </p:val>
                                        </p:tav>
                                      </p:tavLst>
                                    </p:anim>
                                    <p:anim calcmode="lin" valueType="num">
                                      <p:cBhvr additive="base">
                                        <p:cTn id="175" dur="2000"/>
                                        <p:tgtEl>
                                          <p:spTgt spid="8"/>
                                        </p:tgtEl>
                                        <p:attrNameLst>
                                          <p:attrName>ppt_y</p:attrName>
                                        </p:attrNameLst>
                                      </p:cBhvr>
                                      <p:tavLst>
                                        <p:tav tm="0">
                                          <p:val>
                                            <p:strVal val="ppt_y"/>
                                          </p:val>
                                        </p:tav>
                                        <p:tav tm="100000">
                                          <p:val>
                                            <p:strVal val="ppt_y"/>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2000"/>
                                        <p:tgtEl>
                                          <p:spTgt spid="9"/>
                                        </p:tgtEl>
                                        <p:attrNameLst>
                                          <p:attrName>ppt_x</p:attrName>
                                        </p:attrNameLst>
                                      </p:cBhvr>
                                      <p:tavLst>
                                        <p:tav tm="0">
                                          <p:val>
                                            <p:strVal val="ppt_x"/>
                                          </p:val>
                                        </p:tav>
                                        <p:tav tm="100000">
                                          <p:val>
                                            <p:strVal val="1+ppt_w/2"/>
                                          </p:val>
                                        </p:tav>
                                      </p:tavLst>
                                    </p:anim>
                                    <p:anim calcmode="lin" valueType="num">
                                      <p:cBhvr additive="base">
                                        <p:cTn id="179" dur="2000"/>
                                        <p:tgtEl>
                                          <p:spTgt spid="9"/>
                                        </p:tgtEl>
                                        <p:attrNameLst>
                                          <p:attrName>ppt_y</p:attrName>
                                        </p:attrNameLst>
                                      </p:cBhvr>
                                      <p:tavLst>
                                        <p:tav tm="0">
                                          <p:val>
                                            <p:strVal val="ppt_y"/>
                                          </p:val>
                                        </p:tav>
                                        <p:tav tm="100000">
                                          <p:val>
                                            <p:strVal val="ppt_y"/>
                                          </p:val>
                                        </p:tav>
                                      </p:tavLst>
                                    </p:anim>
                                    <p:set>
                                      <p:cBhvr>
                                        <p:cTn id="180" dur="1" fill="hold">
                                          <p:stCondLst>
                                            <p:cond delay="1999"/>
                                          </p:stCondLst>
                                        </p:cTn>
                                        <p:tgtEl>
                                          <p:spTgt spid="9"/>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1+ppt_w/2"/>
                                          </p:val>
                                        </p:tav>
                                      </p:tavLst>
                                    </p:anim>
                                    <p:anim calcmode="lin" valueType="num">
                                      <p:cBhvr additive="base">
                                        <p:cTn id="183" dur="2000"/>
                                        <p:tgtEl>
                                          <p:spTgt spid="10"/>
                                        </p:tgtEl>
                                        <p:attrNameLst>
                                          <p:attrName>ppt_y</p:attrName>
                                        </p:attrNameLst>
                                      </p:cBhvr>
                                      <p:tavLst>
                                        <p:tav tm="0">
                                          <p:val>
                                            <p:strVal val="ppt_y"/>
                                          </p:val>
                                        </p:tav>
                                        <p:tav tm="100000">
                                          <p:val>
                                            <p:strVal val="ppt_y"/>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2000"/>
                                        <p:tgtEl>
                                          <p:spTgt spid="11"/>
                                        </p:tgtEl>
                                        <p:attrNameLst>
                                          <p:attrName>ppt_x</p:attrName>
                                        </p:attrNameLst>
                                      </p:cBhvr>
                                      <p:tavLst>
                                        <p:tav tm="0">
                                          <p:val>
                                            <p:strVal val="ppt_x"/>
                                          </p:val>
                                        </p:tav>
                                        <p:tav tm="100000">
                                          <p:val>
                                            <p:strVal val="0-ppt_w/2"/>
                                          </p:val>
                                        </p:tav>
                                      </p:tavLst>
                                    </p:anim>
                                    <p:anim calcmode="lin" valueType="num">
                                      <p:cBhvr additive="base">
                                        <p:cTn id="187" dur="2000"/>
                                        <p:tgtEl>
                                          <p:spTgt spid="11"/>
                                        </p:tgtEl>
                                        <p:attrNameLst>
                                          <p:attrName>ppt_y</p:attrName>
                                        </p:attrNameLst>
                                      </p:cBhvr>
                                      <p:tavLst>
                                        <p:tav tm="0">
                                          <p:val>
                                            <p:strVal val="ppt_y"/>
                                          </p:val>
                                        </p:tav>
                                        <p:tav tm="100000">
                                          <p:val>
                                            <p:strVal val="ppt_y"/>
                                          </p:val>
                                        </p:tav>
                                      </p:tavLst>
                                    </p:anim>
                                    <p:set>
                                      <p:cBhvr>
                                        <p:cTn id="188" dur="1" fill="hold">
                                          <p:stCondLst>
                                            <p:cond delay="1999"/>
                                          </p:stCondLst>
                                        </p:cTn>
                                        <p:tgtEl>
                                          <p:spTgt spid="11"/>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2000"/>
                                        <p:tgtEl>
                                          <p:spTgt spid="12"/>
                                        </p:tgtEl>
                                        <p:attrNameLst>
                                          <p:attrName>ppt_x</p:attrName>
                                        </p:attrNameLst>
                                      </p:cBhvr>
                                      <p:tavLst>
                                        <p:tav tm="0">
                                          <p:val>
                                            <p:strVal val="ppt_x"/>
                                          </p:val>
                                        </p:tav>
                                        <p:tav tm="100000">
                                          <p:val>
                                            <p:strVal val="0-ppt_w/2"/>
                                          </p:val>
                                        </p:tav>
                                      </p:tavLst>
                                    </p:anim>
                                    <p:anim calcmode="lin" valueType="num">
                                      <p:cBhvr additive="base">
                                        <p:cTn id="191" dur="2000"/>
                                        <p:tgtEl>
                                          <p:spTgt spid="12"/>
                                        </p:tgtEl>
                                        <p:attrNameLst>
                                          <p:attrName>ppt_y</p:attrName>
                                        </p:attrNameLst>
                                      </p:cBhvr>
                                      <p:tavLst>
                                        <p:tav tm="0">
                                          <p:val>
                                            <p:strVal val="ppt_y"/>
                                          </p:val>
                                        </p:tav>
                                        <p:tav tm="100000">
                                          <p:val>
                                            <p:strVal val="ppt_y"/>
                                          </p:val>
                                        </p:tav>
                                      </p:tavLst>
                                    </p:anim>
                                    <p:set>
                                      <p:cBhvr>
                                        <p:cTn id="192" dur="1" fill="hold">
                                          <p:stCondLst>
                                            <p:cond delay="1999"/>
                                          </p:stCondLst>
                                        </p:cTn>
                                        <p:tgtEl>
                                          <p:spTgt spid="12"/>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0-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2000"/>
                                        <p:tgtEl>
                                          <p:spTgt spid="14"/>
                                        </p:tgtEl>
                                        <p:attrNameLst>
                                          <p:attrName>ppt_x</p:attrName>
                                        </p:attrNameLst>
                                      </p:cBhvr>
                                      <p:tavLst>
                                        <p:tav tm="0">
                                          <p:val>
                                            <p:strVal val="ppt_x"/>
                                          </p:val>
                                        </p:tav>
                                        <p:tav tm="100000">
                                          <p:val>
                                            <p:strVal val="0-ppt_w/2"/>
                                          </p:val>
                                        </p:tav>
                                      </p:tavLst>
                                    </p:anim>
                                    <p:anim calcmode="lin" valueType="num">
                                      <p:cBhvr additive="base">
                                        <p:cTn id="199" dur="2000"/>
                                        <p:tgtEl>
                                          <p:spTgt spid="14"/>
                                        </p:tgtEl>
                                        <p:attrNameLst>
                                          <p:attrName>ppt_y</p:attrName>
                                        </p:attrNameLst>
                                      </p:cBhvr>
                                      <p:tavLst>
                                        <p:tav tm="0">
                                          <p:val>
                                            <p:strVal val="ppt_y"/>
                                          </p:val>
                                        </p:tav>
                                        <p:tav tm="100000">
                                          <p:val>
                                            <p:strVal val="ppt_y"/>
                                          </p:val>
                                        </p:tav>
                                      </p:tavLst>
                                    </p:anim>
                                    <p:set>
                                      <p:cBhvr>
                                        <p:cTn id="200" dur="1" fill="hold">
                                          <p:stCondLst>
                                            <p:cond delay="1999"/>
                                          </p:stCondLst>
                                        </p:cTn>
                                        <p:tgtEl>
                                          <p:spTgt spid="14"/>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ppt_y"/>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2000"/>
                                        <p:tgtEl>
                                          <p:spTgt spid="16"/>
                                        </p:tgtEl>
                                        <p:attrNameLst>
                                          <p:attrName>ppt_x</p:attrName>
                                        </p:attrNameLst>
                                      </p:cBhvr>
                                      <p:tavLst>
                                        <p:tav tm="0">
                                          <p:val>
                                            <p:strVal val="ppt_x"/>
                                          </p:val>
                                        </p:tav>
                                        <p:tav tm="100000">
                                          <p:val>
                                            <p:strVal val="0-ppt_w/2"/>
                                          </p:val>
                                        </p:tav>
                                      </p:tavLst>
                                    </p:anim>
                                    <p:anim calcmode="lin" valueType="num">
                                      <p:cBhvr additive="base">
                                        <p:cTn id="207" dur="2000"/>
                                        <p:tgtEl>
                                          <p:spTgt spid="16"/>
                                        </p:tgtEl>
                                        <p:attrNameLst>
                                          <p:attrName>ppt_y</p:attrName>
                                        </p:attrNameLst>
                                      </p:cBhvr>
                                      <p:tavLst>
                                        <p:tav tm="0">
                                          <p:val>
                                            <p:strVal val="ppt_y"/>
                                          </p:val>
                                        </p:tav>
                                        <p:tav tm="100000">
                                          <p:val>
                                            <p:strVal val="ppt_y"/>
                                          </p:val>
                                        </p:tav>
                                      </p:tavLst>
                                    </p:anim>
                                    <p:set>
                                      <p:cBhvr>
                                        <p:cTn id="208" dur="1" fill="hold">
                                          <p:stCondLst>
                                            <p:cond delay="1999"/>
                                          </p:stCondLst>
                                        </p:cTn>
                                        <p:tgtEl>
                                          <p:spTgt spid="16"/>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2000"/>
                                        <p:tgtEl>
                                          <p:spTgt spid="17"/>
                                        </p:tgtEl>
                                        <p:attrNameLst>
                                          <p:attrName>ppt_x</p:attrName>
                                        </p:attrNameLst>
                                      </p:cBhvr>
                                      <p:tavLst>
                                        <p:tav tm="0">
                                          <p:val>
                                            <p:strVal val="ppt_x"/>
                                          </p:val>
                                        </p:tav>
                                        <p:tav tm="100000">
                                          <p:val>
                                            <p:strVal val="0-ppt_w/2"/>
                                          </p:val>
                                        </p:tav>
                                      </p:tavLst>
                                    </p:anim>
                                    <p:anim calcmode="lin" valueType="num">
                                      <p:cBhvr additive="base">
                                        <p:cTn id="211" dur="2000"/>
                                        <p:tgtEl>
                                          <p:spTgt spid="17"/>
                                        </p:tgtEl>
                                        <p:attrNameLst>
                                          <p:attrName>ppt_y</p:attrName>
                                        </p:attrNameLst>
                                      </p:cBhvr>
                                      <p:tavLst>
                                        <p:tav tm="0">
                                          <p:val>
                                            <p:strVal val="ppt_y"/>
                                          </p:val>
                                        </p:tav>
                                        <p:tav tm="100000">
                                          <p:val>
                                            <p:strVal val="ppt_y"/>
                                          </p:val>
                                        </p:tav>
                                      </p:tavLst>
                                    </p:anim>
                                    <p:set>
                                      <p:cBhvr>
                                        <p:cTn id="212" dur="1" fill="hold">
                                          <p:stCondLst>
                                            <p:cond delay="1999"/>
                                          </p:stCondLst>
                                        </p:cTn>
                                        <p:tgtEl>
                                          <p:spTgt spid="17"/>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2000"/>
                                        <p:tgtEl>
                                          <p:spTgt spid="18"/>
                                        </p:tgtEl>
                                        <p:attrNameLst>
                                          <p:attrName>ppt_x</p:attrName>
                                        </p:attrNameLst>
                                      </p:cBhvr>
                                      <p:tavLst>
                                        <p:tav tm="0">
                                          <p:val>
                                            <p:strVal val="ppt_x"/>
                                          </p:val>
                                        </p:tav>
                                        <p:tav tm="100000">
                                          <p:val>
                                            <p:strVal val="0-ppt_w/2"/>
                                          </p:val>
                                        </p:tav>
                                      </p:tavLst>
                                    </p:anim>
                                    <p:anim calcmode="lin" valueType="num">
                                      <p:cBhvr additive="base">
                                        <p:cTn id="215" dur="2000"/>
                                        <p:tgtEl>
                                          <p:spTgt spid="18"/>
                                        </p:tgtEl>
                                        <p:attrNameLst>
                                          <p:attrName>ppt_y</p:attrName>
                                        </p:attrNameLst>
                                      </p:cBhvr>
                                      <p:tavLst>
                                        <p:tav tm="0">
                                          <p:val>
                                            <p:strVal val="ppt_y"/>
                                          </p:val>
                                        </p:tav>
                                        <p:tav tm="100000">
                                          <p:val>
                                            <p:strVal val="ppt_y"/>
                                          </p:val>
                                        </p:tav>
                                      </p:tavLst>
                                    </p:anim>
                                    <p:set>
                                      <p:cBhvr>
                                        <p:cTn id="216" dur="1" fill="hold">
                                          <p:stCondLst>
                                            <p:cond delay="1999"/>
                                          </p:stCondLst>
                                        </p:cTn>
                                        <p:tgtEl>
                                          <p:spTgt spid="18"/>
                                        </p:tgtEl>
                                        <p:attrNameLst>
                                          <p:attrName>style.visibility</p:attrName>
                                        </p:attrNameLst>
                                      </p:cBhvr>
                                      <p:to>
                                        <p:strVal val="hidden"/>
                                      </p:to>
                                    </p:set>
                                  </p:childTnLst>
                                </p:cTn>
                              </p:par>
                              <p:par>
                                <p:cTn id="217" presetID="8" presetClass="emph" presetSubtype="0" fill="hold" nodeType="withEffect">
                                  <p:stCondLst>
                                    <p:cond delay="0"/>
                                  </p:stCondLst>
                                  <p:childTnLst>
                                    <p:animRot by="-21600000">
                                      <p:cBhvr>
                                        <p:cTn id="218" dur="2000" fill="hold"/>
                                        <p:tgtEl>
                                          <p:spTgt spid="11"/>
                                        </p:tgtEl>
                                        <p:attrNameLst>
                                          <p:attrName>r</p:attrName>
                                        </p:attrNameLst>
                                      </p:cBhvr>
                                    </p:animRot>
                                  </p:childTnLst>
                                </p:cTn>
                              </p:par>
                              <p:par>
                                <p:cTn id="219" presetID="8" presetClass="emph" presetSubtype="0" fill="hold" nodeType="withEffect">
                                  <p:stCondLst>
                                    <p:cond delay="0"/>
                                  </p:stCondLst>
                                  <p:childTnLst>
                                    <p:animRot by="-21600000">
                                      <p:cBhvr>
                                        <p:cTn id="220" dur="2000" fill="hold"/>
                                        <p:tgtEl>
                                          <p:spTgt spid="12"/>
                                        </p:tgtEl>
                                        <p:attrNameLst>
                                          <p:attrName>r</p:attrName>
                                        </p:attrNameLst>
                                      </p:cBhvr>
                                    </p:animRot>
                                  </p:childTnLst>
                                </p:cTn>
                              </p:par>
                              <p:par>
                                <p:cTn id="221" presetID="8" presetClass="emph" presetSubtype="0" fill="hold" nodeType="withEffect">
                                  <p:stCondLst>
                                    <p:cond delay="0"/>
                                  </p:stCondLst>
                                  <p:childTnLst>
                                    <p:animRot by="-21600000">
                                      <p:cBhvr>
                                        <p:cTn id="222" dur="2000" fill="hold"/>
                                        <p:tgtEl>
                                          <p:spTgt spid="13"/>
                                        </p:tgtEl>
                                        <p:attrNameLst>
                                          <p:attrName>r</p:attrName>
                                        </p:attrNameLst>
                                      </p:cBhvr>
                                    </p:animRot>
                                  </p:childTnLst>
                                </p:cTn>
                              </p:par>
                              <p:par>
                                <p:cTn id="223" presetID="8" presetClass="emph" presetSubtype="0" fill="hold" nodeType="withEffect">
                                  <p:stCondLst>
                                    <p:cond delay="0"/>
                                  </p:stCondLst>
                                  <p:childTnLst>
                                    <p:animRot by="-21600000">
                                      <p:cBhvr>
                                        <p:cTn id="224" dur="2000" fill="hold"/>
                                        <p:tgtEl>
                                          <p:spTgt spid="14"/>
                                        </p:tgtEl>
                                        <p:attrNameLst>
                                          <p:attrName>r</p:attrName>
                                        </p:attrNameLst>
                                      </p:cBhvr>
                                    </p:animRot>
                                  </p:childTnLst>
                                </p:cTn>
                              </p:par>
                              <p:par>
                                <p:cTn id="225" presetID="8" presetClass="emph" presetSubtype="0" fill="hold" nodeType="withEffect">
                                  <p:stCondLst>
                                    <p:cond delay="0"/>
                                  </p:stCondLst>
                                  <p:childTnLst>
                                    <p:animRot by="-21600000">
                                      <p:cBhvr>
                                        <p:cTn id="226" dur="2000" fill="hold"/>
                                        <p:tgtEl>
                                          <p:spTgt spid="15"/>
                                        </p:tgtEl>
                                        <p:attrNameLst>
                                          <p:attrName>r</p:attrName>
                                        </p:attrNameLst>
                                      </p:cBhvr>
                                    </p:animRot>
                                  </p:childTnLst>
                                </p:cTn>
                              </p:par>
                              <p:par>
                                <p:cTn id="227" presetID="8" presetClass="emph" presetSubtype="0" fill="hold" nodeType="withEffect">
                                  <p:stCondLst>
                                    <p:cond delay="0"/>
                                  </p:stCondLst>
                                  <p:childTnLst>
                                    <p:animRot by="-21600000">
                                      <p:cBhvr>
                                        <p:cTn id="228" dur="2000" fill="hold"/>
                                        <p:tgtEl>
                                          <p:spTgt spid="16"/>
                                        </p:tgtEl>
                                        <p:attrNameLst>
                                          <p:attrName>r</p:attrName>
                                        </p:attrNameLst>
                                      </p:cBhvr>
                                    </p:animRot>
                                  </p:childTnLst>
                                </p:cTn>
                              </p:par>
                              <p:par>
                                <p:cTn id="229" presetID="8" presetClass="emph" presetSubtype="0" fill="hold" nodeType="withEffect">
                                  <p:stCondLst>
                                    <p:cond delay="0"/>
                                  </p:stCondLst>
                                  <p:childTnLst>
                                    <p:animRot by="-21600000">
                                      <p:cBhvr>
                                        <p:cTn id="230" dur="2000" fill="hold"/>
                                        <p:tgtEl>
                                          <p:spTgt spid="17"/>
                                        </p:tgtEl>
                                        <p:attrNameLst>
                                          <p:attrName>r</p:attrName>
                                        </p:attrNameLst>
                                      </p:cBhvr>
                                    </p:animRot>
                                  </p:childTnLst>
                                </p:cTn>
                              </p:par>
                              <p:par>
                                <p:cTn id="231" presetID="8" presetClass="emph" presetSubtype="0" fill="hold" nodeType="withEffect">
                                  <p:stCondLst>
                                    <p:cond delay="0"/>
                                  </p:stCondLst>
                                  <p:childTnLst>
                                    <p:animRot by="-21600000">
                                      <p:cBhvr>
                                        <p:cTn id="232" dur="2000" fill="hold"/>
                                        <p:tgtEl>
                                          <p:spTgt spid="18"/>
                                        </p:tgtEl>
                                        <p:attrNameLst>
                                          <p:attrName>r</p:attrName>
                                        </p:attrNameLst>
                                      </p:cBhvr>
                                    </p:animRot>
                                  </p:childTnLst>
                                </p:cTn>
                              </p:par>
                              <p:par>
                                <p:cTn id="233" presetID="8" presetClass="emph" presetSubtype="0" fill="hold" nodeType="withEffect">
                                  <p:stCondLst>
                                    <p:cond delay="0"/>
                                  </p:stCondLst>
                                  <p:childTnLst>
                                    <p:animRot by="21600000">
                                      <p:cBhvr>
                                        <p:cTn id="234" dur="2000" fill="hold"/>
                                        <p:tgtEl>
                                          <p:spTgt spid="3"/>
                                        </p:tgtEl>
                                        <p:attrNameLst>
                                          <p:attrName>r</p:attrName>
                                        </p:attrNameLst>
                                      </p:cBhvr>
                                    </p:animRot>
                                  </p:childTnLst>
                                </p:cTn>
                              </p:par>
                              <p:par>
                                <p:cTn id="235" presetID="8" presetClass="emph" presetSubtype="0" fill="hold" nodeType="withEffect">
                                  <p:stCondLst>
                                    <p:cond delay="0"/>
                                  </p:stCondLst>
                                  <p:childTnLst>
                                    <p:animRot by="21600000">
                                      <p:cBhvr>
                                        <p:cTn id="236" dur="2000" fill="hold"/>
                                        <p:tgtEl>
                                          <p:spTgt spid="4"/>
                                        </p:tgtEl>
                                        <p:attrNameLst>
                                          <p:attrName>r</p:attrName>
                                        </p:attrNameLst>
                                      </p:cBhvr>
                                    </p:animRot>
                                  </p:childTnLst>
                                </p:cTn>
                              </p:par>
                              <p:par>
                                <p:cTn id="237" presetID="8" presetClass="emph" presetSubtype="0" fill="hold" nodeType="withEffect">
                                  <p:stCondLst>
                                    <p:cond delay="0"/>
                                  </p:stCondLst>
                                  <p:childTnLst>
                                    <p:animRot by="21600000">
                                      <p:cBhvr>
                                        <p:cTn id="238" dur="2000" fill="hold"/>
                                        <p:tgtEl>
                                          <p:spTgt spid="5"/>
                                        </p:tgtEl>
                                        <p:attrNameLst>
                                          <p:attrName>r</p:attrName>
                                        </p:attrNameLst>
                                      </p:cBhvr>
                                    </p:animRot>
                                  </p:childTnLst>
                                </p:cTn>
                              </p:par>
                              <p:par>
                                <p:cTn id="239" presetID="8" presetClass="emph" presetSubtype="0" fill="hold" nodeType="withEffect">
                                  <p:stCondLst>
                                    <p:cond delay="0"/>
                                  </p:stCondLst>
                                  <p:childTnLst>
                                    <p:animRot by="21600000">
                                      <p:cBhvr>
                                        <p:cTn id="240" dur="2000" fill="hold"/>
                                        <p:tgtEl>
                                          <p:spTgt spid="6"/>
                                        </p:tgtEl>
                                        <p:attrNameLst>
                                          <p:attrName>r</p:attrName>
                                        </p:attrNameLst>
                                      </p:cBhvr>
                                    </p:animRot>
                                  </p:childTnLst>
                                </p:cTn>
                              </p:par>
                              <p:par>
                                <p:cTn id="241" presetID="8" presetClass="emph" presetSubtype="0" fill="hold" nodeType="withEffect">
                                  <p:stCondLst>
                                    <p:cond delay="0"/>
                                  </p:stCondLst>
                                  <p:childTnLst>
                                    <p:animRot by="21600000">
                                      <p:cBhvr>
                                        <p:cTn id="242" dur="2000" fill="hold"/>
                                        <p:tgtEl>
                                          <p:spTgt spid="7"/>
                                        </p:tgtEl>
                                        <p:attrNameLst>
                                          <p:attrName>r</p:attrName>
                                        </p:attrNameLst>
                                      </p:cBhvr>
                                    </p:animRot>
                                  </p:childTnLst>
                                </p:cTn>
                              </p:par>
                              <p:par>
                                <p:cTn id="243" presetID="8" presetClass="emph" presetSubtype="0" fill="hold" nodeType="withEffect">
                                  <p:stCondLst>
                                    <p:cond delay="0"/>
                                  </p:stCondLst>
                                  <p:childTnLst>
                                    <p:animRot by="21600000">
                                      <p:cBhvr>
                                        <p:cTn id="244" dur="2000" fill="hold"/>
                                        <p:tgtEl>
                                          <p:spTgt spid="8"/>
                                        </p:tgtEl>
                                        <p:attrNameLst>
                                          <p:attrName>r</p:attrName>
                                        </p:attrNameLst>
                                      </p:cBhvr>
                                    </p:animRot>
                                  </p:childTnLst>
                                </p:cTn>
                              </p:par>
                              <p:par>
                                <p:cTn id="245" presetID="8" presetClass="emph" presetSubtype="0" fill="hold" nodeType="withEffect">
                                  <p:stCondLst>
                                    <p:cond delay="0"/>
                                  </p:stCondLst>
                                  <p:childTnLst>
                                    <p:animRot by="21600000">
                                      <p:cBhvr>
                                        <p:cTn id="246" dur="2000" fill="hold"/>
                                        <p:tgtEl>
                                          <p:spTgt spid="9"/>
                                        </p:tgtEl>
                                        <p:attrNameLst>
                                          <p:attrName>r</p:attrName>
                                        </p:attrNameLst>
                                      </p:cBhvr>
                                    </p:animRot>
                                  </p:childTnLst>
                                </p:cTn>
                              </p:par>
                              <p:par>
                                <p:cTn id="247" presetID="8" presetClass="emph" presetSubtype="0" fill="hold" nodeType="withEffect">
                                  <p:stCondLst>
                                    <p:cond delay="0"/>
                                  </p:stCondLst>
                                  <p:childTnLst>
                                    <p:animRot by="21600000">
                                      <p:cBhvr>
                                        <p:cTn id="248" dur="2000" fill="hold"/>
                                        <p:tgtEl>
                                          <p:spTgt spid="10"/>
                                        </p:tgtEl>
                                        <p:attrNameLst>
                                          <p:attrName>r</p:attrName>
                                        </p:attrNameLst>
                                      </p:cBhvr>
                                    </p:animRot>
                                  </p:childTnLst>
                                </p:cTn>
                              </p:par>
                              <p:par>
                                <p:cTn id="249" presetID="3" presetClass="exit" presetSubtype="5" fill="hold" nodeType="withEffect">
                                  <p:stCondLst>
                                    <p:cond delay="0"/>
                                  </p:stCondLst>
                                  <p:childTnLst>
                                    <p:animEffect transition="out" filter="blinds(vertical)">
                                      <p:cBhvr>
                                        <p:cTn id="250" dur="2000"/>
                                        <p:tgtEl>
                                          <p:spTgt spid="3"/>
                                        </p:tgtEl>
                                      </p:cBhvr>
                                    </p:animEffect>
                                    <p:set>
                                      <p:cBhvr>
                                        <p:cTn id="251" dur="1" fill="hold">
                                          <p:stCondLst>
                                            <p:cond delay="1999"/>
                                          </p:stCondLst>
                                        </p:cTn>
                                        <p:tgtEl>
                                          <p:spTgt spid="3"/>
                                        </p:tgtEl>
                                        <p:attrNameLst>
                                          <p:attrName>style.visibility</p:attrName>
                                        </p:attrNameLst>
                                      </p:cBhvr>
                                      <p:to>
                                        <p:strVal val="hidden"/>
                                      </p:to>
                                    </p:set>
                                  </p:childTnLst>
                                </p:cTn>
                              </p:par>
                              <p:par>
                                <p:cTn id="252" presetID="3" presetClass="exit" presetSubtype="5" fill="hold" nodeType="withEffect">
                                  <p:stCondLst>
                                    <p:cond delay="0"/>
                                  </p:stCondLst>
                                  <p:childTnLst>
                                    <p:animEffect transition="out" filter="blinds(vertical)">
                                      <p:cBhvr>
                                        <p:cTn id="253" dur="2000"/>
                                        <p:tgtEl>
                                          <p:spTgt spid="4"/>
                                        </p:tgtEl>
                                      </p:cBhvr>
                                    </p:animEffect>
                                    <p:set>
                                      <p:cBhvr>
                                        <p:cTn id="254" dur="1" fill="hold">
                                          <p:stCondLst>
                                            <p:cond delay="1999"/>
                                          </p:stCondLst>
                                        </p:cTn>
                                        <p:tgtEl>
                                          <p:spTgt spid="4"/>
                                        </p:tgtEl>
                                        <p:attrNameLst>
                                          <p:attrName>style.visibility</p:attrName>
                                        </p:attrNameLst>
                                      </p:cBhvr>
                                      <p:to>
                                        <p:strVal val="hidden"/>
                                      </p:to>
                                    </p:set>
                                  </p:childTnLst>
                                </p:cTn>
                              </p:par>
                              <p:par>
                                <p:cTn id="255" presetID="3" presetClass="exit" presetSubtype="5" fill="hold" nodeType="withEffect">
                                  <p:stCondLst>
                                    <p:cond delay="0"/>
                                  </p:stCondLst>
                                  <p:childTnLst>
                                    <p:animEffect transition="out" filter="blinds(vertical)">
                                      <p:cBhvr>
                                        <p:cTn id="256" dur="2000"/>
                                        <p:tgtEl>
                                          <p:spTgt spid="5"/>
                                        </p:tgtEl>
                                      </p:cBhvr>
                                    </p:animEffect>
                                    <p:set>
                                      <p:cBhvr>
                                        <p:cTn id="257" dur="1" fill="hold">
                                          <p:stCondLst>
                                            <p:cond delay="1999"/>
                                          </p:stCondLst>
                                        </p:cTn>
                                        <p:tgtEl>
                                          <p:spTgt spid="5"/>
                                        </p:tgtEl>
                                        <p:attrNameLst>
                                          <p:attrName>style.visibility</p:attrName>
                                        </p:attrNameLst>
                                      </p:cBhvr>
                                      <p:to>
                                        <p:strVal val="hidden"/>
                                      </p:to>
                                    </p:set>
                                  </p:childTnLst>
                                </p:cTn>
                              </p:par>
                              <p:par>
                                <p:cTn id="258" presetID="3" presetClass="exit" presetSubtype="5" fill="hold" nodeType="withEffect">
                                  <p:stCondLst>
                                    <p:cond delay="0"/>
                                  </p:stCondLst>
                                  <p:childTnLst>
                                    <p:animEffect transition="out" filter="blinds(vertical)">
                                      <p:cBhvr>
                                        <p:cTn id="259" dur="2000"/>
                                        <p:tgtEl>
                                          <p:spTgt spid="6"/>
                                        </p:tgtEl>
                                      </p:cBhvr>
                                    </p:animEffect>
                                    <p:set>
                                      <p:cBhvr>
                                        <p:cTn id="260" dur="1" fill="hold">
                                          <p:stCondLst>
                                            <p:cond delay="1999"/>
                                          </p:stCondLst>
                                        </p:cTn>
                                        <p:tgtEl>
                                          <p:spTgt spid="6"/>
                                        </p:tgtEl>
                                        <p:attrNameLst>
                                          <p:attrName>style.visibility</p:attrName>
                                        </p:attrNameLst>
                                      </p:cBhvr>
                                      <p:to>
                                        <p:strVal val="hidden"/>
                                      </p:to>
                                    </p:set>
                                  </p:childTnLst>
                                </p:cTn>
                              </p:par>
                              <p:par>
                                <p:cTn id="261" presetID="3" presetClass="exit" presetSubtype="5" fill="hold" nodeType="withEffect">
                                  <p:stCondLst>
                                    <p:cond delay="0"/>
                                  </p:stCondLst>
                                  <p:childTnLst>
                                    <p:animEffect transition="out" filter="blinds(vertical)">
                                      <p:cBhvr>
                                        <p:cTn id="262" dur="2000"/>
                                        <p:tgtEl>
                                          <p:spTgt spid="7"/>
                                        </p:tgtEl>
                                      </p:cBhvr>
                                    </p:animEffect>
                                    <p:set>
                                      <p:cBhvr>
                                        <p:cTn id="263" dur="1" fill="hold">
                                          <p:stCondLst>
                                            <p:cond delay="1999"/>
                                          </p:stCondLst>
                                        </p:cTn>
                                        <p:tgtEl>
                                          <p:spTgt spid="7"/>
                                        </p:tgtEl>
                                        <p:attrNameLst>
                                          <p:attrName>style.visibility</p:attrName>
                                        </p:attrNameLst>
                                      </p:cBhvr>
                                      <p:to>
                                        <p:strVal val="hidden"/>
                                      </p:to>
                                    </p:set>
                                  </p:childTnLst>
                                </p:cTn>
                              </p:par>
                              <p:par>
                                <p:cTn id="264" presetID="3" presetClass="exit" presetSubtype="5" fill="hold" nodeType="withEffect">
                                  <p:stCondLst>
                                    <p:cond delay="0"/>
                                  </p:stCondLst>
                                  <p:childTnLst>
                                    <p:animEffect transition="out" filter="blinds(vertical)">
                                      <p:cBhvr>
                                        <p:cTn id="265" dur="2000"/>
                                        <p:tgtEl>
                                          <p:spTgt spid="8"/>
                                        </p:tgtEl>
                                      </p:cBhvr>
                                    </p:animEffect>
                                    <p:set>
                                      <p:cBhvr>
                                        <p:cTn id="266" dur="1" fill="hold">
                                          <p:stCondLst>
                                            <p:cond delay="1999"/>
                                          </p:stCondLst>
                                        </p:cTn>
                                        <p:tgtEl>
                                          <p:spTgt spid="8"/>
                                        </p:tgtEl>
                                        <p:attrNameLst>
                                          <p:attrName>style.visibility</p:attrName>
                                        </p:attrNameLst>
                                      </p:cBhvr>
                                      <p:to>
                                        <p:strVal val="hidden"/>
                                      </p:to>
                                    </p:set>
                                  </p:childTnLst>
                                </p:cTn>
                              </p:par>
                              <p:par>
                                <p:cTn id="267" presetID="3" presetClass="exit" presetSubtype="5" fill="hold" nodeType="withEffect">
                                  <p:stCondLst>
                                    <p:cond delay="0"/>
                                  </p:stCondLst>
                                  <p:childTnLst>
                                    <p:animEffect transition="out" filter="blinds(vertical)">
                                      <p:cBhvr>
                                        <p:cTn id="268" dur="2000"/>
                                        <p:tgtEl>
                                          <p:spTgt spid="9"/>
                                        </p:tgtEl>
                                      </p:cBhvr>
                                    </p:animEffect>
                                    <p:set>
                                      <p:cBhvr>
                                        <p:cTn id="269" dur="1" fill="hold">
                                          <p:stCondLst>
                                            <p:cond delay="1999"/>
                                          </p:stCondLst>
                                        </p:cTn>
                                        <p:tgtEl>
                                          <p:spTgt spid="9"/>
                                        </p:tgtEl>
                                        <p:attrNameLst>
                                          <p:attrName>style.visibility</p:attrName>
                                        </p:attrNameLst>
                                      </p:cBhvr>
                                      <p:to>
                                        <p:strVal val="hidden"/>
                                      </p:to>
                                    </p:set>
                                  </p:childTnLst>
                                </p:cTn>
                              </p:par>
                              <p:par>
                                <p:cTn id="270" presetID="3" presetClass="exit" presetSubtype="5" fill="hold" nodeType="withEffect">
                                  <p:stCondLst>
                                    <p:cond delay="0"/>
                                  </p:stCondLst>
                                  <p:childTnLst>
                                    <p:animEffect transition="out" filter="blinds(vertical)">
                                      <p:cBhvr>
                                        <p:cTn id="271" dur="2000"/>
                                        <p:tgtEl>
                                          <p:spTgt spid="10"/>
                                        </p:tgtEl>
                                      </p:cBhvr>
                                    </p:animEffect>
                                    <p:set>
                                      <p:cBhvr>
                                        <p:cTn id="272" dur="1" fill="hold">
                                          <p:stCondLst>
                                            <p:cond delay="1999"/>
                                          </p:stCondLst>
                                        </p:cTn>
                                        <p:tgtEl>
                                          <p:spTgt spid="10"/>
                                        </p:tgtEl>
                                        <p:attrNameLst>
                                          <p:attrName>style.visibility</p:attrName>
                                        </p:attrNameLst>
                                      </p:cBhvr>
                                      <p:to>
                                        <p:strVal val="hidden"/>
                                      </p:to>
                                    </p:set>
                                  </p:childTnLst>
                                </p:cTn>
                              </p:par>
                              <p:par>
                                <p:cTn id="273" presetID="3" presetClass="exit" presetSubtype="5" fill="hold" nodeType="withEffect">
                                  <p:stCondLst>
                                    <p:cond delay="0"/>
                                  </p:stCondLst>
                                  <p:childTnLst>
                                    <p:animEffect transition="out" filter="blinds(vertical)">
                                      <p:cBhvr>
                                        <p:cTn id="274" dur="2000"/>
                                        <p:tgtEl>
                                          <p:spTgt spid="11"/>
                                        </p:tgtEl>
                                      </p:cBhvr>
                                    </p:animEffect>
                                    <p:set>
                                      <p:cBhvr>
                                        <p:cTn id="275" dur="1" fill="hold">
                                          <p:stCondLst>
                                            <p:cond delay="1999"/>
                                          </p:stCondLst>
                                        </p:cTn>
                                        <p:tgtEl>
                                          <p:spTgt spid="11"/>
                                        </p:tgtEl>
                                        <p:attrNameLst>
                                          <p:attrName>style.visibility</p:attrName>
                                        </p:attrNameLst>
                                      </p:cBhvr>
                                      <p:to>
                                        <p:strVal val="hidden"/>
                                      </p:to>
                                    </p:set>
                                  </p:childTnLst>
                                </p:cTn>
                              </p:par>
                              <p:par>
                                <p:cTn id="276" presetID="3" presetClass="exit" presetSubtype="5" fill="hold" nodeType="withEffect">
                                  <p:stCondLst>
                                    <p:cond delay="0"/>
                                  </p:stCondLst>
                                  <p:childTnLst>
                                    <p:animEffect transition="out" filter="blinds(vertical)">
                                      <p:cBhvr>
                                        <p:cTn id="277" dur="2000"/>
                                        <p:tgtEl>
                                          <p:spTgt spid="12"/>
                                        </p:tgtEl>
                                      </p:cBhvr>
                                    </p:animEffect>
                                    <p:set>
                                      <p:cBhvr>
                                        <p:cTn id="278" dur="1" fill="hold">
                                          <p:stCondLst>
                                            <p:cond delay="1999"/>
                                          </p:stCondLst>
                                        </p:cTn>
                                        <p:tgtEl>
                                          <p:spTgt spid="12"/>
                                        </p:tgtEl>
                                        <p:attrNameLst>
                                          <p:attrName>style.visibility</p:attrName>
                                        </p:attrNameLst>
                                      </p:cBhvr>
                                      <p:to>
                                        <p:strVal val="hidden"/>
                                      </p:to>
                                    </p:set>
                                  </p:childTnLst>
                                </p:cTn>
                              </p:par>
                              <p:par>
                                <p:cTn id="279" presetID="3" presetClass="exit" presetSubtype="5" fill="hold" nodeType="withEffect">
                                  <p:stCondLst>
                                    <p:cond delay="0"/>
                                  </p:stCondLst>
                                  <p:childTnLst>
                                    <p:animEffect transition="out" filter="blinds(vertical)">
                                      <p:cBhvr>
                                        <p:cTn id="280" dur="2000"/>
                                        <p:tgtEl>
                                          <p:spTgt spid="13"/>
                                        </p:tgtEl>
                                      </p:cBhvr>
                                    </p:animEffect>
                                    <p:set>
                                      <p:cBhvr>
                                        <p:cTn id="281" dur="1" fill="hold">
                                          <p:stCondLst>
                                            <p:cond delay="1999"/>
                                          </p:stCondLst>
                                        </p:cTn>
                                        <p:tgtEl>
                                          <p:spTgt spid="13"/>
                                        </p:tgtEl>
                                        <p:attrNameLst>
                                          <p:attrName>style.visibility</p:attrName>
                                        </p:attrNameLst>
                                      </p:cBhvr>
                                      <p:to>
                                        <p:strVal val="hidden"/>
                                      </p:to>
                                    </p:set>
                                  </p:childTnLst>
                                </p:cTn>
                              </p:par>
                              <p:par>
                                <p:cTn id="282" presetID="3" presetClass="exit" presetSubtype="5" fill="hold" nodeType="withEffect">
                                  <p:stCondLst>
                                    <p:cond delay="0"/>
                                  </p:stCondLst>
                                  <p:childTnLst>
                                    <p:animEffect transition="out" filter="blinds(vertical)">
                                      <p:cBhvr>
                                        <p:cTn id="283" dur="2000"/>
                                        <p:tgtEl>
                                          <p:spTgt spid="14"/>
                                        </p:tgtEl>
                                      </p:cBhvr>
                                    </p:animEffect>
                                    <p:set>
                                      <p:cBhvr>
                                        <p:cTn id="284" dur="1" fill="hold">
                                          <p:stCondLst>
                                            <p:cond delay="1999"/>
                                          </p:stCondLst>
                                        </p:cTn>
                                        <p:tgtEl>
                                          <p:spTgt spid="14"/>
                                        </p:tgtEl>
                                        <p:attrNameLst>
                                          <p:attrName>style.visibility</p:attrName>
                                        </p:attrNameLst>
                                      </p:cBhvr>
                                      <p:to>
                                        <p:strVal val="hidden"/>
                                      </p:to>
                                    </p:set>
                                  </p:childTnLst>
                                </p:cTn>
                              </p:par>
                              <p:par>
                                <p:cTn id="285" presetID="3" presetClass="exit" presetSubtype="5" fill="hold" nodeType="withEffect">
                                  <p:stCondLst>
                                    <p:cond delay="0"/>
                                  </p:stCondLst>
                                  <p:childTnLst>
                                    <p:animEffect transition="out" filter="blinds(vertical)">
                                      <p:cBhvr>
                                        <p:cTn id="286" dur="2000"/>
                                        <p:tgtEl>
                                          <p:spTgt spid="15"/>
                                        </p:tgtEl>
                                      </p:cBhvr>
                                    </p:animEffect>
                                    <p:set>
                                      <p:cBhvr>
                                        <p:cTn id="287" dur="1" fill="hold">
                                          <p:stCondLst>
                                            <p:cond delay="1999"/>
                                          </p:stCondLst>
                                        </p:cTn>
                                        <p:tgtEl>
                                          <p:spTgt spid="15"/>
                                        </p:tgtEl>
                                        <p:attrNameLst>
                                          <p:attrName>style.visibility</p:attrName>
                                        </p:attrNameLst>
                                      </p:cBhvr>
                                      <p:to>
                                        <p:strVal val="hidden"/>
                                      </p:to>
                                    </p:set>
                                  </p:childTnLst>
                                </p:cTn>
                              </p:par>
                              <p:par>
                                <p:cTn id="288" presetID="3" presetClass="exit" presetSubtype="5" fill="hold" nodeType="withEffect">
                                  <p:stCondLst>
                                    <p:cond delay="0"/>
                                  </p:stCondLst>
                                  <p:childTnLst>
                                    <p:animEffect transition="out" filter="blinds(vertical)">
                                      <p:cBhvr>
                                        <p:cTn id="289" dur="2000"/>
                                        <p:tgtEl>
                                          <p:spTgt spid="16"/>
                                        </p:tgtEl>
                                      </p:cBhvr>
                                    </p:animEffect>
                                    <p:set>
                                      <p:cBhvr>
                                        <p:cTn id="290" dur="1" fill="hold">
                                          <p:stCondLst>
                                            <p:cond delay="1999"/>
                                          </p:stCondLst>
                                        </p:cTn>
                                        <p:tgtEl>
                                          <p:spTgt spid="16"/>
                                        </p:tgtEl>
                                        <p:attrNameLst>
                                          <p:attrName>style.visibility</p:attrName>
                                        </p:attrNameLst>
                                      </p:cBhvr>
                                      <p:to>
                                        <p:strVal val="hidden"/>
                                      </p:to>
                                    </p:set>
                                  </p:childTnLst>
                                </p:cTn>
                              </p:par>
                              <p:par>
                                <p:cTn id="291" presetID="3" presetClass="exit" presetSubtype="5" fill="hold" nodeType="withEffect">
                                  <p:stCondLst>
                                    <p:cond delay="0"/>
                                  </p:stCondLst>
                                  <p:childTnLst>
                                    <p:animEffect transition="out" filter="blinds(vertical)">
                                      <p:cBhvr>
                                        <p:cTn id="292" dur="2000"/>
                                        <p:tgtEl>
                                          <p:spTgt spid="17"/>
                                        </p:tgtEl>
                                      </p:cBhvr>
                                    </p:animEffect>
                                    <p:set>
                                      <p:cBhvr>
                                        <p:cTn id="293" dur="1" fill="hold">
                                          <p:stCondLst>
                                            <p:cond delay="1999"/>
                                          </p:stCondLst>
                                        </p:cTn>
                                        <p:tgtEl>
                                          <p:spTgt spid="17"/>
                                        </p:tgtEl>
                                        <p:attrNameLst>
                                          <p:attrName>style.visibility</p:attrName>
                                        </p:attrNameLst>
                                      </p:cBhvr>
                                      <p:to>
                                        <p:strVal val="hidden"/>
                                      </p:to>
                                    </p:set>
                                  </p:childTnLst>
                                </p:cTn>
                              </p:par>
                              <p:par>
                                <p:cTn id="294" presetID="3" presetClass="exit" presetSubtype="5" fill="hold" nodeType="withEffect">
                                  <p:stCondLst>
                                    <p:cond delay="0"/>
                                  </p:stCondLst>
                                  <p:childTnLst>
                                    <p:animEffect transition="out" filter="blinds(vertical)">
                                      <p:cBhvr>
                                        <p:cTn id="295" dur="2000"/>
                                        <p:tgtEl>
                                          <p:spTgt spid="18"/>
                                        </p:tgtEl>
                                      </p:cBhvr>
                                    </p:animEffect>
                                    <p:set>
                                      <p:cBhvr>
                                        <p:cTn id="296" dur="1" fill="hold">
                                          <p:stCondLst>
                                            <p:cond delay="1999"/>
                                          </p:stCondLst>
                                        </p:cTn>
                                        <p:tgtEl>
                                          <p:spTgt spid="18"/>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2"/>
                                        </p:tgtEl>
                                        <p:attrNameLst>
                                          <p:attrName>style.visibility</p:attrName>
                                        </p:attrNameLst>
                                      </p:cBhvr>
                                      <p:to>
                                        <p:strVal val="visible"/>
                                      </p:to>
                                    </p:set>
                                    <p:anim calcmode="lin" valueType="num">
                                      <p:cBhvr>
                                        <p:cTn id="299" dur="2000" fill="hold"/>
                                        <p:tgtEl>
                                          <p:spTgt spid="2"/>
                                        </p:tgtEl>
                                        <p:attrNameLst>
                                          <p:attrName>ppt_w</p:attrName>
                                        </p:attrNameLst>
                                      </p:cBhvr>
                                      <p:tavLst>
                                        <p:tav tm="0">
                                          <p:val>
                                            <p:strVal val="4/3*#ppt_w"/>
                                          </p:val>
                                        </p:tav>
                                        <p:tav tm="100000">
                                          <p:val>
                                            <p:strVal val="#ppt_w"/>
                                          </p:val>
                                        </p:tav>
                                      </p:tavLst>
                                    </p:anim>
                                    <p:anim calcmode="lin" valueType="num">
                                      <p:cBhvr>
                                        <p:cTn id="300" dur="2000" fill="hold"/>
                                        <p:tgtEl>
                                          <p:spTgt spid="2"/>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2"/>
                                        </p:tgtEl>
                                        <p:attrNameLst>
                                          <p:attrName>style.visibility</p:attrName>
                                        </p:attrNameLst>
                                      </p:cBhvr>
                                      <p:to>
                                        <p:strVal val="visible"/>
                                      </p:to>
                                    </p:set>
                                    <p:animEffect transition="in" filter="barn(outVertical)">
                                      <p:cBhvr>
                                        <p:cTn id="30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4808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572000" y="0"/>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071802" y="0"/>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071802" y="482188"/>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482188"/>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071802" y="964395"/>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964395"/>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72000" y="1393023"/>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071802" y="1393023"/>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071802" y="1821651"/>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1821651"/>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071802" y="2196700"/>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2196700"/>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72000" y="2571750"/>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071802" y="2571750"/>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071802" y="2946799"/>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2946799"/>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071802" y="3268270"/>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72000" y="3268270"/>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72000" y="3643320"/>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071802" y="3643320"/>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071802" y="3964791"/>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572000" y="3964791"/>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72000" y="4393419"/>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071802" y="4393419"/>
            <a:ext cx="1428760" cy="910817"/>
          </a:xfrm>
          <a:prstGeom prst="rtTriangle">
            <a:avLst/>
          </a:prstGeom>
          <a:gradFill flip="none" rotWithShape="1">
            <a:gsLst>
              <a:gs pos="0">
                <a:srgbClr val="1D50C1"/>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14332"/>
            <a:ext cx="9715568" cy="6429420"/>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3000"/>
                                        <p:tgtEl>
                                          <p:spTgt spid="5"/>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3000"/>
                                        <p:tgtEl>
                                          <p:spTgt spid="7"/>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3000"/>
                                        <p:tgtEl>
                                          <p:spTgt spid="10"/>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3000"/>
                                        <p:tgtEl>
                                          <p:spTgt spid="13"/>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13" presetClass="entr" presetSubtype="16" fill="hold" grpId="4"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3000"/>
                                        <p:tgtEl>
                                          <p:spTgt spid="15"/>
                                        </p:tgtEl>
                                      </p:cBhvr>
                                    </p:animEffect>
                                  </p:childTnLst>
                                </p:cTn>
                              </p:par>
                              <p:par>
                                <p:cTn id="47" presetID="13" presetClass="entr" presetSubtype="16" fill="hold" grpId="4"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plus(in)">
                                      <p:cBhvr>
                                        <p:cTn id="49" dur="3000"/>
                                        <p:tgtEl>
                                          <p:spTgt spid="16"/>
                                        </p:tgtEl>
                                      </p:cBhvr>
                                    </p:animEffect>
                                  </p:childTnLst>
                                </p:cTn>
                              </p:par>
                              <p:par>
                                <p:cTn id="50" presetID="13" presetClass="entr" presetSubtype="16" fill="hold" grpId="4"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plus(in)">
                                      <p:cBhvr>
                                        <p:cTn id="52" dur="3000"/>
                                        <p:tgtEl>
                                          <p:spTgt spid="17"/>
                                        </p:tgtEl>
                                      </p:cBhvr>
                                    </p:animEffect>
                                  </p:childTnLst>
                                </p:cTn>
                              </p:par>
                              <p:par>
                                <p:cTn id="53" presetID="13" presetClass="entr" presetSubtype="16" fill="hold" grpId="4"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plus(in)">
                                      <p:cBhvr>
                                        <p:cTn id="55" dur="3000"/>
                                        <p:tgtEl>
                                          <p:spTgt spid="18"/>
                                        </p:tgtEl>
                                      </p:cBhvr>
                                    </p:animEffect>
                                  </p:childTnLst>
                                </p:cTn>
                              </p:par>
                              <p:par>
                                <p:cTn id="56" presetID="13" presetClass="entr" presetSubtype="16" fill="hold" grpId="4"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plus(in)">
                                      <p:cBhvr>
                                        <p:cTn id="58" dur="3000"/>
                                        <p:tgtEl>
                                          <p:spTgt spid="19"/>
                                        </p:tgtEl>
                                      </p:cBhvr>
                                    </p:animEffect>
                                  </p:childTnLst>
                                </p:cTn>
                              </p:par>
                              <p:par>
                                <p:cTn id="59" presetID="13" presetClass="entr" presetSubtype="16" fill="hold" grpId="4"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plus(in)">
                                      <p:cBhvr>
                                        <p:cTn id="61" dur="3000"/>
                                        <p:tgtEl>
                                          <p:spTgt spid="20"/>
                                        </p:tgtEl>
                                      </p:cBhvr>
                                    </p:animEffect>
                                  </p:childTnLst>
                                </p:cTn>
                              </p:par>
                              <p:par>
                                <p:cTn id="62" presetID="13" presetClass="entr" presetSubtype="16" fill="hold" grpId="4"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plus(in)">
                                      <p:cBhvr>
                                        <p:cTn id="64" dur="3000"/>
                                        <p:tgtEl>
                                          <p:spTgt spid="21"/>
                                        </p:tgtEl>
                                      </p:cBhvr>
                                    </p:animEffect>
                                  </p:childTnLst>
                                </p:cTn>
                              </p:par>
                              <p:par>
                                <p:cTn id="65" presetID="13" presetClass="entr" presetSubtype="16" fill="hold" grpId="4"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3000"/>
                                        <p:tgtEl>
                                          <p:spTgt spid="22"/>
                                        </p:tgtEl>
                                      </p:cBhvr>
                                    </p:animEffect>
                                  </p:childTnLst>
                                </p:cTn>
                              </p:par>
                              <p:par>
                                <p:cTn id="68" presetID="13" presetClass="entr" presetSubtype="16" fill="hold" grpId="4"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plus(in)">
                                      <p:cBhvr>
                                        <p:cTn id="70" dur="3000"/>
                                        <p:tgtEl>
                                          <p:spTgt spid="23"/>
                                        </p:tgtEl>
                                      </p:cBhvr>
                                    </p:animEffect>
                                  </p:childTnLst>
                                </p:cTn>
                              </p:par>
                              <p:par>
                                <p:cTn id="71" presetID="13" presetClass="entr" presetSubtype="16" fill="hold" grpId="4"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plus(in)">
                                      <p:cBhvr>
                                        <p:cTn id="73" dur="3000"/>
                                        <p:tgtEl>
                                          <p:spTgt spid="24"/>
                                        </p:tgtEl>
                                      </p:cBhvr>
                                    </p:animEffect>
                                  </p:childTnLst>
                                </p:cTn>
                              </p:par>
                              <p:par>
                                <p:cTn id="74" presetID="13" presetClass="entr" presetSubtype="16" fill="hold" grpId="4"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plus(in)">
                                      <p:cBhvr>
                                        <p:cTn id="76" dur="3000"/>
                                        <p:tgtEl>
                                          <p:spTgt spid="25"/>
                                        </p:tgtEl>
                                      </p:cBhvr>
                                    </p:animEffect>
                                  </p:childTnLst>
                                </p:cTn>
                              </p:par>
                              <p:par>
                                <p:cTn id="77" presetID="13" presetClass="entr" presetSubtype="16" fill="hold" grpId="4" nodeType="with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plus(in)">
                                      <p:cBhvr>
                                        <p:cTn id="79" dur="3000"/>
                                        <p:tgtEl>
                                          <p:spTgt spid="26"/>
                                        </p:tgtEl>
                                      </p:cBhvr>
                                    </p:animEffect>
                                  </p:childTnLst>
                                </p:cTn>
                              </p:par>
                              <p:par>
                                <p:cTn id="80" presetID="2" presetClass="entr" presetSubtype="12" fill="hold" grpId="0"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3000" fill="hold"/>
                                        <p:tgtEl>
                                          <p:spTgt spid="4"/>
                                        </p:tgtEl>
                                        <p:attrNameLst>
                                          <p:attrName>ppt_x</p:attrName>
                                        </p:attrNameLst>
                                      </p:cBhvr>
                                      <p:tavLst>
                                        <p:tav tm="0">
                                          <p:val>
                                            <p:strVal val="0-#ppt_w/2"/>
                                          </p:val>
                                        </p:tav>
                                        <p:tav tm="100000">
                                          <p:val>
                                            <p:strVal val="#ppt_x"/>
                                          </p:val>
                                        </p:tav>
                                      </p:tavLst>
                                    </p:anim>
                                    <p:anim calcmode="lin" valueType="num">
                                      <p:cBhvr additive="base">
                                        <p:cTn id="83" dur="3000" fill="hold"/>
                                        <p:tgtEl>
                                          <p:spTgt spid="4"/>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additive="base">
                                        <p:cTn id="86" dur="3000" fill="hold"/>
                                        <p:tgtEl>
                                          <p:spTgt spid="5"/>
                                        </p:tgtEl>
                                        <p:attrNameLst>
                                          <p:attrName>ppt_x</p:attrName>
                                        </p:attrNameLst>
                                      </p:cBhvr>
                                      <p:tavLst>
                                        <p:tav tm="0">
                                          <p:val>
                                            <p:strVal val="0-#ppt_w/2"/>
                                          </p:val>
                                        </p:tav>
                                        <p:tav tm="100000">
                                          <p:val>
                                            <p:strVal val="#ppt_x"/>
                                          </p:val>
                                        </p:tav>
                                      </p:tavLst>
                                    </p:anim>
                                    <p:anim calcmode="lin" valueType="num">
                                      <p:cBhvr additive="base">
                                        <p:cTn id="87" dur="3000" fill="hold"/>
                                        <p:tgtEl>
                                          <p:spTgt spid="5"/>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3000" fill="hold"/>
                                        <p:tgtEl>
                                          <p:spTgt spid="7"/>
                                        </p:tgtEl>
                                        <p:attrNameLst>
                                          <p:attrName>ppt_x</p:attrName>
                                        </p:attrNameLst>
                                      </p:cBhvr>
                                      <p:tavLst>
                                        <p:tav tm="0">
                                          <p:val>
                                            <p:strVal val="0-#ppt_w/2"/>
                                          </p:val>
                                        </p:tav>
                                        <p:tav tm="100000">
                                          <p:val>
                                            <p:strVal val="#ppt_x"/>
                                          </p:val>
                                        </p:tav>
                                      </p:tavLst>
                                    </p:anim>
                                    <p:anim calcmode="lin" valueType="num">
                                      <p:cBhvr additive="base">
                                        <p:cTn id="91" dur="3000" fill="hold"/>
                                        <p:tgtEl>
                                          <p:spTgt spid="7"/>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3000" fill="hold"/>
                                        <p:tgtEl>
                                          <p:spTgt spid="10"/>
                                        </p:tgtEl>
                                        <p:attrNameLst>
                                          <p:attrName>ppt_x</p:attrName>
                                        </p:attrNameLst>
                                      </p:cBhvr>
                                      <p:tavLst>
                                        <p:tav tm="0">
                                          <p:val>
                                            <p:strVal val="0-#ppt_w/2"/>
                                          </p:val>
                                        </p:tav>
                                        <p:tav tm="100000">
                                          <p:val>
                                            <p:strVal val="#ppt_x"/>
                                          </p:val>
                                        </p:tav>
                                      </p:tavLst>
                                    </p:anim>
                                    <p:anim calcmode="lin" valueType="num">
                                      <p:cBhvr additive="base">
                                        <p:cTn id="95" dur="3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3000" fill="hold"/>
                                        <p:tgtEl>
                                          <p:spTgt spid="13"/>
                                        </p:tgtEl>
                                        <p:attrNameLst>
                                          <p:attrName>ppt_x</p:attrName>
                                        </p:attrNameLst>
                                      </p:cBhvr>
                                      <p:tavLst>
                                        <p:tav tm="0">
                                          <p:val>
                                            <p:strVal val="0-#ppt_w/2"/>
                                          </p:val>
                                        </p:tav>
                                        <p:tav tm="100000">
                                          <p:val>
                                            <p:strVal val="#ppt_x"/>
                                          </p:val>
                                        </p:tav>
                                      </p:tavLst>
                                    </p:anim>
                                    <p:anim calcmode="lin" valueType="num">
                                      <p:cBhvr additive="base">
                                        <p:cTn id="103" dur="3000" fill="hold"/>
                                        <p:tgtEl>
                                          <p:spTgt spid="13"/>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3000" fill="hold"/>
                                        <p:tgtEl>
                                          <p:spTgt spid="16"/>
                                        </p:tgtEl>
                                        <p:attrNameLst>
                                          <p:attrName>ppt_x</p:attrName>
                                        </p:attrNameLst>
                                      </p:cBhvr>
                                      <p:tavLst>
                                        <p:tav tm="0">
                                          <p:val>
                                            <p:strVal val="0-#ppt_w/2"/>
                                          </p:val>
                                        </p:tav>
                                        <p:tav tm="100000">
                                          <p:val>
                                            <p:strVal val="#ppt_x"/>
                                          </p:val>
                                        </p:tav>
                                      </p:tavLst>
                                    </p:anim>
                                    <p:anim calcmode="lin" valueType="num">
                                      <p:cBhvr additive="base">
                                        <p:cTn id="107" dur="3000" fill="hold"/>
                                        <p:tgtEl>
                                          <p:spTgt spid="16"/>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additive="base">
                                        <p:cTn id="110" dur="3000" fill="hold"/>
                                        <p:tgtEl>
                                          <p:spTgt spid="17"/>
                                        </p:tgtEl>
                                        <p:attrNameLst>
                                          <p:attrName>ppt_x</p:attrName>
                                        </p:attrNameLst>
                                      </p:cBhvr>
                                      <p:tavLst>
                                        <p:tav tm="0">
                                          <p:val>
                                            <p:strVal val="0-#ppt_w/2"/>
                                          </p:val>
                                        </p:tav>
                                        <p:tav tm="100000">
                                          <p:val>
                                            <p:strVal val="#ppt_x"/>
                                          </p:val>
                                        </p:tav>
                                      </p:tavLst>
                                    </p:anim>
                                    <p:anim calcmode="lin" valueType="num">
                                      <p:cBhvr additive="base">
                                        <p:cTn id="111" dur="3000" fill="hold"/>
                                        <p:tgtEl>
                                          <p:spTgt spid="17"/>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19"/>
                                        </p:tgtEl>
                                        <p:attrNameLst>
                                          <p:attrName>style.visibility</p:attrName>
                                        </p:attrNameLst>
                                      </p:cBhvr>
                                      <p:to>
                                        <p:strVal val="visible"/>
                                      </p:to>
                                    </p:set>
                                    <p:anim calcmode="lin" valueType="num">
                                      <p:cBhvr additive="base">
                                        <p:cTn id="114" dur="3000" fill="hold"/>
                                        <p:tgtEl>
                                          <p:spTgt spid="19"/>
                                        </p:tgtEl>
                                        <p:attrNameLst>
                                          <p:attrName>ppt_x</p:attrName>
                                        </p:attrNameLst>
                                      </p:cBhvr>
                                      <p:tavLst>
                                        <p:tav tm="0">
                                          <p:val>
                                            <p:strVal val="0-#ppt_w/2"/>
                                          </p:val>
                                        </p:tav>
                                        <p:tav tm="100000">
                                          <p:val>
                                            <p:strVal val="#ppt_x"/>
                                          </p:val>
                                        </p:tav>
                                      </p:tavLst>
                                    </p:anim>
                                    <p:anim calcmode="lin" valueType="num">
                                      <p:cBhvr additive="base">
                                        <p:cTn id="115" dur="3000" fill="hold"/>
                                        <p:tgtEl>
                                          <p:spTgt spid="19"/>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additive="base">
                                        <p:cTn id="118" dur="3000" fill="hold"/>
                                        <p:tgtEl>
                                          <p:spTgt spid="22"/>
                                        </p:tgtEl>
                                        <p:attrNameLst>
                                          <p:attrName>ppt_x</p:attrName>
                                        </p:attrNameLst>
                                      </p:cBhvr>
                                      <p:tavLst>
                                        <p:tav tm="0">
                                          <p:val>
                                            <p:strVal val="0-#ppt_w/2"/>
                                          </p:val>
                                        </p:tav>
                                        <p:tav tm="100000">
                                          <p:val>
                                            <p:strVal val="#ppt_x"/>
                                          </p:val>
                                        </p:tav>
                                      </p:tavLst>
                                    </p:anim>
                                    <p:anim calcmode="lin" valueType="num">
                                      <p:cBhvr additive="base">
                                        <p:cTn id="119" dur="3000" fill="hold"/>
                                        <p:tgtEl>
                                          <p:spTgt spid="22"/>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23"/>
                                        </p:tgtEl>
                                        <p:attrNameLst>
                                          <p:attrName>style.visibility</p:attrName>
                                        </p:attrNameLst>
                                      </p:cBhvr>
                                      <p:to>
                                        <p:strVal val="visible"/>
                                      </p:to>
                                    </p:set>
                                    <p:anim calcmode="lin" valueType="num">
                                      <p:cBhvr additive="base">
                                        <p:cTn id="122" dur="3000" fill="hold"/>
                                        <p:tgtEl>
                                          <p:spTgt spid="23"/>
                                        </p:tgtEl>
                                        <p:attrNameLst>
                                          <p:attrName>ppt_x</p:attrName>
                                        </p:attrNameLst>
                                      </p:cBhvr>
                                      <p:tavLst>
                                        <p:tav tm="0">
                                          <p:val>
                                            <p:strVal val="0-#ppt_w/2"/>
                                          </p:val>
                                        </p:tav>
                                        <p:tav tm="100000">
                                          <p:val>
                                            <p:strVal val="#ppt_x"/>
                                          </p:val>
                                        </p:tav>
                                      </p:tavLst>
                                    </p:anim>
                                    <p:anim calcmode="lin" valueType="num">
                                      <p:cBhvr additive="base">
                                        <p:cTn id="123" dur="3000" fill="hold"/>
                                        <p:tgtEl>
                                          <p:spTgt spid="23"/>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26"/>
                                        </p:tgtEl>
                                        <p:attrNameLst>
                                          <p:attrName>style.visibility</p:attrName>
                                        </p:attrNameLst>
                                      </p:cBhvr>
                                      <p:to>
                                        <p:strVal val="visible"/>
                                      </p:to>
                                    </p:set>
                                    <p:anim calcmode="lin" valueType="num">
                                      <p:cBhvr additive="base">
                                        <p:cTn id="126" dur="3000" fill="hold"/>
                                        <p:tgtEl>
                                          <p:spTgt spid="26"/>
                                        </p:tgtEl>
                                        <p:attrNameLst>
                                          <p:attrName>ppt_x</p:attrName>
                                        </p:attrNameLst>
                                      </p:cBhvr>
                                      <p:tavLst>
                                        <p:tav tm="0">
                                          <p:val>
                                            <p:strVal val="0-#ppt_w/2"/>
                                          </p:val>
                                        </p:tav>
                                        <p:tav tm="100000">
                                          <p:val>
                                            <p:strVal val="#ppt_x"/>
                                          </p:val>
                                        </p:tav>
                                      </p:tavLst>
                                    </p:anim>
                                    <p:anim calcmode="lin" valueType="num">
                                      <p:cBhvr additive="base">
                                        <p:cTn id="127" dur="3000" fill="hold"/>
                                        <p:tgtEl>
                                          <p:spTgt spid="26"/>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additive="base">
                                        <p:cTn id="130" dur="3000" fill="hold"/>
                                        <p:tgtEl>
                                          <p:spTgt spid="3"/>
                                        </p:tgtEl>
                                        <p:attrNameLst>
                                          <p:attrName>ppt_x</p:attrName>
                                        </p:attrNameLst>
                                      </p:cBhvr>
                                      <p:tavLst>
                                        <p:tav tm="0">
                                          <p:val>
                                            <p:strVal val="1+#ppt_w/2"/>
                                          </p:val>
                                        </p:tav>
                                        <p:tav tm="100000">
                                          <p:val>
                                            <p:strVal val="#ppt_x"/>
                                          </p:val>
                                        </p:tav>
                                      </p:tavLst>
                                    </p:anim>
                                    <p:anim calcmode="lin" valueType="num">
                                      <p:cBhvr additive="base">
                                        <p:cTn id="131" dur="3000" fill="hold"/>
                                        <p:tgtEl>
                                          <p:spTgt spid="3"/>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additive="base">
                                        <p:cTn id="134" dur="3000" fill="hold"/>
                                        <p:tgtEl>
                                          <p:spTgt spid="6"/>
                                        </p:tgtEl>
                                        <p:attrNameLst>
                                          <p:attrName>ppt_x</p:attrName>
                                        </p:attrNameLst>
                                      </p:cBhvr>
                                      <p:tavLst>
                                        <p:tav tm="0">
                                          <p:val>
                                            <p:strVal val="1+#ppt_w/2"/>
                                          </p:val>
                                        </p:tav>
                                        <p:tav tm="100000">
                                          <p:val>
                                            <p:strVal val="#ppt_x"/>
                                          </p:val>
                                        </p:tav>
                                      </p:tavLst>
                                    </p:anim>
                                    <p:anim calcmode="lin" valueType="num">
                                      <p:cBhvr additive="base">
                                        <p:cTn id="135" dur="3000" fill="hold"/>
                                        <p:tgtEl>
                                          <p:spTgt spid="6"/>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8"/>
                                        </p:tgtEl>
                                        <p:attrNameLst>
                                          <p:attrName>style.visibility</p:attrName>
                                        </p:attrNameLst>
                                      </p:cBhvr>
                                      <p:to>
                                        <p:strVal val="visible"/>
                                      </p:to>
                                    </p:set>
                                    <p:anim calcmode="lin" valueType="num">
                                      <p:cBhvr additive="base">
                                        <p:cTn id="138" dur="3000" fill="hold"/>
                                        <p:tgtEl>
                                          <p:spTgt spid="8"/>
                                        </p:tgtEl>
                                        <p:attrNameLst>
                                          <p:attrName>ppt_x</p:attrName>
                                        </p:attrNameLst>
                                      </p:cBhvr>
                                      <p:tavLst>
                                        <p:tav tm="0">
                                          <p:val>
                                            <p:strVal val="1+#ppt_w/2"/>
                                          </p:val>
                                        </p:tav>
                                        <p:tav tm="100000">
                                          <p:val>
                                            <p:strVal val="#ppt_x"/>
                                          </p:val>
                                        </p:tav>
                                      </p:tavLst>
                                    </p:anim>
                                    <p:anim calcmode="lin" valueType="num">
                                      <p:cBhvr additive="base">
                                        <p:cTn id="139" dur="3000" fill="hold"/>
                                        <p:tgtEl>
                                          <p:spTgt spid="8"/>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additive="base">
                                        <p:cTn id="142" dur="3000" fill="hold"/>
                                        <p:tgtEl>
                                          <p:spTgt spid="9"/>
                                        </p:tgtEl>
                                        <p:attrNameLst>
                                          <p:attrName>ppt_x</p:attrName>
                                        </p:attrNameLst>
                                      </p:cBhvr>
                                      <p:tavLst>
                                        <p:tav tm="0">
                                          <p:val>
                                            <p:strVal val="1+#ppt_w/2"/>
                                          </p:val>
                                        </p:tav>
                                        <p:tav tm="100000">
                                          <p:val>
                                            <p:strVal val="#ppt_x"/>
                                          </p:val>
                                        </p:tav>
                                      </p:tavLst>
                                    </p:anim>
                                    <p:anim calcmode="lin" valueType="num">
                                      <p:cBhvr additive="base">
                                        <p:cTn id="143" dur="3000" fill="hold"/>
                                        <p:tgtEl>
                                          <p:spTgt spid="9"/>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3000" fill="hold"/>
                                        <p:tgtEl>
                                          <p:spTgt spid="12"/>
                                        </p:tgtEl>
                                        <p:attrNameLst>
                                          <p:attrName>ppt_x</p:attrName>
                                        </p:attrNameLst>
                                      </p:cBhvr>
                                      <p:tavLst>
                                        <p:tav tm="0">
                                          <p:val>
                                            <p:strVal val="1+#ppt_w/2"/>
                                          </p:val>
                                        </p:tav>
                                        <p:tav tm="100000">
                                          <p:val>
                                            <p:strVal val="#ppt_x"/>
                                          </p:val>
                                        </p:tav>
                                      </p:tavLst>
                                    </p:anim>
                                    <p:anim calcmode="lin" valueType="num">
                                      <p:cBhvr additive="base">
                                        <p:cTn id="147" dur="3000" fill="hold"/>
                                        <p:tgtEl>
                                          <p:spTgt spid="12"/>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14"/>
                                        </p:tgtEl>
                                        <p:attrNameLst>
                                          <p:attrName>style.visibility</p:attrName>
                                        </p:attrNameLst>
                                      </p:cBhvr>
                                      <p:to>
                                        <p:strVal val="visible"/>
                                      </p:to>
                                    </p:set>
                                    <p:anim calcmode="lin" valueType="num">
                                      <p:cBhvr additive="base">
                                        <p:cTn id="150" dur="3000" fill="hold"/>
                                        <p:tgtEl>
                                          <p:spTgt spid="14"/>
                                        </p:tgtEl>
                                        <p:attrNameLst>
                                          <p:attrName>ppt_x</p:attrName>
                                        </p:attrNameLst>
                                      </p:cBhvr>
                                      <p:tavLst>
                                        <p:tav tm="0">
                                          <p:val>
                                            <p:strVal val="1+#ppt_w/2"/>
                                          </p:val>
                                        </p:tav>
                                        <p:tav tm="100000">
                                          <p:val>
                                            <p:strVal val="#ppt_x"/>
                                          </p:val>
                                        </p:tav>
                                      </p:tavLst>
                                    </p:anim>
                                    <p:anim calcmode="lin" valueType="num">
                                      <p:cBhvr additive="base">
                                        <p:cTn id="151" dur="3000" fill="hold"/>
                                        <p:tgtEl>
                                          <p:spTgt spid="14"/>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15"/>
                                        </p:tgtEl>
                                        <p:attrNameLst>
                                          <p:attrName>style.visibility</p:attrName>
                                        </p:attrNameLst>
                                      </p:cBhvr>
                                      <p:to>
                                        <p:strVal val="visible"/>
                                      </p:to>
                                    </p:set>
                                    <p:anim calcmode="lin" valueType="num">
                                      <p:cBhvr additive="base">
                                        <p:cTn id="154" dur="3000" fill="hold"/>
                                        <p:tgtEl>
                                          <p:spTgt spid="15"/>
                                        </p:tgtEl>
                                        <p:attrNameLst>
                                          <p:attrName>ppt_x</p:attrName>
                                        </p:attrNameLst>
                                      </p:cBhvr>
                                      <p:tavLst>
                                        <p:tav tm="0">
                                          <p:val>
                                            <p:strVal val="1+#ppt_w/2"/>
                                          </p:val>
                                        </p:tav>
                                        <p:tav tm="100000">
                                          <p:val>
                                            <p:strVal val="#ppt_x"/>
                                          </p:val>
                                        </p:tav>
                                      </p:tavLst>
                                    </p:anim>
                                    <p:anim calcmode="lin" valueType="num">
                                      <p:cBhvr additive="base">
                                        <p:cTn id="155" dur="3000" fill="hold"/>
                                        <p:tgtEl>
                                          <p:spTgt spid="15"/>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additive="base">
                                        <p:cTn id="158" dur="3000" fill="hold"/>
                                        <p:tgtEl>
                                          <p:spTgt spid="18"/>
                                        </p:tgtEl>
                                        <p:attrNameLst>
                                          <p:attrName>ppt_x</p:attrName>
                                        </p:attrNameLst>
                                      </p:cBhvr>
                                      <p:tavLst>
                                        <p:tav tm="0">
                                          <p:val>
                                            <p:strVal val="1+#ppt_w/2"/>
                                          </p:val>
                                        </p:tav>
                                        <p:tav tm="100000">
                                          <p:val>
                                            <p:strVal val="#ppt_x"/>
                                          </p:val>
                                        </p:tav>
                                      </p:tavLst>
                                    </p:anim>
                                    <p:anim calcmode="lin" valueType="num">
                                      <p:cBhvr additive="base">
                                        <p:cTn id="159" dur="3000" fill="hold"/>
                                        <p:tgtEl>
                                          <p:spTgt spid="18"/>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20"/>
                                        </p:tgtEl>
                                        <p:attrNameLst>
                                          <p:attrName>style.visibility</p:attrName>
                                        </p:attrNameLst>
                                      </p:cBhvr>
                                      <p:to>
                                        <p:strVal val="visible"/>
                                      </p:to>
                                    </p:set>
                                    <p:anim calcmode="lin" valueType="num">
                                      <p:cBhvr additive="base">
                                        <p:cTn id="162" dur="3000" fill="hold"/>
                                        <p:tgtEl>
                                          <p:spTgt spid="20"/>
                                        </p:tgtEl>
                                        <p:attrNameLst>
                                          <p:attrName>ppt_x</p:attrName>
                                        </p:attrNameLst>
                                      </p:cBhvr>
                                      <p:tavLst>
                                        <p:tav tm="0">
                                          <p:val>
                                            <p:strVal val="1+#ppt_w/2"/>
                                          </p:val>
                                        </p:tav>
                                        <p:tav tm="100000">
                                          <p:val>
                                            <p:strVal val="#ppt_x"/>
                                          </p:val>
                                        </p:tav>
                                      </p:tavLst>
                                    </p:anim>
                                    <p:anim calcmode="lin" valueType="num">
                                      <p:cBhvr additive="base">
                                        <p:cTn id="163" dur="3000" fill="hold"/>
                                        <p:tgtEl>
                                          <p:spTgt spid="20"/>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21"/>
                                        </p:tgtEl>
                                        <p:attrNameLst>
                                          <p:attrName>style.visibility</p:attrName>
                                        </p:attrNameLst>
                                      </p:cBhvr>
                                      <p:to>
                                        <p:strVal val="visible"/>
                                      </p:to>
                                    </p:set>
                                    <p:anim calcmode="lin" valueType="num">
                                      <p:cBhvr additive="base">
                                        <p:cTn id="166" dur="3000" fill="hold"/>
                                        <p:tgtEl>
                                          <p:spTgt spid="21"/>
                                        </p:tgtEl>
                                        <p:attrNameLst>
                                          <p:attrName>ppt_x</p:attrName>
                                        </p:attrNameLst>
                                      </p:cBhvr>
                                      <p:tavLst>
                                        <p:tav tm="0">
                                          <p:val>
                                            <p:strVal val="1+#ppt_w/2"/>
                                          </p:val>
                                        </p:tav>
                                        <p:tav tm="100000">
                                          <p:val>
                                            <p:strVal val="#ppt_x"/>
                                          </p:val>
                                        </p:tav>
                                      </p:tavLst>
                                    </p:anim>
                                    <p:anim calcmode="lin" valueType="num">
                                      <p:cBhvr additive="base">
                                        <p:cTn id="167" dur="3000" fill="hold"/>
                                        <p:tgtEl>
                                          <p:spTgt spid="21"/>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24"/>
                                        </p:tgtEl>
                                        <p:attrNameLst>
                                          <p:attrName>style.visibility</p:attrName>
                                        </p:attrNameLst>
                                      </p:cBhvr>
                                      <p:to>
                                        <p:strVal val="visible"/>
                                      </p:to>
                                    </p:set>
                                    <p:anim calcmode="lin" valueType="num">
                                      <p:cBhvr additive="base">
                                        <p:cTn id="170" dur="3000" fill="hold"/>
                                        <p:tgtEl>
                                          <p:spTgt spid="24"/>
                                        </p:tgtEl>
                                        <p:attrNameLst>
                                          <p:attrName>ppt_x</p:attrName>
                                        </p:attrNameLst>
                                      </p:cBhvr>
                                      <p:tavLst>
                                        <p:tav tm="0">
                                          <p:val>
                                            <p:strVal val="1+#ppt_w/2"/>
                                          </p:val>
                                        </p:tav>
                                        <p:tav tm="100000">
                                          <p:val>
                                            <p:strVal val="#ppt_x"/>
                                          </p:val>
                                        </p:tav>
                                      </p:tavLst>
                                    </p:anim>
                                    <p:anim calcmode="lin" valueType="num">
                                      <p:cBhvr additive="base">
                                        <p:cTn id="171" dur="3000" fill="hold"/>
                                        <p:tgtEl>
                                          <p:spTgt spid="24"/>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25"/>
                                        </p:tgtEl>
                                        <p:attrNameLst>
                                          <p:attrName>style.visibility</p:attrName>
                                        </p:attrNameLst>
                                      </p:cBhvr>
                                      <p:to>
                                        <p:strVal val="visible"/>
                                      </p:to>
                                    </p:set>
                                    <p:anim calcmode="lin" valueType="num">
                                      <p:cBhvr additive="base">
                                        <p:cTn id="174" dur="3000" fill="hold"/>
                                        <p:tgtEl>
                                          <p:spTgt spid="25"/>
                                        </p:tgtEl>
                                        <p:attrNameLst>
                                          <p:attrName>ppt_x</p:attrName>
                                        </p:attrNameLst>
                                      </p:cBhvr>
                                      <p:tavLst>
                                        <p:tav tm="0">
                                          <p:val>
                                            <p:strVal val="1+#ppt_w/2"/>
                                          </p:val>
                                        </p:tav>
                                        <p:tav tm="100000">
                                          <p:val>
                                            <p:strVal val="#ppt_x"/>
                                          </p:val>
                                        </p:tav>
                                      </p:tavLst>
                                    </p:anim>
                                    <p:anim calcmode="lin" valueType="num">
                                      <p:cBhvr additive="base">
                                        <p:cTn id="175" dur="3000" fill="hold"/>
                                        <p:tgtEl>
                                          <p:spTgt spid="25"/>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2"/>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4"/>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4"/>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5"/>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4"/>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5"/>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0"/>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1"/>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6"/>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19"/>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22"/>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23"/>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6"/>
                                        </p:tgtEl>
                                        <p:attrNameLst>
                                          <p:attrName>r</p:attrName>
                                        </p:attrNameLst>
                                      </p:cBhvr>
                                    </p:animRot>
                                  </p:childTnLst>
                                </p:cTn>
                              </p:par>
                            </p:childTnLst>
                          </p:cTn>
                        </p:par>
                        <p:par>
                          <p:cTn id="224" fill="hold">
                            <p:stCondLst>
                              <p:cond delay="3000"/>
                            </p:stCondLst>
                            <p:childTnLst>
                              <p:par>
                                <p:cTn id="225" presetID="2" presetClass="exit" presetSubtype="2" fill="hold" grpId="2" nodeType="afterEffect">
                                  <p:stCondLst>
                                    <p:cond delay="0"/>
                                  </p:stCondLst>
                                  <p:childTnLst>
                                    <p:anim calcmode="lin" valueType="num">
                                      <p:cBhvr additive="base">
                                        <p:cTn id="226" dur="3000"/>
                                        <p:tgtEl>
                                          <p:spTgt spid="4"/>
                                        </p:tgtEl>
                                        <p:attrNameLst>
                                          <p:attrName>ppt_x</p:attrName>
                                        </p:attrNameLst>
                                      </p:cBhvr>
                                      <p:tavLst>
                                        <p:tav tm="0">
                                          <p:val>
                                            <p:strVal val="ppt_x"/>
                                          </p:val>
                                        </p:tav>
                                        <p:tav tm="100000">
                                          <p:val>
                                            <p:strVal val="1+ppt_w/2"/>
                                          </p:val>
                                        </p:tav>
                                      </p:tavLst>
                                    </p:anim>
                                    <p:anim calcmode="lin" valueType="num">
                                      <p:cBhvr additive="base">
                                        <p:cTn id="227" dur="3000"/>
                                        <p:tgtEl>
                                          <p:spTgt spid="4"/>
                                        </p:tgtEl>
                                        <p:attrNameLst>
                                          <p:attrName>ppt_y</p:attrName>
                                        </p:attrNameLst>
                                      </p:cBhvr>
                                      <p:tavLst>
                                        <p:tav tm="0">
                                          <p:val>
                                            <p:strVal val="ppt_y"/>
                                          </p:val>
                                        </p:tav>
                                        <p:tav tm="100000">
                                          <p:val>
                                            <p:strVal val="ppt_y"/>
                                          </p:val>
                                        </p:tav>
                                      </p:tavLst>
                                    </p:anim>
                                    <p:set>
                                      <p:cBhvr>
                                        <p:cTn id="228" dur="1" fill="hold">
                                          <p:stCondLst>
                                            <p:cond delay="2999"/>
                                          </p:stCondLst>
                                        </p:cTn>
                                        <p:tgtEl>
                                          <p:spTgt spid="4"/>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5"/>
                                        </p:tgtEl>
                                        <p:attrNameLst>
                                          <p:attrName>ppt_x</p:attrName>
                                        </p:attrNameLst>
                                      </p:cBhvr>
                                      <p:tavLst>
                                        <p:tav tm="0">
                                          <p:val>
                                            <p:strVal val="ppt_x"/>
                                          </p:val>
                                        </p:tav>
                                        <p:tav tm="100000">
                                          <p:val>
                                            <p:strVal val="1+ppt_w/2"/>
                                          </p:val>
                                        </p:tav>
                                      </p:tavLst>
                                    </p:anim>
                                    <p:anim calcmode="lin" valueType="num">
                                      <p:cBhvr additive="base">
                                        <p:cTn id="231" dur="3000"/>
                                        <p:tgtEl>
                                          <p:spTgt spid="5"/>
                                        </p:tgtEl>
                                        <p:attrNameLst>
                                          <p:attrName>ppt_y</p:attrName>
                                        </p:attrNameLst>
                                      </p:cBhvr>
                                      <p:tavLst>
                                        <p:tav tm="0">
                                          <p:val>
                                            <p:strVal val="ppt_y"/>
                                          </p:val>
                                        </p:tav>
                                        <p:tav tm="100000">
                                          <p:val>
                                            <p:strVal val="ppt_y"/>
                                          </p:val>
                                        </p:tav>
                                      </p:tavLst>
                                    </p:anim>
                                    <p:set>
                                      <p:cBhvr>
                                        <p:cTn id="232" dur="1" fill="hold">
                                          <p:stCondLst>
                                            <p:cond delay="2999"/>
                                          </p:stCondLst>
                                        </p:cTn>
                                        <p:tgtEl>
                                          <p:spTgt spid="5"/>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7"/>
                                        </p:tgtEl>
                                        <p:attrNameLst>
                                          <p:attrName>ppt_x</p:attrName>
                                        </p:attrNameLst>
                                      </p:cBhvr>
                                      <p:tavLst>
                                        <p:tav tm="0">
                                          <p:val>
                                            <p:strVal val="ppt_x"/>
                                          </p:val>
                                        </p:tav>
                                        <p:tav tm="100000">
                                          <p:val>
                                            <p:strVal val="1+ppt_w/2"/>
                                          </p:val>
                                        </p:tav>
                                      </p:tavLst>
                                    </p:anim>
                                    <p:anim calcmode="lin" valueType="num">
                                      <p:cBhvr additive="base">
                                        <p:cTn id="235" dur="3000"/>
                                        <p:tgtEl>
                                          <p:spTgt spid="7"/>
                                        </p:tgtEl>
                                        <p:attrNameLst>
                                          <p:attrName>ppt_y</p:attrName>
                                        </p:attrNameLst>
                                      </p:cBhvr>
                                      <p:tavLst>
                                        <p:tav tm="0">
                                          <p:val>
                                            <p:strVal val="ppt_y"/>
                                          </p:val>
                                        </p:tav>
                                        <p:tav tm="100000">
                                          <p:val>
                                            <p:strVal val="ppt_y"/>
                                          </p:val>
                                        </p:tav>
                                      </p:tavLst>
                                    </p:anim>
                                    <p:set>
                                      <p:cBhvr>
                                        <p:cTn id="236" dur="1" fill="hold">
                                          <p:stCondLst>
                                            <p:cond delay="2999"/>
                                          </p:stCondLst>
                                        </p:cTn>
                                        <p:tgtEl>
                                          <p:spTgt spid="7"/>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0"/>
                                        </p:tgtEl>
                                        <p:attrNameLst>
                                          <p:attrName>ppt_x</p:attrName>
                                        </p:attrNameLst>
                                      </p:cBhvr>
                                      <p:tavLst>
                                        <p:tav tm="0">
                                          <p:val>
                                            <p:strVal val="ppt_x"/>
                                          </p:val>
                                        </p:tav>
                                        <p:tav tm="100000">
                                          <p:val>
                                            <p:strVal val="1+ppt_w/2"/>
                                          </p:val>
                                        </p:tav>
                                      </p:tavLst>
                                    </p:anim>
                                    <p:anim calcmode="lin" valueType="num">
                                      <p:cBhvr additive="base">
                                        <p:cTn id="239" dur="3000"/>
                                        <p:tgtEl>
                                          <p:spTgt spid="10"/>
                                        </p:tgtEl>
                                        <p:attrNameLst>
                                          <p:attrName>ppt_y</p:attrName>
                                        </p:attrNameLst>
                                      </p:cBhvr>
                                      <p:tavLst>
                                        <p:tav tm="0">
                                          <p:val>
                                            <p:strVal val="ppt_y"/>
                                          </p:val>
                                        </p:tav>
                                        <p:tav tm="100000">
                                          <p:val>
                                            <p:strVal val="ppt_y"/>
                                          </p:val>
                                        </p:tav>
                                      </p:tavLst>
                                    </p:anim>
                                    <p:set>
                                      <p:cBhvr>
                                        <p:cTn id="240" dur="1" fill="hold">
                                          <p:stCondLst>
                                            <p:cond delay="2999"/>
                                          </p:stCondLst>
                                        </p:cTn>
                                        <p:tgtEl>
                                          <p:spTgt spid="10"/>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11"/>
                                        </p:tgtEl>
                                        <p:attrNameLst>
                                          <p:attrName>ppt_x</p:attrName>
                                        </p:attrNameLst>
                                      </p:cBhvr>
                                      <p:tavLst>
                                        <p:tav tm="0">
                                          <p:val>
                                            <p:strVal val="ppt_x"/>
                                          </p:val>
                                        </p:tav>
                                        <p:tav tm="100000">
                                          <p:val>
                                            <p:strVal val="1+ppt_w/2"/>
                                          </p:val>
                                        </p:tav>
                                      </p:tavLst>
                                    </p:anim>
                                    <p:anim calcmode="lin" valueType="num">
                                      <p:cBhvr additive="base">
                                        <p:cTn id="243" dur="3000"/>
                                        <p:tgtEl>
                                          <p:spTgt spid="11"/>
                                        </p:tgtEl>
                                        <p:attrNameLst>
                                          <p:attrName>ppt_y</p:attrName>
                                        </p:attrNameLst>
                                      </p:cBhvr>
                                      <p:tavLst>
                                        <p:tav tm="0">
                                          <p:val>
                                            <p:strVal val="ppt_y"/>
                                          </p:val>
                                        </p:tav>
                                        <p:tav tm="100000">
                                          <p:val>
                                            <p:strVal val="ppt_y"/>
                                          </p:val>
                                        </p:tav>
                                      </p:tavLst>
                                    </p:anim>
                                    <p:set>
                                      <p:cBhvr>
                                        <p:cTn id="244" dur="1" fill="hold">
                                          <p:stCondLst>
                                            <p:cond delay="2999"/>
                                          </p:stCondLst>
                                        </p:cTn>
                                        <p:tgtEl>
                                          <p:spTgt spid="11"/>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13"/>
                                        </p:tgtEl>
                                        <p:attrNameLst>
                                          <p:attrName>ppt_x</p:attrName>
                                        </p:attrNameLst>
                                      </p:cBhvr>
                                      <p:tavLst>
                                        <p:tav tm="0">
                                          <p:val>
                                            <p:strVal val="ppt_x"/>
                                          </p:val>
                                        </p:tav>
                                        <p:tav tm="100000">
                                          <p:val>
                                            <p:strVal val="1+ppt_w/2"/>
                                          </p:val>
                                        </p:tav>
                                      </p:tavLst>
                                    </p:anim>
                                    <p:anim calcmode="lin" valueType="num">
                                      <p:cBhvr additive="base">
                                        <p:cTn id="247" dur="3000"/>
                                        <p:tgtEl>
                                          <p:spTgt spid="13"/>
                                        </p:tgtEl>
                                        <p:attrNameLst>
                                          <p:attrName>ppt_y</p:attrName>
                                        </p:attrNameLst>
                                      </p:cBhvr>
                                      <p:tavLst>
                                        <p:tav tm="0">
                                          <p:val>
                                            <p:strVal val="ppt_y"/>
                                          </p:val>
                                        </p:tav>
                                        <p:tav tm="100000">
                                          <p:val>
                                            <p:strVal val="ppt_y"/>
                                          </p:val>
                                        </p:tav>
                                      </p:tavLst>
                                    </p:anim>
                                    <p:set>
                                      <p:cBhvr>
                                        <p:cTn id="248" dur="1" fill="hold">
                                          <p:stCondLst>
                                            <p:cond delay="2999"/>
                                          </p:stCondLst>
                                        </p:cTn>
                                        <p:tgtEl>
                                          <p:spTgt spid="13"/>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1+ppt_w/2"/>
                                          </p:val>
                                        </p:tav>
                                      </p:tavLst>
                                    </p:anim>
                                    <p:anim calcmode="lin" valueType="num">
                                      <p:cBhvr additive="base">
                                        <p:cTn id="251" dur="3000"/>
                                        <p:tgtEl>
                                          <p:spTgt spid="16"/>
                                        </p:tgtEl>
                                        <p:attrNameLst>
                                          <p:attrName>ppt_y</p:attrName>
                                        </p:attrNameLst>
                                      </p:cBhvr>
                                      <p:tavLst>
                                        <p:tav tm="0">
                                          <p:val>
                                            <p:strVal val="ppt_y"/>
                                          </p:val>
                                        </p:tav>
                                        <p:tav tm="100000">
                                          <p:val>
                                            <p:strVal val="ppt_y"/>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17"/>
                                        </p:tgtEl>
                                        <p:attrNameLst>
                                          <p:attrName>ppt_x</p:attrName>
                                        </p:attrNameLst>
                                      </p:cBhvr>
                                      <p:tavLst>
                                        <p:tav tm="0">
                                          <p:val>
                                            <p:strVal val="ppt_x"/>
                                          </p:val>
                                        </p:tav>
                                        <p:tav tm="100000">
                                          <p:val>
                                            <p:strVal val="1+ppt_w/2"/>
                                          </p:val>
                                        </p:tav>
                                      </p:tavLst>
                                    </p:anim>
                                    <p:anim calcmode="lin" valueType="num">
                                      <p:cBhvr additive="base">
                                        <p:cTn id="255" dur="3000"/>
                                        <p:tgtEl>
                                          <p:spTgt spid="17"/>
                                        </p:tgtEl>
                                        <p:attrNameLst>
                                          <p:attrName>ppt_y</p:attrName>
                                        </p:attrNameLst>
                                      </p:cBhvr>
                                      <p:tavLst>
                                        <p:tav tm="0">
                                          <p:val>
                                            <p:strVal val="ppt_y"/>
                                          </p:val>
                                        </p:tav>
                                        <p:tav tm="100000">
                                          <p:val>
                                            <p:strVal val="ppt_y"/>
                                          </p:val>
                                        </p:tav>
                                      </p:tavLst>
                                    </p:anim>
                                    <p:set>
                                      <p:cBhvr>
                                        <p:cTn id="256" dur="1" fill="hold">
                                          <p:stCondLst>
                                            <p:cond delay="2999"/>
                                          </p:stCondLst>
                                        </p:cTn>
                                        <p:tgtEl>
                                          <p:spTgt spid="17"/>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19"/>
                                        </p:tgtEl>
                                        <p:attrNameLst>
                                          <p:attrName>ppt_x</p:attrName>
                                        </p:attrNameLst>
                                      </p:cBhvr>
                                      <p:tavLst>
                                        <p:tav tm="0">
                                          <p:val>
                                            <p:strVal val="ppt_x"/>
                                          </p:val>
                                        </p:tav>
                                        <p:tav tm="100000">
                                          <p:val>
                                            <p:strVal val="1+ppt_w/2"/>
                                          </p:val>
                                        </p:tav>
                                      </p:tavLst>
                                    </p:anim>
                                    <p:anim calcmode="lin" valueType="num">
                                      <p:cBhvr additive="base">
                                        <p:cTn id="259" dur="3000"/>
                                        <p:tgtEl>
                                          <p:spTgt spid="19"/>
                                        </p:tgtEl>
                                        <p:attrNameLst>
                                          <p:attrName>ppt_y</p:attrName>
                                        </p:attrNameLst>
                                      </p:cBhvr>
                                      <p:tavLst>
                                        <p:tav tm="0">
                                          <p:val>
                                            <p:strVal val="ppt_y"/>
                                          </p:val>
                                        </p:tav>
                                        <p:tav tm="100000">
                                          <p:val>
                                            <p:strVal val="ppt_y"/>
                                          </p:val>
                                        </p:tav>
                                      </p:tavLst>
                                    </p:anim>
                                    <p:set>
                                      <p:cBhvr>
                                        <p:cTn id="260" dur="1" fill="hold">
                                          <p:stCondLst>
                                            <p:cond delay="2999"/>
                                          </p:stCondLst>
                                        </p:cTn>
                                        <p:tgtEl>
                                          <p:spTgt spid="19"/>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22"/>
                                        </p:tgtEl>
                                        <p:attrNameLst>
                                          <p:attrName>ppt_x</p:attrName>
                                        </p:attrNameLst>
                                      </p:cBhvr>
                                      <p:tavLst>
                                        <p:tav tm="0">
                                          <p:val>
                                            <p:strVal val="ppt_x"/>
                                          </p:val>
                                        </p:tav>
                                        <p:tav tm="100000">
                                          <p:val>
                                            <p:strVal val="1+ppt_w/2"/>
                                          </p:val>
                                        </p:tav>
                                      </p:tavLst>
                                    </p:anim>
                                    <p:anim calcmode="lin" valueType="num">
                                      <p:cBhvr additive="base">
                                        <p:cTn id="263" dur="3000"/>
                                        <p:tgtEl>
                                          <p:spTgt spid="22"/>
                                        </p:tgtEl>
                                        <p:attrNameLst>
                                          <p:attrName>ppt_y</p:attrName>
                                        </p:attrNameLst>
                                      </p:cBhvr>
                                      <p:tavLst>
                                        <p:tav tm="0">
                                          <p:val>
                                            <p:strVal val="ppt_y"/>
                                          </p:val>
                                        </p:tav>
                                        <p:tav tm="100000">
                                          <p:val>
                                            <p:strVal val="ppt_y"/>
                                          </p:val>
                                        </p:tav>
                                      </p:tavLst>
                                    </p:anim>
                                    <p:set>
                                      <p:cBhvr>
                                        <p:cTn id="264" dur="1" fill="hold">
                                          <p:stCondLst>
                                            <p:cond delay="2999"/>
                                          </p:stCondLst>
                                        </p:cTn>
                                        <p:tgtEl>
                                          <p:spTgt spid="22"/>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23"/>
                                        </p:tgtEl>
                                        <p:attrNameLst>
                                          <p:attrName>ppt_x</p:attrName>
                                        </p:attrNameLst>
                                      </p:cBhvr>
                                      <p:tavLst>
                                        <p:tav tm="0">
                                          <p:val>
                                            <p:strVal val="ppt_x"/>
                                          </p:val>
                                        </p:tav>
                                        <p:tav tm="100000">
                                          <p:val>
                                            <p:strVal val="1+ppt_w/2"/>
                                          </p:val>
                                        </p:tav>
                                      </p:tavLst>
                                    </p:anim>
                                    <p:anim calcmode="lin" valueType="num">
                                      <p:cBhvr additive="base">
                                        <p:cTn id="267" dur="3000"/>
                                        <p:tgtEl>
                                          <p:spTgt spid="23"/>
                                        </p:tgtEl>
                                        <p:attrNameLst>
                                          <p:attrName>ppt_y</p:attrName>
                                        </p:attrNameLst>
                                      </p:cBhvr>
                                      <p:tavLst>
                                        <p:tav tm="0">
                                          <p:val>
                                            <p:strVal val="ppt_y"/>
                                          </p:val>
                                        </p:tav>
                                        <p:tav tm="100000">
                                          <p:val>
                                            <p:strVal val="ppt_y"/>
                                          </p:val>
                                        </p:tav>
                                      </p:tavLst>
                                    </p:anim>
                                    <p:set>
                                      <p:cBhvr>
                                        <p:cTn id="268" dur="1" fill="hold">
                                          <p:stCondLst>
                                            <p:cond delay="2999"/>
                                          </p:stCondLst>
                                        </p:cTn>
                                        <p:tgtEl>
                                          <p:spTgt spid="23"/>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26"/>
                                        </p:tgtEl>
                                        <p:attrNameLst>
                                          <p:attrName>ppt_x</p:attrName>
                                        </p:attrNameLst>
                                      </p:cBhvr>
                                      <p:tavLst>
                                        <p:tav tm="0">
                                          <p:val>
                                            <p:strVal val="ppt_x"/>
                                          </p:val>
                                        </p:tav>
                                        <p:tav tm="100000">
                                          <p:val>
                                            <p:strVal val="1+ppt_w/2"/>
                                          </p:val>
                                        </p:tav>
                                      </p:tavLst>
                                    </p:anim>
                                    <p:anim calcmode="lin" valueType="num">
                                      <p:cBhvr additive="base">
                                        <p:cTn id="271" dur="3000"/>
                                        <p:tgtEl>
                                          <p:spTgt spid="26"/>
                                        </p:tgtEl>
                                        <p:attrNameLst>
                                          <p:attrName>ppt_y</p:attrName>
                                        </p:attrNameLst>
                                      </p:cBhvr>
                                      <p:tavLst>
                                        <p:tav tm="0">
                                          <p:val>
                                            <p:strVal val="ppt_y"/>
                                          </p:val>
                                        </p:tav>
                                        <p:tav tm="100000">
                                          <p:val>
                                            <p:strVal val="ppt_y"/>
                                          </p:val>
                                        </p:tav>
                                      </p:tavLst>
                                    </p:anim>
                                    <p:set>
                                      <p:cBhvr>
                                        <p:cTn id="272" dur="1" fill="hold">
                                          <p:stCondLst>
                                            <p:cond delay="2999"/>
                                          </p:stCondLst>
                                        </p:cTn>
                                        <p:tgtEl>
                                          <p:spTgt spid="26"/>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3"/>
                                        </p:tgtEl>
                                        <p:attrNameLst>
                                          <p:attrName>ppt_x</p:attrName>
                                        </p:attrNameLst>
                                      </p:cBhvr>
                                      <p:tavLst>
                                        <p:tav tm="0">
                                          <p:val>
                                            <p:strVal val="ppt_x"/>
                                          </p:val>
                                        </p:tav>
                                        <p:tav tm="100000">
                                          <p:val>
                                            <p:strVal val="0-ppt_w/2"/>
                                          </p:val>
                                        </p:tav>
                                      </p:tavLst>
                                    </p:anim>
                                    <p:anim calcmode="lin" valueType="num">
                                      <p:cBhvr additive="base">
                                        <p:cTn id="275" dur="3000"/>
                                        <p:tgtEl>
                                          <p:spTgt spid="3"/>
                                        </p:tgtEl>
                                        <p:attrNameLst>
                                          <p:attrName>ppt_y</p:attrName>
                                        </p:attrNameLst>
                                      </p:cBhvr>
                                      <p:tavLst>
                                        <p:tav tm="0">
                                          <p:val>
                                            <p:strVal val="ppt_y"/>
                                          </p:val>
                                        </p:tav>
                                        <p:tav tm="100000">
                                          <p:val>
                                            <p:strVal val="ppt_y"/>
                                          </p:val>
                                        </p:tav>
                                      </p:tavLst>
                                    </p:anim>
                                    <p:set>
                                      <p:cBhvr>
                                        <p:cTn id="276" dur="1" fill="hold">
                                          <p:stCondLst>
                                            <p:cond delay="2999"/>
                                          </p:stCondLst>
                                        </p:cTn>
                                        <p:tgtEl>
                                          <p:spTgt spid="3"/>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0-ppt_w/2"/>
                                          </p:val>
                                        </p:tav>
                                      </p:tavLst>
                                    </p:anim>
                                    <p:anim calcmode="lin" valueType="num">
                                      <p:cBhvr additive="base">
                                        <p:cTn id="279" dur="3000"/>
                                        <p:tgtEl>
                                          <p:spTgt spid="6"/>
                                        </p:tgtEl>
                                        <p:attrNameLst>
                                          <p:attrName>ppt_y</p:attrName>
                                        </p:attrNameLst>
                                      </p:cBhvr>
                                      <p:tavLst>
                                        <p:tav tm="0">
                                          <p:val>
                                            <p:strVal val="ppt_y"/>
                                          </p:val>
                                        </p:tav>
                                        <p:tav tm="100000">
                                          <p:val>
                                            <p:strVal val="ppt_y"/>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8"/>
                                        </p:tgtEl>
                                        <p:attrNameLst>
                                          <p:attrName>ppt_x</p:attrName>
                                        </p:attrNameLst>
                                      </p:cBhvr>
                                      <p:tavLst>
                                        <p:tav tm="0">
                                          <p:val>
                                            <p:strVal val="ppt_x"/>
                                          </p:val>
                                        </p:tav>
                                        <p:tav tm="100000">
                                          <p:val>
                                            <p:strVal val="0-ppt_w/2"/>
                                          </p:val>
                                        </p:tav>
                                      </p:tavLst>
                                    </p:anim>
                                    <p:anim calcmode="lin" valueType="num">
                                      <p:cBhvr additive="base">
                                        <p:cTn id="283" dur="3000"/>
                                        <p:tgtEl>
                                          <p:spTgt spid="8"/>
                                        </p:tgtEl>
                                        <p:attrNameLst>
                                          <p:attrName>ppt_y</p:attrName>
                                        </p:attrNameLst>
                                      </p:cBhvr>
                                      <p:tavLst>
                                        <p:tav tm="0">
                                          <p:val>
                                            <p:strVal val="ppt_y"/>
                                          </p:val>
                                        </p:tav>
                                        <p:tav tm="100000">
                                          <p:val>
                                            <p:strVal val="ppt_y"/>
                                          </p:val>
                                        </p:tav>
                                      </p:tavLst>
                                    </p:anim>
                                    <p:set>
                                      <p:cBhvr>
                                        <p:cTn id="284" dur="1" fill="hold">
                                          <p:stCondLst>
                                            <p:cond delay="2999"/>
                                          </p:stCondLst>
                                        </p:cTn>
                                        <p:tgtEl>
                                          <p:spTgt spid="8"/>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9"/>
                                        </p:tgtEl>
                                        <p:attrNameLst>
                                          <p:attrName>ppt_x</p:attrName>
                                        </p:attrNameLst>
                                      </p:cBhvr>
                                      <p:tavLst>
                                        <p:tav tm="0">
                                          <p:val>
                                            <p:strVal val="ppt_x"/>
                                          </p:val>
                                        </p:tav>
                                        <p:tav tm="100000">
                                          <p:val>
                                            <p:strVal val="0-ppt_w/2"/>
                                          </p:val>
                                        </p:tav>
                                      </p:tavLst>
                                    </p:anim>
                                    <p:anim calcmode="lin" valueType="num">
                                      <p:cBhvr additive="base">
                                        <p:cTn id="287" dur="3000"/>
                                        <p:tgtEl>
                                          <p:spTgt spid="9"/>
                                        </p:tgtEl>
                                        <p:attrNameLst>
                                          <p:attrName>ppt_y</p:attrName>
                                        </p:attrNameLst>
                                      </p:cBhvr>
                                      <p:tavLst>
                                        <p:tav tm="0">
                                          <p:val>
                                            <p:strVal val="ppt_y"/>
                                          </p:val>
                                        </p:tav>
                                        <p:tav tm="100000">
                                          <p:val>
                                            <p:strVal val="ppt_y"/>
                                          </p:val>
                                        </p:tav>
                                      </p:tavLst>
                                    </p:anim>
                                    <p:set>
                                      <p:cBhvr>
                                        <p:cTn id="288" dur="1" fill="hold">
                                          <p:stCondLst>
                                            <p:cond delay="2999"/>
                                          </p:stCondLst>
                                        </p:cTn>
                                        <p:tgtEl>
                                          <p:spTgt spid="9"/>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12"/>
                                        </p:tgtEl>
                                        <p:attrNameLst>
                                          <p:attrName>ppt_x</p:attrName>
                                        </p:attrNameLst>
                                      </p:cBhvr>
                                      <p:tavLst>
                                        <p:tav tm="0">
                                          <p:val>
                                            <p:strVal val="ppt_x"/>
                                          </p:val>
                                        </p:tav>
                                        <p:tav tm="100000">
                                          <p:val>
                                            <p:strVal val="0-ppt_w/2"/>
                                          </p:val>
                                        </p:tav>
                                      </p:tavLst>
                                    </p:anim>
                                    <p:anim calcmode="lin" valueType="num">
                                      <p:cBhvr additive="base">
                                        <p:cTn id="291" dur="3000"/>
                                        <p:tgtEl>
                                          <p:spTgt spid="12"/>
                                        </p:tgtEl>
                                        <p:attrNameLst>
                                          <p:attrName>ppt_y</p:attrName>
                                        </p:attrNameLst>
                                      </p:cBhvr>
                                      <p:tavLst>
                                        <p:tav tm="0">
                                          <p:val>
                                            <p:strVal val="ppt_y"/>
                                          </p:val>
                                        </p:tav>
                                        <p:tav tm="100000">
                                          <p:val>
                                            <p:strVal val="ppt_y"/>
                                          </p:val>
                                        </p:tav>
                                      </p:tavLst>
                                    </p:anim>
                                    <p:set>
                                      <p:cBhvr>
                                        <p:cTn id="292" dur="1" fill="hold">
                                          <p:stCondLst>
                                            <p:cond delay="2999"/>
                                          </p:stCondLst>
                                        </p:cTn>
                                        <p:tgtEl>
                                          <p:spTgt spid="12"/>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14"/>
                                        </p:tgtEl>
                                        <p:attrNameLst>
                                          <p:attrName>ppt_x</p:attrName>
                                        </p:attrNameLst>
                                      </p:cBhvr>
                                      <p:tavLst>
                                        <p:tav tm="0">
                                          <p:val>
                                            <p:strVal val="ppt_x"/>
                                          </p:val>
                                        </p:tav>
                                        <p:tav tm="100000">
                                          <p:val>
                                            <p:strVal val="0-ppt_w/2"/>
                                          </p:val>
                                        </p:tav>
                                      </p:tavLst>
                                    </p:anim>
                                    <p:anim calcmode="lin" valueType="num">
                                      <p:cBhvr additive="base">
                                        <p:cTn id="295" dur="3000"/>
                                        <p:tgtEl>
                                          <p:spTgt spid="14"/>
                                        </p:tgtEl>
                                        <p:attrNameLst>
                                          <p:attrName>ppt_y</p:attrName>
                                        </p:attrNameLst>
                                      </p:cBhvr>
                                      <p:tavLst>
                                        <p:tav tm="0">
                                          <p:val>
                                            <p:strVal val="ppt_y"/>
                                          </p:val>
                                        </p:tav>
                                        <p:tav tm="100000">
                                          <p:val>
                                            <p:strVal val="ppt_y"/>
                                          </p:val>
                                        </p:tav>
                                      </p:tavLst>
                                    </p:anim>
                                    <p:set>
                                      <p:cBhvr>
                                        <p:cTn id="296" dur="1" fill="hold">
                                          <p:stCondLst>
                                            <p:cond delay="2999"/>
                                          </p:stCondLst>
                                        </p:cTn>
                                        <p:tgtEl>
                                          <p:spTgt spid="14"/>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15"/>
                                        </p:tgtEl>
                                        <p:attrNameLst>
                                          <p:attrName>ppt_x</p:attrName>
                                        </p:attrNameLst>
                                      </p:cBhvr>
                                      <p:tavLst>
                                        <p:tav tm="0">
                                          <p:val>
                                            <p:strVal val="ppt_x"/>
                                          </p:val>
                                        </p:tav>
                                        <p:tav tm="100000">
                                          <p:val>
                                            <p:strVal val="0-ppt_w/2"/>
                                          </p:val>
                                        </p:tav>
                                      </p:tavLst>
                                    </p:anim>
                                    <p:anim calcmode="lin" valueType="num">
                                      <p:cBhvr additive="base">
                                        <p:cTn id="299" dur="3000"/>
                                        <p:tgtEl>
                                          <p:spTgt spid="15"/>
                                        </p:tgtEl>
                                        <p:attrNameLst>
                                          <p:attrName>ppt_y</p:attrName>
                                        </p:attrNameLst>
                                      </p:cBhvr>
                                      <p:tavLst>
                                        <p:tav tm="0">
                                          <p:val>
                                            <p:strVal val="ppt_y"/>
                                          </p:val>
                                        </p:tav>
                                        <p:tav tm="100000">
                                          <p:val>
                                            <p:strVal val="ppt_y"/>
                                          </p:val>
                                        </p:tav>
                                      </p:tavLst>
                                    </p:anim>
                                    <p:set>
                                      <p:cBhvr>
                                        <p:cTn id="300" dur="1" fill="hold">
                                          <p:stCondLst>
                                            <p:cond delay="2999"/>
                                          </p:stCondLst>
                                        </p:cTn>
                                        <p:tgtEl>
                                          <p:spTgt spid="15"/>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18"/>
                                        </p:tgtEl>
                                        <p:attrNameLst>
                                          <p:attrName>ppt_x</p:attrName>
                                        </p:attrNameLst>
                                      </p:cBhvr>
                                      <p:tavLst>
                                        <p:tav tm="0">
                                          <p:val>
                                            <p:strVal val="ppt_x"/>
                                          </p:val>
                                        </p:tav>
                                        <p:tav tm="100000">
                                          <p:val>
                                            <p:strVal val="0-ppt_w/2"/>
                                          </p:val>
                                        </p:tav>
                                      </p:tavLst>
                                    </p:anim>
                                    <p:anim calcmode="lin" valueType="num">
                                      <p:cBhvr additive="base">
                                        <p:cTn id="303" dur="3000"/>
                                        <p:tgtEl>
                                          <p:spTgt spid="18"/>
                                        </p:tgtEl>
                                        <p:attrNameLst>
                                          <p:attrName>ppt_y</p:attrName>
                                        </p:attrNameLst>
                                      </p:cBhvr>
                                      <p:tavLst>
                                        <p:tav tm="0">
                                          <p:val>
                                            <p:strVal val="ppt_y"/>
                                          </p:val>
                                        </p:tav>
                                        <p:tav tm="100000">
                                          <p:val>
                                            <p:strVal val="ppt_y"/>
                                          </p:val>
                                        </p:tav>
                                      </p:tavLst>
                                    </p:anim>
                                    <p:set>
                                      <p:cBhvr>
                                        <p:cTn id="304" dur="1" fill="hold">
                                          <p:stCondLst>
                                            <p:cond delay="2999"/>
                                          </p:stCondLst>
                                        </p:cTn>
                                        <p:tgtEl>
                                          <p:spTgt spid="18"/>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20"/>
                                        </p:tgtEl>
                                        <p:attrNameLst>
                                          <p:attrName>ppt_x</p:attrName>
                                        </p:attrNameLst>
                                      </p:cBhvr>
                                      <p:tavLst>
                                        <p:tav tm="0">
                                          <p:val>
                                            <p:strVal val="ppt_x"/>
                                          </p:val>
                                        </p:tav>
                                        <p:tav tm="100000">
                                          <p:val>
                                            <p:strVal val="0-ppt_w/2"/>
                                          </p:val>
                                        </p:tav>
                                      </p:tavLst>
                                    </p:anim>
                                    <p:anim calcmode="lin" valueType="num">
                                      <p:cBhvr additive="base">
                                        <p:cTn id="307" dur="3000"/>
                                        <p:tgtEl>
                                          <p:spTgt spid="20"/>
                                        </p:tgtEl>
                                        <p:attrNameLst>
                                          <p:attrName>ppt_y</p:attrName>
                                        </p:attrNameLst>
                                      </p:cBhvr>
                                      <p:tavLst>
                                        <p:tav tm="0">
                                          <p:val>
                                            <p:strVal val="ppt_y"/>
                                          </p:val>
                                        </p:tav>
                                        <p:tav tm="100000">
                                          <p:val>
                                            <p:strVal val="ppt_y"/>
                                          </p:val>
                                        </p:tav>
                                      </p:tavLst>
                                    </p:anim>
                                    <p:set>
                                      <p:cBhvr>
                                        <p:cTn id="308" dur="1" fill="hold">
                                          <p:stCondLst>
                                            <p:cond delay="2999"/>
                                          </p:stCondLst>
                                        </p:cTn>
                                        <p:tgtEl>
                                          <p:spTgt spid="20"/>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21"/>
                                        </p:tgtEl>
                                        <p:attrNameLst>
                                          <p:attrName>ppt_x</p:attrName>
                                        </p:attrNameLst>
                                      </p:cBhvr>
                                      <p:tavLst>
                                        <p:tav tm="0">
                                          <p:val>
                                            <p:strVal val="ppt_x"/>
                                          </p:val>
                                        </p:tav>
                                        <p:tav tm="100000">
                                          <p:val>
                                            <p:strVal val="0-ppt_w/2"/>
                                          </p:val>
                                        </p:tav>
                                      </p:tavLst>
                                    </p:anim>
                                    <p:anim calcmode="lin" valueType="num">
                                      <p:cBhvr additive="base">
                                        <p:cTn id="311" dur="3000"/>
                                        <p:tgtEl>
                                          <p:spTgt spid="21"/>
                                        </p:tgtEl>
                                        <p:attrNameLst>
                                          <p:attrName>ppt_y</p:attrName>
                                        </p:attrNameLst>
                                      </p:cBhvr>
                                      <p:tavLst>
                                        <p:tav tm="0">
                                          <p:val>
                                            <p:strVal val="ppt_y"/>
                                          </p:val>
                                        </p:tav>
                                        <p:tav tm="100000">
                                          <p:val>
                                            <p:strVal val="ppt_y"/>
                                          </p:val>
                                        </p:tav>
                                      </p:tavLst>
                                    </p:anim>
                                    <p:set>
                                      <p:cBhvr>
                                        <p:cTn id="312" dur="1" fill="hold">
                                          <p:stCondLst>
                                            <p:cond delay="2999"/>
                                          </p:stCondLst>
                                        </p:cTn>
                                        <p:tgtEl>
                                          <p:spTgt spid="21"/>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24"/>
                                        </p:tgtEl>
                                        <p:attrNameLst>
                                          <p:attrName>ppt_x</p:attrName>
                                        </p:attrNameLst>
                                      </p:cBhvr>
                                      <p:tavLst>
                                        <p:tav tm="0">
                                          <p:val>
                                            <p:strVal val="ppt_x"/>
                                          </p:val>
                                        </p:tav>
                                        <p:tav tm="100000">
                                          <p:val>
                                            <p:strVal val="0-ppt_w/2"/>
                                          </p:val>
                                        </p:tav>
                                      </p:tavLst>
                                    </p:anim>
                                    <p:anim calcmode="lin" valueType="num">
                                      <p:cBhvr additive="base">
                                        <p:cTn id="315" dur="3000"/>
                                        <p:tgtEl>
                                          <p:spTgt spid="24"/>
                                        </p:tgtEl>
                                        <p:attrNameLst>
                                          <p:attrName>ppt_y</p:attrName>
                                        </p:attrNameLst>
                                      </p:cBhvr>
                                      <p:tavLst>
                                        <p:tav tm="0">
                                          <p:val>
                                            <p:strVal val="ppt_y"/>
                                          </p:val>
                                        </p:tav>
                                        <p:tav tm="100000">
                                          <p:val>
                                            <p:strVal val="ppt_y"/>
                                          </p:val>
                                        </p:tav>
                                      </p:tavLst>
                                    </p:anim>
                                    <p:set>
                                      <p:cBhvr>
                                        <p:cTn id="316" dur="1" fill="hold">
                                          <p:stCondLst>
                                            <p:cond delay="2999"/>
                                          </p:stCondLst>
                                        </p:cTn>
                                        <p:tgtEl>
                                          <p:spTgt spid="24"/>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25"/>
                                        </p:tgtEl>
                                        <p:attrNameLst>
                                          <p:attrName>ppt_x</p:attrName>
                                        </p:attrNameLst>
                                      </p:cBhvr>
                                      <p:tavLst>
                                        <p:tav tm="0">
                                          <p:val>
                                            <p:strVal val="ppt_x"/>
                                          </p:val>
                                        </p:tav>
                                        <p:tav tm="100000">
                                          <p:val>
                                            <p:strVal val="0-ppt_w/2"/>
                                          </p:val>
                                        </p:tav>
                                      </p:tavLst>
                                    </p:anim>
                                    <p:anim calcmode="lin" valueType="num">
                                      <p:cBhvr additive="base">
                                        <p:cTn id="319" dur="3000"/>
                                        <p:tgtEl>
                                          <p:spTgt spid="25"/>
                                        </p:tgtEl>
                                        <p:attrNameLst>
                                          <p:attrName>ppt_y</p:attrName>
                                        </p:attrNameLst>
                                      </p:cBhvr>
                                      <p:tavLst>
                                        <p:tav tm="0">
                                          <p:val>
                                            <p:strVal val="ppt_y"/>
                                          </p:val>
                                        </p:tav>
                                        <p:tav tm="100000">
                                          <p:val>
                                            <p:strVal val="ppt_y"/>
                                          </p:val>
                                        </p:tav>
                                      </p:tavLst>
                                    </p:anim>
                                    <p:set>
                                      <p:cBhvr>
                                        <p:cTn id="320" dur="1" fill="hold">
                                          <p:stCondLst>
                                            <p:cond delay="2999"/>
                                          </p:stCondLst>
                                        </p:cTn>
                                        <p:tgtEl>
                                          <p:spTgt spid="25"/>
                                        </p:tgtEl>
                                        <p:attrNameLst>
                                          <p:attrName>style.visibility</p:attrName>
                                        </p:attrNameLst>
                                      </p:cBhvr>
                                      <p:to>
                                        <p:strVal val="hidden"/>
                                      </p:to>
                                    </p:set>
                                  </p:childTnLst>
                                </p:cTn>
                              </p:par>
                              <p:par>
                                <p:cTn id="321" presetID="8" presetClass="emph" presetSubtype="0" fill="hold" grpId="3" nodeType="withEffect">
                                  <p:stCondLst>
                                    <p:cond delay="0"/>
                                  </p:stCondLst>
                                  <p:childTnLst>
                                    <p:animRot by="-21600000">
                                      <p:cBhvr>
                                        <p:cTn id="322" dur="3000" fill="hold"/>
                                        <p:tgtEl>
                                          <p:spTgt spid="3"/>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6"/>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8"/>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9"/>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12"/>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14"/>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15"/>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18"/>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0"/>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21"/>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24"/>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25"/>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4"/>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5"/>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7"/>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0"/>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1"/>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3"/>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6"/>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7"/>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19"/>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22"/>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3"/>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6"/>
                                        </p:tgtEl>
                                        <p:attrNameLst>
                                          <p:attrName>r</p:attrName>
                                        </p:attrNameLst>
                                      </p:cBhvr>
                                    </p:animRot>
                                  </p:childTnLst>
                                </p:cTn>
                              </p:par>
                              <p:par>
                                <p:cTn id="369" presetID="23" presetClass="entr" presetSubtype="288"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ppt_w</p:attrName>
                                        </p:attrNameLst>
                                      </p:cBhvr>
                                      <p:tavLst>
                                        <p:tav tm="0">
                                          <p:val>
                                            <p:strVal val="4/3*#ppt_w"/>
                                          </p:val>
                                        </p:tav>
                                        <p:tav tm="100000">
                                          <p:val>
                                            <p:strVal val="#ppt_w"/>
                                          </p:val>
                                        </p:tav>
                                      </p:tavLst>
                                    </p:anim>
                                    <p:anim calcmode="lin" valueType="num">
                                      <p:cBhvr>
                                        <p:cTn id="372" dur="3000" fill="hold"/>
                                        <p:tgtEl>
                                          <p:spTgt spid="2"/>
                                        </p:tgtEl>
                                        <p:attrNameLst>
                                          <p:attrName>ppt_h</p:attrName>
                                        </p:attrNameLst>
                                      </p:cBhvr>
                                      <p:tavLst>
                                        <p:tav tm="0">
                                          <p:val>
                                            <p:strVal val="4/3*#ppt_h"/>
                                          </p:val>
                                        </p:tav>
                                        <p:tav tm="100000">
                                          <p:val>
                                            <p:strVal val="#ppt_h"/>
                                          </p:val>
                                        </p:tav>
                                      </p:tavLst>
                                    </p:anim>
                                  </p:childTnLst>
                                </p:cTn>
                              </p:par>
                              <p:par>
                                <p:cTn id="373" presetID="16" presetClass="entr" presetSubtype="37" fill="hold" nodeType="withEffect">
                                  <p:stCondLst>
                                    <p:cond delay="0"/>
                                  </p:stCondLst>
                                  <p:childTnLst>
                                    <p:set>
                                      <p:cBhvr>
                                        <p:cTn id="374" dur="1" fill="hold">
                                          <p:stCondLst>
                                            <p:cond delay="0"/>
                                          </p:stCondLst>
                                        </p:cTn>
                                        <p:tgtEl>
                                          <p:spTgt spid="2"/>
                                        </p:tgtEl>
                                        <p:attrNameLst>
                                          <p:attrName>style.visibility</p:attrName>
                                        </p:attrNameLst>
                                      </p:cBhvr>
                                      <p:to>
                                        <p:strVal val="visible"/>
                                      </p:to>
                                    </p:set>
                                    <p:animEffect transition="in" filter="barn(outVertical)">
                                      <p:cBhvr>
                                        <p:cTn id="37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9268_husky-siberian-szczenia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69393"/>
            <a:ext cx="2330870" cy="696521"/>
          </a:xfrm>
          <a:prstGeom prst="rect">
            <a:avLst/>
          </a:prstGeom>
          <a:effectLst>
            <a:reflection blurRad="6350" stA="50000" endA="300" endPos="90000" dir="5400000" sy="-100000" algn="bl" rotWithShape="0"/>
          </a:effectLst>
        </p:spPr>
      </p:pic>
      <p:pic>
        <p:nvPicPr>
          <p:cNvPr id="4" name="3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72000" y="0"/>
            <a:ext cx="2643206" cy="765914"/>
          </a:xfrm>
          <a:prstGeom prst="rect">
            <a:avLst/>
          </a:prstGeom>
          <a:effectLst>
            <a:reflection blurRad="6350" stA="50000" endA="300" endPos="90000" dir="5400000" sy="-100000" algn="bl" rotWithShape="0"/>
          </a:effectLst>
        </p:spPr>
      </p:pic>
      <p:pic>
        <p:nvPicPr>
          <p:cNvPr id="5" name="4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337267"/>
            <a:ext cx="2330870" cy="696521"/>
          </a:xfrm>
          <a:prstGeom prst="rect">
            <a:avLst/>
          </a:prstGeom>
          <a:effectLst>
            <a:reflection blurRad="6350" stA="50000" endA="300" endPos="90000" dir="5400000" sy="-100000" algn="bl" rotWithShape="0"/>
          </a:effectLst>
        </p:spPr>
      </p:pic>
      <p:pic>
        <p:nvPicPr>
          <p:cNvPr id="6" name="5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72000" y="267874"/>
            <a:ext cx="2643206" cy="765914"/>
          </a:xfrm>
          <a:prstGeom prst="rect">
            <a:avLst/>
          </a:prstGeom>
          <a:effectLst>
            <a:reflection blurRad="6350" stA="50000" endA="300" endPos="90000" dir="5400000" sy="-100000" algn="bl" rotWithShape="0"/>
          </a:effectLst>
        </p:spPr>
      </p:pic>
      <p:pic>
        <p:nvPicPr>
          <p:cNvPr id="7" name="6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712335"/>
            <a:ext cx="2330870" cy="696521"/>
          </a:xfrm>
          <a:prstGeom prst="rect">
            <a:avLst/>
          </a:prstGeom>
          <a:effectLst>
            <a:reflection blurRad="6350" stA="50000" endA="300" endPos="90000" dir="5400000" sy="-100000" algn="bl" rotWithShape="0"/>
          </a:effectLst>
        </p:spPr>
      </p:pic>
      <p:pic>
        <p:nvPicPr>
          <p:cNvPr id="8" name="7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72000" y="642942"/>
            <a:ext cx="2643206" cy="765914"/>
          </a:xfrm>
          <a:prstGeom prst="rect">
            <a:avLst/>
          </a:prstGeom>
          <a:effectLst>
            <a:reflection blurRad="6350" stA="50000" endA="300" endPos="90000" dir="5400000" sy="-100000" algn="bl" rotWithShape="0"/>
          </a:effectLst>
        </p:spPr>
      </p:pic>
      <p:pic>
        <p:nvPicPr>
          <p:cNvPr id="9" name="8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980209"/>
            <a:ext cx="2330870" cy="696521"/>
          </a:xfrm>
          <a:prstGeom prst="rect">
            <a:avLst/>
          </a:prstGeom>
          <a:effectLst>
            <a:reflection blurRad="6350" stA="50000" endA="300" endPos="90000" dir="5400000" sy="-100000" algn="bl" rotWithShape="0"/>
          </a:effectLst>
        </p:spPr>
      </p:pic>
      <p:pic>
        <p:nvPicPr>
          <p:cNvPr id="10" name="9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72000" y="910816"/>
            <a:ext cx="2643206" cy="765914"/>
          </a:xfrm>
          <a:prstGeom prst="rect">
            <a:avLst/>
          </a:prstGeom>
          <a:effectLst>
            <a:reflection blurRad="6350" stA="50000" endA="300" endPos="90000" dir="5400000" sy="-100000" algn="bl" rotWithShape="0"/>
          </a:effectLst>
        </p:spPr>
      </p:pic>
      <p:pic>
        <p:nvPicPr>
          <p:cNvPr id="11" name="10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1248120"/>
            <a:ext cx="2330870" cy="696521"/>
          </a:xfrm>
          <a:prstGeom prst="rect">
            <a:avLst/>
          </a:prstGeom>
          <a:effectLst>
            <a:reflection blurRad="6350" stA="50000" endA="300" endPos="90000" dir="5400000" sy="-100000" algn="bl" rotWithShape="0"/>
          </a:effectLst>
        </p:spPr>
      </p:pic>
      <p:pic>
        <p:nvPicPr>
          <p:cNvPr id="12" name="11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72000" y="1178727"/>
            <a:ext cx="2643206" cy="765914"/>
          </a:xfrm>
          <a:prstGeom prst="rect">
            <a:avLst/>
          </a:prstGeom>
          <a:effectLst>
            <a:reflection blurRad="6350" stA="50000" endA="300" endPos="90000" dir="5400000" sy="-100000" algn="bl" rotWithShape="0"/>
          </a:effectLst>
        </p:spPr>
      </p:pic>
      <p:pic>
        <p:nvPicPr>
          <p:cNvPr id="13" name="12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1515994"/>
            <a:ext cx="2330870" cy="696521"/>
          </a:xfrm>
          <a:prstGeom prst="rect">
            <a:avLst/>
          </a:prstGeom>
          <a:effectLst>
            <a:reflection blurRad="6350" stA="50000" endA="300" endPos="90000" dir="5400000" sy="-100000" algn="bl" rotWithShape="0"/>
          </a:effectLst>
        </p:spPr>
      </p:pic>
      <p:pic>
        <p:nvPicPr>
          <p:cNvPr id="14" name="13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72000" y="1446601"/>
            <a:ext cx="2643206" cy="765914"/>
          </a:xfrm>
          <a:prstGeom prst="rect">
            <a:avLst/>
          </a:prstGeom>
          <a:effectLst>
            <a:reflection blurRad="6350" stA="50000" endA="300" endPos="90000" dir="5400000" sy="-100000" algn="bl" rotWithShape="0"/>
          </a:effectLst>
        </p:spPr>
      </p:pic>
      <p:pic>
        <p:nvPicPr>
          <p:cNvPr id="15" name="14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1891062"/>
            <a:ext cx="2330870" cy="696521"/>
          </a:xfrm>
          <a:prstGeom prst="rect">
            <a:avLst/>
          </a:prstGeom>
          <a:effectLst>
            <a:reflection blurRad="6350" stA="50000" endA="300" endPos="90000" dir="5400000" sy="-100000" algn="bl" rotWithShape="0"/>
          </a:effectLst>
        </p:spPr>
      </p:pic>
      <p:pic>
        <p:nvPicPr>
          <p:cNvPr id="16" name="15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72000" y="1821669"/>
            <a:ext cx="2643206" cy="765914"/>
          </a:xfrm>
          <a:prstGeom prst="rect">
            <a:avLst/>
          </a:prstGeom>
          <a:effectLst>
            <a:reflection blurRad="6350" stA="50000" endA="300" endPos="90000" dir="5400000" sy="-100000" algn="bl" rotWithShape="0"/>
          </a:effectLst>
        </p:spPr>
      </p:pic>
      <p:pic>
        <p:nvPicPr>
          <p:cNvPr id="17" name="16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2158936"/>
            <a:ext cx="2330870" cy="696521"/>
          </a:xfrm>
          <a:prstGeom prst="rect">
            <a:avLst/>
          </a:prstGeom>
          <a:effectLst>
            <a:reflection blurRad="6350" stA="50000" endA="300" endPos="90000" dir="5400000" sy="-100000" algn="bl" rotWithShape="0"/>
          </a:effectLst>
        </p:spPr>
      </p:pic>
      <p:pic>
        <p:nvPicPr>
          <p:cNvPr id="18" name="17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72000" y="2089543"/>
            <a:ext cx="2643206" cy="765914"/>
          </a:xfrm>
          <a:prstGeom prst="rect">
            <a:avLst/>
          </a:prstGeom>
          <a:effectLst>
            <a:reflection blurRad="6350" stA="50000" endA="300" endPos="90000" dir="5400000" sy="-100000" algn="bl" rotWithShape="0"/>
          </a:effectLst>
        </p:spPr>
      </p:pic>
      <p:pic>
        <p:nvPicPr>
          <p:cNvPr id="19" name="18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2426847"/>
            <a:ext cx="2330870" cy="696521"/>
          </a:xfrm>
          <a:prstGeom prst="rect">
            <a:avLst/>
          </a:prstGeom>
          <a:effectLst>
            <a:reflection blurRad="6350" stA="50000" endA="300" endPos="90000" dir="5400000" sy="-100000" algn="bl" rotWithShape="0"/>
          </a:effectLst>
        </p:spPr>
      </p:pic>
      <p:pic>
        <p:nvPicPr>
          <p:cNvPr id="20" name="19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72000" y="2357454"/>
            <a:ext cx="2643206" cy="765914"/>
          </a:xfrm>
          <a:prstGeom prst="rect">
            <a:avLst/>
          </a:prstGeom>
          <a:effectLst>
            <a:reflection blurRad="6350" stA="50000" endA="300" endPos="90000" dir="5400000" sy="-100000" algn="bl" rotWithShape="0"/>
          </a:effectLst>
        </p:spPr>
      </p:pic>
      <p:pic>
        <p:nvPicPr>
          <p:cNvPr id="21" name="20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2694721"/>
            <a:ext cx="2330870" cy="696521"/>
          </a:xfrm>
          <a:prstGeom prst="rect">
            <a:avLst/>
          </a:prstGeom>
          <a:effectLst>
            <a:reflection blurRad="6350" stA="50000" endA="300" endPos="90000" dir="5400000" sy="-100000" algn="bl" rotWithShape="0"/>
          </a:effectLst>
        </p:spPr>
      </p:pic>
      <p:pic>
        <p:nvPicPr>
          <p:cNvPr id="22" name="21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72000" y="2625328"/>
            <a:ext cx="2643206" cy="765914"/>
          </a:xfrm>
          <a:prstGeom prst="rect">
            <a:avLst/>
          </a:prstGeom>
          <a:effectLst>
            <a:reflection blurRad="6350" stA="50000" endA="300" endPos="90000" dir="5400000" sy="-100000" algn="bl" rotWithShape="0"/>
          </a:effectLst>
        </p:spPr>
      </p:pic>
      <p:pic>
        <p:nvPicPr>
          <p:cNvPr id="23" name="22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3016192"/>
            <a:ext cx="2330870" cy="696521"/>
          </a:xfrm>
          <a:prstGeom prst="rect">
            <a:avLst/>
          </a:prstGeom>
          <a:effectLst>
            <a:reflection blurRad="6350" stA="50000" endA="300" endPos="90000" dir="5400000" sy="-100000" algn="bl" rotWithShape="0"/>
          </a:effectLst>
        </p:spPr>
      </p:pic>
      <p:pic>
        <p:nvPicPr>
          <p:cNvPr id="24" name="23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72000" y="2946799"/>
            <a:ext cx="2643206" cy="765914"/>
          </a:xfrm>
          <a:prstGeom prst="rect">
            <a:avLst/>
          </a:prstGeom>
          <a:effectLst>
            <a:reflection blurRad="6350" stA="50000" endA="300" endPos="90000" dir="5400000" sy="-100000" algn="bl" rotWithShape="0"/>
          </a:effectLst>
        </p:spPr>
      </p:pic>
      <p:pic>
        <p:nvPicPr>
          <p:cNvPr id="25" name="24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143108" y="3337663"/>
            <a:ext cx="2330870" cy="696521"/>
          </a:xfrm>
          <a:prstGeom prst="rect">
            <a:avLst/>
          </a:prstGeom>
          <a:effectLst>
            <a:reflection blurRad="6350" stA="50000" endA="300" endPos="90000" dir="5400000" sy="-100000" algn="bl" rotWithShape="0"/>
          </a:effectLst>
        </p:spPr>
      </p:pic>
      <p:pic>
        <p:nvPicPr>
          <p:cNvPr id="26" name="25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72000" y="3268270"/>
            <a:ext cx="2643206" cy="765914"/>
          </a:xfrm>
          <a:prstGeom prst="rect">
            <a:avLst/>
          </a:prstGeom>
          <a:effectLst>
            <a:reflection blurRad="6350" stA="50000" endA="300" endPos="90000" dir="5400000" sy="-100000" algn="bl" rotWithShape="0"/>
          </a:effectLst>
        </p:spPr>
      </p:pic>
      <p:pic>
        <p:nvPicPr>
          <p:cNvPr id="27" name="26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071670" y="3551995"/>
            <a:ext cx="2330870" cy="696521"/>
          </a:xfrm>
          <a:prstGeom prst="rect">
            <a:avLst/>
          </a:prstGeom>
          <a:effectLst>
            <a:reflection blurRad="6350" stA="50000" endA="300" endPos="90000" dir="5400000" sy="-100000" algn="bl" rotWithShape="0"/>
          </a:effectLst>
        </p:spPr>
      </p:pic>
      <p:pic>
        <p:nvPicPr>
          <p:cNvPr id="28" name="27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00562" y="3482602"/>
            <a:ext cx="2643206" cy="765914"/>
          </a:xfrm>
          <a:prstGeom prst="rect">
            <a:avLst/>
          </a:prstGeom>
          <a:effectLst>
            <a:reflection blurRad="6350" stA="50000" endA="300" endPos="90000" dir="5400000" sy="-100000" algn="bl" rotWithShape="0"/>
          </a:effectLst>
        </p:spPr>
      </p:pic>
      <p:pic>
        <p:nvPicPr>
          <p:cNvPr id="29" name="28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071670" y="3819870"/>
            <a:ext cx="2330870" cy="696521"/>
          </a:xfrm>
          <a:prstGeom prst="rect">
            <a:avLst/>
          </a:prstGeom>
          <a:effectLst>
            <a:reflection blurRad="6350" stA="50000" endA="300" endPos="90000" dir="5400000" sy="-100000" algn="bl" rotWithShape="0"/>
          </a:effectLst>
        </p:spPr>
      </p:pic>
      <p:pic>
        <p:nvPicPr>
          <p:cNvPr id="30" name="29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00562" y="3750477"/>
            <a:ext cx="2643206" cy="765914"/>
          </a:xfrm>
          <a:prstGeom prst="rect">
            <a:avLst/>
          </a:prstGeom>
          <a:effectLst>
            <a:reflection blurRad="6350" stA="50000" endA="300" endPos="90000" dir="5400000" sy="-100000" algn="bl" rotWithShape="0"/>
          </a:effectLst>
        </p:spPr>
      </p:pic>
      <p:pic>
        <p:nvPicPr>
          <p:cNvPr id="31" name="30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071670" y="4087762"/>
            <a:ext cx="2330870" cy="696521"/>
          </a:xfrm>
          <a:prstGeom prst="rect">
            <a:avLst/>
          </a:prstGeom>
          <a:effectLst>
            <a:reflection blurRad="6350" stA="50000" endA="300" endPos="90000" dir="5400000" sy="-100000" algn="bl" rotWithShape="0"/>
          </a:effectLst>
        </p:spPr>
      </p:pic>
      <p:pic>
        <p:nvPicPr>
          <p:cNvPr id="32" name="31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00562" y="4018369"/>
            <a:ext cx="2643206" cy="765914"/>
          </a:xfrm>
          <a:prstGeom prst="rect">
            <a:avLst/>
          </a:prstGeom>
          <a:effectLst>
            <a:reflection blurRad="6350" stA="50000" endA="300" endPos="90000" dir="5400000" sy="-100000" algn="bl" rotWithShape="0"/>
          </a:effectLst>
        </p:spPr>
      </p:pic>
      <p:pic>
        <p:nvPicPr>
          <p:cNvPr id="33" name="32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2000232" y="4302076"/>
            <a:ext cx="2330870" cy="696521"/>
          </a:xfrm>
          <a:prstGeom prst="rect">
            <a:avLst/>
          </a:prstGeom>
          <a:effectLst>
            <a:reflection blurRad="6350" stA="50000" endA="300" endPos="90000" dir="5400000" sy="-100000" algn="bl" rotWithShape="0"/>
          </a:effectLst>
        </p:spPr>
      </p:pic>
      <p:pic>
        <p:nvPicPr>
          <p:cNvPr id="34" name="33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4500562" y="4232683"/>
            <a:ext cx="2643206" cy="765914"/>
          </a:xfrm>
          <a:prstGeom prst="rect">
            <a:avLst/>
          </a:prstGeom>
          <a:effectLst>
            <a:reflection blurRad="6350" stA="50000" endA="300" endPos="90000" dir="5400000" sy="-100000" algn="bl" rotWithShape="0"/>
          </a:effectLst>
        </p:spPr>
      </p:pic>
      <p:sp>
        <p:nvSpPr>
          <p:cNvPr id="35" name="34 Rectángulo"/>
          <p:cNvSpPr/>
          <p:nvPr/>
        </p:nvSpPr>
        <p:spPr>
          <a:xfrm>
            <a:off x="-285784" y="-214332"/>
            <a:ext cx="9715568" cy="5857916"/>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xit" presetSubtype="2" fill="hold" nodeType="withEffect">
                                  <p:stCondLst>
                                    <p:cond delay="0"/>
                                  </p:stCondLst>
                                  <p:childTnLst>
                                    <p:anim calcmode="lin" valueType="num">
                                      <p:cBhvr additive="base">
                                        <p:cTn id="9" dur="3000"/>
                                        <p:tgtEl>
                                          <p:spTgt spid="3"/>
                                        </p:tgtEl>
                                        <p:attrNameLst>
                                          <p:attrName>ppt_x</p:attrName>
                                        </p:attrNameLst>
                                      </p:cBhvr>
                                      <p:tavLst>
                                        <p:tav tm="0">
                                          <p:val>
                                            <p:strVal val="ppt_x"/>
                                          </p:val>
                                        </p:tav>
                                        <p:tav tm="100000">
                                          <p:val>
                                            <p:strVal val="1+ppt_w/2"/>
                                          </p:val>
                                        </p:tav>
                                      </p:tavLst>
                                    </p:anim>
                                    <p:anim calcmode="lin" valueType="num">
                                      <p:cBhvr additive="base">
                                        <p:cTn id="10" dur="3000"/>
                                        <p:tgtEl>
                                          <p:spTgt spid="3"/>
                                        </p:tgtEl>
                                        <p:attrNameLst>
                                          <p:attrName>ppt_y</p:attrName>
                                        </p:attrNameLst>
                                      </p:cBhvr>
                                      <p:tavLst>
                                        <p:tav tm="0">
                                          <p:val>
                                            <p:strVal val="ppt_y"/>
                                          </p:val>
                                        </p:tav>
                                        <p:tav tm="100000">
                                          <p:val>
                                            <p:strVal val="ppt_y"/>
                                          </p:val>
                                        </p:tav>
                                      </p:tavLst>
                                    </p:anim>
                                    <p:set>
                                      <p:cBhvr>
                                        <p:cTn id="11" dur="1" fill="hold">
                                          <p:stCondLst>
                                            <p:cond delay="2999"/>
                                          </p:stCondLst>
                                        </p:cTn>
                                        <p:tgtEl>
                                          <p:spTgt spid="3"/>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1+ppt_w/2"/>
                                          </p:val>
                                        </p:tav>
                                      </p:tavLst>
                                    </p:anim>
                                    <p:anim calcmode="lin" valueType="num">
                                      <p:cBhvr additive="base">
                                        <p:cTn id="14" dur="3000"/>
                                        <p:tgtEl>
                                          <p:spTgt spid="5"/>
                                        </p:tgtEl>
                                        <p:attrNameLst>
                                          <p:attrName>ppt_y</p:attrName>
                                        </p:attrNameLst>
                                      </p:cBhvr>
                                      <p:tavLst>
                                        <p:tav tm="0">
                                          <p:val>
                                            <p:strVal val="ppt_y"/>
                                          </p:val>
                                        </p:tav>
                                        <p:tav tm="100000">
                                          <p:val>
                                            <p:strVal val="ppt_y"/>
                                          </p:val>
                                        </p:tav>
                                      </p:tavLst>
                                    </p:anim>
                                    <p:set>
                                      <p:cBhvr>
                                        <p:cTn id="15" dur="1" fill="hold">
                                          <p:stCondLst>
                                            <p:cond delay="2999"/>
                                          </p:stCondLst>
                                        </p:cTn>
                                        <p:tgtEl>
                                          <p:spTgt spid="5"/>
                                        </p:tgtEl>
                                        <p:attrNameLst>
                                          <p:attrName>style.visibility</p:attrName>
                                        </p:attrNameLst>
                                      </p:cBhvr>
                                      <p:to>
                                        <p:strVal val="hidden"/>
                                      </p:to>
                                    </p:set>
                                  </p:childTnLst>
                                </p:cTn>
                              </p:par>
                              <p:par>
                                <p:cTn id="16" presetID="2" presetClass="exit" presetSubtype="2" fill="hold" nodeType="withEffect">
                                  <p:stCondLst>
                                    <p:cond delay="0"/>
                                  </p:stCondLst>
                                  <p:childTnLst>
                                    <p:anim calcmode="lin" valueType="num">
                                      <p:cBhvr additive="base">
                                        <p:cTn id="17" dur="3000"/>
                                        <p:tgtEl>
                                          <p:spTgt spid="7"/>
                                        </p:tgtEl>
                                        <p:attrNameLst>
                                          <p:attrName>ppt_x</p:attrName>
                                        </p:attrNameLst>
                                      </p:cBhvr>
                                      <p:tavLst>
                                        <p:tav tm="0">
                                          <p:val>
                                            <p:strVal val="ppt_x"/>
                                          </p:val>
                                        </p:tav>
                                        <p:tav tm="100000">
                                          <p:val>
                                            <p:strVal val="1+ppt_w/2"/>
                                          </p:val>
                                        </p:tav>
                                      </p:tavLst>
                                    </p:anim>
                                    <p:anim calcmode="lin" valueType="num">
                                      <p:cBhvr additive="base">
                                        <p:cTn id="18" dur="3000"/>
                                        <p:tgtEl>
                                          <p:spTgt spid="7"/>
                                        </p:tgtEl>
                                        <p:attrNameLst>
                                          <p:attrName>ppt_y</p:attrName>
                                        </p:attrNameLst>
                                      </p:cBhvr>
                                      <p:tavLst>
                                        <p:tav tm="0">
                                          <p:val>
                                            <p:strVal val="ppt_y"/>
                                          </p:val>
                                        </p:tav>
                                        <p:tav tm="100000">
                                          <p:val>
                                            <p:strVal val="ppt_y"/>
                                          </p:val>
                                        </p:tav>
                                      </p:tavLst>
                                    </p:anim>
                                    <p:set>
                                      <p:cBhvr>
                                        <p:cTn id="19" dur="1" fill="hold">
                                          <p:stCondLst>
                                            <p:cond delay="2999"/>
                                          </p:stCondLst>
                                        </p:cTn>
                                        <p:tgtEl>
                                          <p:spTgt spid="7"/>
                                        </p:tgtEl>
                                        <p:attrNameLst>
                                          <p:attrName>style.visibility</p:attrName>
                                        </p:attrNameLst>
                                      </p:cBhvr>
                                      <p:to>
                                        <p:strVal val="hidden"/>
                                      </p:to>
                                    </p:set>
                                  </p:childTnLst>
                                </p:cTn>
                              </p:par>
                              <p:par>
                                <p:cTn id="20" presetID="2" presetClass="exit" presetSubtype="2" fill="hold" nodeType="withEffect">
                                  <p:stCondLst>
                                    <p:cond delay="0"/>
                                  </p:stCondLst>
                                  <p:childTnLst>
                                    <p:anim calcmode="lin" valueType="num">
                                      <p:cBhvr additive="base">
                                        <p:cTn id="21" dur="3000"/>
                                        <p:tgtEl>
                                          <p:spTgt spid="9"/>
                                        </p:tgtEl>
                                        <p:attrNameLst>
                                          <p:attrName>ppt_x</p:attrName>
                                        </p:attrNameLst>
                                      </p:cBhvr>
                                      <p:tavLst>
                                        <p:tav tm="0">
                                          <p:val>
                                            <p:strVal val="ppt_x"/>
                                          </p:val>
                                        </p:tav>
                                        <p:tav tm="100000">
                                          <p:val>
                                            <p:strVal val="1+ppt_w/2"/>
                                          </p:val>
                                        </p:tav>
                                      </p:tavLst>
                                    </p:anim>
                                    <p:anim calcmode="lin" valueType="num">
                                      <p:cBhvr additive="base">
                                        <p:cTn id="22" dur="3000"/>
                                        <p:tgtEl>
                                          <p:spTgt spid="9"/>
                                        </p:tgtEl>
                                        <p:attrNameLst>
                                          <p:attrName>ppt_y</p:attrName>
                                        </p:attrNameLst>
                                      </p:cBhvr>
                                      <p:tavLst>
                                        <p:tav tm="0">
                                          <p:val>
                                            <p:strVal val="ppt_y"/>
                                          </p:val>
                                        </p:tav>
                                        <p:tav tm="100000">
                                          <p:val>
                                            <p:strVal val="ppt_y"/>
                                          </p:val>
                                        </p:tav>
                                      </p:tavLst>
                                    </p:anim>
                                    <p:set>
                                      <p:cBhvr>
                                        <p:cTn id="23" dur="1" fill="hold">
                                          <p:stCondLst>
                                            <p:cond delay="2999"/>
                                          </p:stCondLst>
                                        </p:cTn>
                                        <p:tgtEl>
                                          <p:spTgt spid="9"/>
                                        </p:tgtEl>
                                        <p:attrNameLst>
                                          <p:attrName>style.visibility</p:attrName>
                                        </p:attrNameLst>
                                      </p:cBhvr>
                                      <p:to>
                                        <p:strVal val="hidden"/>
                                      </p:to>
                                    </p:set>
                                  </p:childTnLst>
                                </p:cTn>
                              </p:par>
                              <p:par>
                                <p:cTn id="24" presetID="2" presetClass="exit" presetSubtype="2" fill="hold" nodeType="withEffect">
                                  <p:stCondLst>
                                    <p:cond delay="0"/>
                                  </p:stCondLst>
                                  <p:childTnLst>
                                    <p:anim calcmode="lin" valueType="num">
                                      <p:cBhvr additive="base">
                                        <p:cTn id="25" dur="3000"/>
                                        <p:tgtEl>
                                          <p:spTgt spid="11"/>
                                        </p:tgtEl>
                                        <p:attrNameLst>
                                          <p:attrName>ppt_x</p:attrName>
                                        </p:attrNameLst>
                                      </p:cBhvr>
                                      <p:tavLst>
                                        <p:tav tm="0">
                                          <p:val>
                                            <p:strVal val="ppt_x"/>
                                          </p:val>
                                        </p:tav>
                                        <p:tav tm="100000">
                                          <p:val>
                                            <p:strVal val="1+ppt_w/2"/>
                                          </p:val>
                                        </p:tav>
                                      </p:tavLst>
                                    </p:anim>
                                    <p:anim calcmode="lin" valueType="num">
                                      <p:cBhvr additive="base">
                                        <p:cTn id="26" dur="3000"/>
                                        <p:tgtEl>
                                          <p:spTgt spid="11"/>
                                        </p:tgtEl>
                                        <p:attrNameLst>
                                          <p:attrName>ppt_y</p:attrName>
                                        </p:attrNameLst>
                                      </p:cBhvr>
                                      <p:tavLst>
                                        <p:tav tm="0">
                                          <p:val>
                                            <p:strVal val="ppt_y"/>
                                          </p:val>
                                        </p:tav>
                                        <p:tav tm="100000">
                                          <p:val>
                                            <p:strVal val="ppt_y"/>
                                          </p:val>
                                        </p:tav>
                                      </p:tavLst>
                                    </p:anim>
                                    <p:set>
                                      <p:cBhvr>
                                        <p:cTn id="27" dur="1" fill="hold">
                                          <p:stCondLst>
                                            <p:cond delay="2999"/>
                                          </p:stCondLst>
                                        </p:cTn>
                                        <p:tgtEl>
                                          <p:spTgt spid="11"/>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13"/>
                                        </p:tgtEl>
                                        <p:attrNameLst>
                                          <p:attrName>ppt_x</p:attrName>
                                        </p:attrNameLst>
                                      </p:cBhvr>
                                      <p:tavLst>
                                        <p:tav tm="0">
                                          <p:val>
                                            <p:strVal val="ppt_x"/>
                                          </p:val>
                                        </p:tav>
                                        <p:tav tm="100000">
                                          <p:val>
                                            <p:strVal val="1+ppt_w/2"/>
                                          </p:val>
                                        </p:tav>
                                      </p:tavLst>
                                    </p:anim>
                                    <p:anim calcmode="lin" valueType="num">
                                      <p:cBhvr additive="base">
                                        <p:cTn id="30" dur="3000"/>
                                        <p:tgtEl>
                                          <p:spTgt spid="13"/>
                                        </p:tgtEl>
                                        <p:attrNameLst>
                                          <p:attrName>ppt_y</p:attrName>
                                        </p:attrNameLst>
                                      </p:cBhvr>
                                      <p:tavLst>
                                        <p:tav tm="0">
                                          <p:val>
                                            <p:strVal val="ppt_y"/>
                                          </p:val>
                                        </p:tav>
                                        <p:tav tm="100000">
                                          <p:val>
                                            <p:strVal val="ppt_y"/>
                                          </p:val>
                                        </p:tav>
                                      </p:tavLst>
                                    </p:anim>
                                    <p:set>
                                      <p:cBhvr>
                                        <p:cTn id="31" dur="1" fill="hold">
                                          <p:stCondLst>
                                            <p:cond delay="2999"/>
                                          </p:stCondLst>
                                        </p:cTn>
                                        <p:tgtEl>
                                          <p:spTgt spid="13"/>
                                        </p:tgtEl>
                                        <p:attrNameLst>
                                          <p:attrName>style.visibility</p:attrName>
                                        </p:attrNameLst>
                                      </p:cBhvr>
                                      <p:to>
                                        <p:strVal val="hidden"/>
                                      </p:to>
                                    </p:set>
                                  </p:childTnLst>
                                </p:cTn>
                              </p:par>
                              <p:par>
                                <p:cTn id="32" presetID="2" presetClass="exit" presetSubtype="2" fill="hold" nodeType="withEffect">
                                  <p:stCondLst>
                                    <p:cond delay="0"/>
                                  </p:stCondLst>
                                  <p:childTnLst>
                                    <p:anim calcmode="lin" valueType="num">
                                      <p:cBhvr additive="base">
                                        <p:cTn id="33" dur="3000"/>
                                        <p:tgtEl>
                                          <p:spTgt spid="15"/>
                                        </p:tgtEl>
                                        <p:attrNameLst>
                                          <p:attrName>ppt_x</p:attrName>
                                        </p:attrNameLst>
                                      </p:cBhvr>
                                      <p:tavLst>
                                        <p:tav tm="0">
                                          <p:val>
                                            <p:strVal val="ppt_x"/>
                                          </p:val>
                                        </p:tav>
                                        <p:tav tm="100000">
                                          <p:val>
                                            <p:strVal val="1+ppt_w/2"/>
                                          </p:val>
                                        </p:tav>
                                      </p:tavLst>
                                    </p:anim>
                                    <p:anim calcmode="lin" valueType="num">
                                      <p:cBhvr additive="base">
                                        <p:cTn id="34" dur="3000"/>
                                        <p:tgtEl>
                                          <p:spTgt spid="15"/>
                                        </p:tgtEl>
                                        <p:attrNameLst>
                                          <p:attrName>ppt_y</p:attrName>
                                        </p:attrNameLst>
                                      </p:cBhvr>
                                      <p:tavLst>
                                        <p:tav tm="0">
                                          <p:val>
                                            <p:strVal val="ppt_y"/>
                                          </p:val>
                                        </p:tav>
                                        <p:tav tm="100000">
                                          <p:val>
                                            <p:strVal val="ppt_y"/>
                                          </p:val>
                                        </p:tav>
                                      </p:tavLst>
                                    </p:anim>
                                    <p:set>
                                      <p:cBhvr>
                                        <p:cTn id="35" dur="1" fill="hold">
                                          <p:stCondLst>
                                            <p:cond delay="2999"/>
                                          </p:stCondLst>
                                        </p:cTn>
                                        <p:tgtEl>
                                          <p:spTgt spid="15"/>
                                        </p:tgtEl>
                                        <p:attrNameLst>
                                          <p:attrName>style.visibility</p:attrName>
                                        </p:attrNameLst>
                                      </p:cBhvr>
                                      <p:to>
                                        <p:strVal val="hidden"/>
                                      </p:to>
                                    </p:set>
                                  </p:childTnLst>
                                </p:cTn>
                              </p:par>
                              <p:par>
                                <p:cTn id="36" presetID="2" presetClass="exit" presetSubtype="2" fill="hold" nodeType="withEffect">
                                  <p:stCondLst>
                                    <p:cond delay="0"/>
                                  </p:stCondLst>
                                  <p:childTnLst>
                                    <p:anim calcmode="lin" valueType="num">
                                      <p:cBhvr additive="base">
                                        <p:cTn id="37" dur="3000"/>
                                        <p:tgtEl>
                                          <p:spTgt spid="17"/>
                                        </p:tgtEl>
                                        <p:attrNameLst>
                                          <p:attrName>ppt_x</p:attrName>
                                        </p:attrNameLst>
                                      </p:cBhvr>
                                      <p:tavLst>
                                        <p:tav tm="0">
                                          <p:val>
                                            <p:strVal val="ppt_x"/>
                                          </p:val>
                                        </p:tav>
                                        <p:tav tm="100000">
                                          <p:val>
                                            <p:strVal val="1+ppt_w/2"/>
                                          </p:val>
                                        </p:tav>
                                      </p:tavLst>
                                    </p:anim>
                                    <p:anim calcmode="lin" valueType="num">
                                      <p:cBhvr additive="base">
                                        <p:cTn id="38" dur="3000"/>
                                        <p:tgtEl>
                                          <p:spTgt spid="17"/>
                                        </p:tgtEl>
                                        <p:attrNameLst>
                                          <p:attrName>ppt_y</p:attrName>
                                        </p:attrNameLst>
                                      </p:cBhvr>
                                      <p:tavLst>
                                        <p:tav tm="0">
                                          <p:val>
                                            <p:strVal val="ppt_y"/>
                                          </p:val>
                                        </p:tav>
                                        <p:tav tm="100000">
                                          <p:val>
                                            <p:strVal val="ppt_y"/>
                                          </p:val>
                                        </p:tav>
                                      </p:tavLst>
                                    </p:anim>
                                    <p:set>
                                      <p:cBhvr>
                                        <p:cTn id="39" dur="1" fill="hold">
                                          <p:stCondLst>
                                            <p:cond delay="2999"/>
                                          </p:stCondLst>
                                        </p:cTn>
                                        <p:tgtEl>
                                          <p:spTgt spid="17"/>
                                        </p:tgtEl>
                                        <p:attrNameLst>
                                          <p:attrName>style.visibility</p:attrName>
                                        </p:attrNameLst>
                                      </p:cBhvr>
                                      <p:to>
                                        <p:strVal val="hidden"/>
                                      </p:to>
                                    </p:set>
                                  </p:childTnLst>
                                </p:cTn>
                              </p:par>
                              <p:par>
                                <p:cTn id="40" presetID="2" presetClass="exit" presetSubtype="2" fill="hold" nodeType="withEffect">
                                  <p:stCondLst>
                                    <p:cond delay="0"/>
                                  </p:stCondLst>
                                  <p:childTnLst>
                                    <p:anim calcmode="lin" valueType="num">
                                      <p:cBhvr additive="base">
                                        <p:cTn id="41" dur="3000"/>
                                        <p:tgtEl>
                                          <p:spTgt spid="19"/>
                                        </p:tgtEl>
                                        <p:attrNameLst>
                                          <p:attrName>ppt_x</p:attrName>
                                        </p:attrNameLst>
                                      </p:cBhvr>
                                      <p:tavLst>
                                        <p:tav tm="0">
                                          <p:val>
                                            <p:strVal val="ppt_x"/>
                                          </p:val>
                                        </p:tav>
                                        <p:tav tm="100000">
                                          <p:val>
                                            <p:strVal val="1+ppt_w/2"/>
                                          </p:val>
                                        </p:tav>
                                      </p:tavLst>
                                    </p:anim>
                                    <p:anim calcmode="lin" valueType="num">
                                      <p:cBhvr additive="base">
                                        <p:cTn id="42" dur="3000"/>
                                        <p:tgtEl>
                                          <p:spTgt spid="19"/>
                                        </p:tgtEl>
                                        <p:attrNameLst>
                                          <p:attrName>ppt_y</p:attrName>
                                        </p:attrNameLst>
                                      </p:cBhvr>
                                      <p:tavLst>
                                        <p:tav tm="0">
                                          <p:val>
                                            <p:strVal val="ppt_y"/>
                                          </p:val>
                                        </p:tav>
                                        <p:tav tm="100000">
                                          <p:val>
                                            <p:strVal val="ppt_y"/>
                                          </p:val>
                                        </p:tav>
                                      </p:tavLst>
                                    </p:anim>
                                    <p:set>
                                      <p:cBhvr>
                                        <p:cTn id="43" dur="1" fill="hold">
                                          <p:stCondLst>
                                            <p:cond delay="2999"/>
                                          </p:stCondLst>
                                        </p:cTn>
                                        <p:tgtEl>
                                          <p:spTgt spid="19"/>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3000"/>
                                        <p:tgtEl>
                                          <p:spTgt spid="21"/>
                                        </p:tgtEl>
                                        <p:attrNameLst>
                                          <p:attrName>ppt_x</p:attrName>
                                        </p:attrNameLst>
                                      </p:cBhvr>
                                      <p:tavLst>
                                        <p:tav tm="0">
                                          <p:val>
                                            <p:strVal val="ppt_x"/>
                                          </p:val>
                                        </p:tav>
                                        <p:tav tm="100000">
                                          <p:val>
                                            <p:strVal val="1+ppt_w/2"/>
                                          </p:val>
                                        </p:tav>
                                      </p:tavLst>
                                    </p:anim>
                                    <p:anim calcmode="lin" valueType="num">
                                      <p:cBhvr additive="base">
                                        <p:cTn id="46" dur="3000"/>
                                        <p:tgtEl>
                                          <p:spTgt spid="21"/>
                                        </p:tgtEl>
                                        <p:attrNameLst>
                                          <p:attrName>ppt_y</p:attrName>
                                        </p:attrNameLst>
                                      </p:cBhvr>
                                      <p:tavLst>
                                        <p:tav tm="0">
                                          <p:val>
                                            <p:strVal val="ppt_y"/>
                                          </p:val>
                                        </p:tav>
                                        <p:tav tm="100000">
                                          <p:val>
                                            <p:strVal val="ppt_y"/>
                                          </p:val>
                                        </p:tav>
                                      </p:tavLst>
                                    </p:anim>
                                    <p:set>
                                      <p:cBhvr>
                                        <p:cTn id="47" dur="1" fill="hold">
                                          <p:stCondLst>
                                            <p:cond delay="2999"/>
                                          </p:stCondLst>
                                        </p:cTn>
                                        <p:tgtEl>
                                          <p:spTgt spid="21"/>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23"/>
                                        </p:tgtEl>
                                        <p:attrNameLst>
                                          <p:attrName>ppt_x</p:attrName>
                                        </p:attrNameLst>
                                      </p:cBhvr>
                                      <p:tavLst>
                                        <p:tav tm="0">
                                          <p:val>
                                            <p:strVal val="ppt_x"/>
                                          </p:val>
                                        </p:tav>
                                        <p:tav tm="100000">
                                          <p:val>
                                            <p:strVal val="1+ppt_w/2"/>
                                          </p:val>
                                        </p:tav>
                                      </p:tavLst>
                                    </p:anim>
                                    <p:anim calcmode="lin" valueType="num">
                                      <p:cBhvr additive="base">
                                        <p:cTn id="50" dur="3000"/>
                                        <p:tgtEl>
                                          <p:spTgt spid="23"/>
                                        </p:tgtEl>
                                        <p:attrNameLst>
                                          <p:attrName>ppt_y</p:attrName>
                                        </p:attrNameLst>
                                      </p:cBhvr>
                                      <p:tavLst>
                                        <p:tav tm="0">
                                          <p:val>
                                            <p:strVal val="ppt_y"/>
                                          </p:val>
                                        </p:tav>
                                        <p:tav tm="100000">
                                          <p:val>
                                            <p:strVal val="ppt_y"/>
                                          </p:val>
                                        </p:tav>
                                      </p:tavLst>
                                    </p:anim>
                                    <p:set>
                                      <p:cBhvr>
                                        <p:cTn id="51" dur="1" fill="hold">
                                          <p:stCondLst>
                                            <p:cond delay="2999"/>
                                          </p:stCondLst>
                                        </p:cTn>
                                        <p:tgtEl>
                                          <p:spTgt spid="23"/>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3000"/>
                                        <p:tgtEl>
                                          <p:spTgt spid="25"/>
                                        </p:tgtEl>
                                        <p:attrNameLst>
                                          <p:attrName>ppt_x</p:attrName>
                                        </p:attrNameLst>
                                      </p:cBhvr>
                                      <p:tavLst>
                                        <p:tav tm="0">
                                          <p:val>
                                            <p:strVal val="ppt_x"/>
                                          </p:val>
                                        </p:tav>
                                        <p:tav tm="100000">
                                          <p:val>
                                            <p:strVal val="1+ppt_w/2"/>
                                          </p:val>
                                        </p:tav>
                                      </p:tavLst>
                                    </p:anim>
                                    <p:anim calcmode="lin" valueType="num">
                                      <p:cBhvr additive="base">
                                        <p:cTn id="54" dur="3000"/>
                                        <p:tgtEl>
                                          <p:spTgt spid="25"/>
                                        </p:tgtEl>
                                        <p:attrNameLst>
                                          <p:attrName>ppt_y</p:attrName>
                                        </p:attrNameLst>
                                      </p:cBhvr>
                                      <p:tavLst>
                                        <p:tav tm="0">
                                          <p:val>
                                            <p:strVal val="ppt_y"/>
                                          </p:val>
                                        </p:tav>
                                        <p:tav tm="100000">
                                          <p:val>
                                            <p:strVal val="ppt_y"/>
                                          </p:val>
                                        </p:tav>
                                      </p:tavLst>
                                    </p:anim>
                                    <p:set>
                                      <p:cBhvr>
                                        <p:cTn id="55" dur="1" fill="hold">
                                          <p:stCondLst>
                                            <p:cond delay="2999"/>
                                          </p:stCondLst>
                                        </p:cTn>
                                        <p:tgtEl>
                                          <p:spTgt spid="25"/>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3000"/>
                                        <p:tgtEl>
                                          <p:spTgt spid="27"/>
                                        </p:tgtEl>
                                        <p:attrNameLst>
                                          <p:attrName>ppt_x</p:attrName>
                                        </p:attrNameLst>
                                      </p:cBhvr>
                                      <p:tavLst>
                                        <p:tav tm="0">
                                          <p:val>
                                            <p:strVal val="ppt_x"/>
                                          </p:val>
                                        </p:tav>
                                        <p:tav tm="100000">
                                          <p:val>
                                            <p:strVal val="1+ppt_w/2"/>
                                          </p:val>
                                        </p:tav>
                                      </p:tavLst>
                                    </p:anim>
                                    <p:anim calcmode="lin" valueType="num">
                                      <p:cBhvr additive="base">
                                        <p:cTn id="58" dur="3000"/>
                                        <p:tgtEl>
                                          <p:spTgt spid="27"/>
                                        </p:tgtEl>
                                        <p:attrNameLst>
                                          <p:attrName>ppt_y</p:attrName>
                                        </p:attrNameLst>
                                      </p:cBhvr>
                                      <p:tavLst>
                                        <p:tav tm="0">
                                          <p:val>
                                            <p:strVal val="ppt_y"/>
                                          </p:val>
                                        </p:tav>
                                        <p:tav tm="100000">
                                          <p:val>
                                            <p:strVal val="ppt_y"/>
                                          </p:val>
                                        </p:tav>
                                      </p:tavLst>
                                    </p:anim>
                                    <p:set>
                                      <p:cBhvr>
                                        <p:cTn id="59" dur="1" fill="hold">
                                          <p:stCondLst>
                                            <p:cond delay="2999"/>
                                          </p:stCondLst>
                                        </p:cTn>
                                        <p:tgtEl>
                                          <p:spTgt spid="27"/>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29"/>
                                        </p:tgtEl>
                                        <p:attrNameLst>
                                          <p:attrName>ppt_x</p:attrName>
                                        </p:attrNameLst>
                                      </p:cBhvr>
                                      <p:tavLst>
                                        <p:tav tm="0">
                                          <p:val>
                                            <p:strVal val="ppt_x"/>
                                          </p:val>
                                        </p:tav>
                                        <p:tav tm="100000">
                                          <p:val>
                                            <p:strVal val="1+ppt_w/2"/>
                                          </p:val>
                                        </p:tav>
                                      </p:tavLst>
                                    </p:anim>
                                    <p:anim calcmode="lin" valueType="num">
                                      <p:cBhvr additive="base">
                                        <p:cTn id="62" dur="3000"/>
                                        <p:tgtEl>
                                          <p:spTgt spid="29"/>
                                        </p:tgtEl>
                                        <p:attrNameLst>
                                          <p:attrName>ppt_y</p:attrName>
                                        </p:attrNameLst>
                                      </p:cBhvr>
                                      <p:tavLst>
                                        <p:tav tm="0">
                                          <p:val>
                                            <p:strVal val="ppt_y"/>
                                          </p:val>
                                        </p:tav>
                                        <p:tav tm="100000">
                                          <p:val>
                                            <p:strVal val="ppt_y"/>
                                          </p:val>
                                        </p:tav>
                                      </p:tavLst>
                                    </p:anim>
                                    <p:set>
                                      <p:cBhvr>
                                        <p:cTn id="63" dur="1" fill="hold">
                                          <p:stCondLst>
                                            <p:cond delay="2999"/>
                                          </p:stCondLst>
                                        </p:cTn>
                                        <p:tgtEl>
                                          <p:spTgt spid="29"/>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31"/>
                                        </p:tgtEl>
                                        <p:attrNameLst>
                                          <p:attrName>ppt_x</p:attrName>
                                        </p:attrNameLst>
                                      </p:cBhvr>
                                      <p:tavLst>
                                        <p:tav tm="0">
                                          <p:val>
                                            <p:strVal val="ppt_x"/>
                                          </p:val>
                                        </p:tav>
                                        <p:tav tm="100000">
                                          <p:val>
                                            <p:strVal val="1+ppt_w/2"/>
                                          </p:val>
                                        </p:tav>
                                      </p:tavLst>
                                    </p:anim>
                                    <p:anim calcmode="lin" valueType="num">
                                      <p:cBhvr additive="base">
                                        <p:cTn id="66" dur="3000"/>
                                        <p:tgtEl>
                                          <p:spTgt spid="31"/>
                                        </p:tgtEl>
                                        <p:attrNameLst>
                                          <p:attrName>ppt_y</p:attrName>
                                        </p:attrNameLst>
                                      </p:cBhvr>
                                      <p:tavLst>
                                        <p:tav tm="0">
                                          <p:val>
                                            <p:strVal val="ppt_y"/>
                                          </p:val>
                                        </p:tav>
                                        <p:tav tm="100000">
                                          <p:val>
                                            <p:strVal val="ppt_y"/>
                                          </p:val>
                                        </p:tav>
                                      </p:tavLst>
                                    </p:anim>
                                    <p:set>
                                      <p:cBhvr>
                                        <p:cTn id="67" dur="1" fill="hold">
                                          <p:stCondLst>
                                            <p:cond delay="2999"/>
                                          </p:stCondLst>
                                        </p:cTn>
                                        <p:tgtEl>
                                          <p:spTgt spid="31"/>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33"/>
                                        </p:tgtEl>
                                        <p:attrNameLst>
                                          <p:attrName>ppt_x</p:attrName>
                                        </p:attrNameLst>
                                      </p:cBhvr>
                                      <p:tavLst>
                                        <p:tav tm="0">
                                          <p:val>
                                            <p:strVal val="ppt_x"/>
                                          </p:val>
                                        </p:tav>
                                        <p:tav tm="100000">
                                          <p:val>
                                            <p:strVal val="1+ppt_w/2"/>
                                          </p:val>
                                        </p:tav>
                                      </p:tavLst>
                                    </p:anim>
                                    <p:anim calcmode="lin" valueType="num">
                                      <p:cBhvr additive="base">
                                        <p:cTn id="70" dur="3000"/>
                                        <p:tgtEl>
                                          <p:spTgt spid="33"/>
                                        </p:tgtEl>
                                        <p:attrNameLst>
                                          <p:attrName>ppt_y</p:attrName>
                                        </p:attrNameLst>
                                      </p:cBhvr>
                                      <p:tavLst>
                                        <p:tav tm="0">
                                          <p:val>
                                            <p:strVal val="ppt_y"/>
                                          </p:val>
                                        </p:tav>
                                        <p:tav tm="100000">
                                          <p:val>
                                            <p:strVal val="ppt_y"/>
                                          </p:val>
                                        </p:tav>
                                      </p:tavLst>
                                    </p:anim>
                                    <p:set>
                                      <p:cBhvr>
                                        <p:cTn id="71" dur="1" fill="hold">
                                          <p:stCondLst>
                                            <p:cond delay="2999"/>
                                          </p:stCondLst>
                                        </p:cTn>
                                        <p:tgtEl>
                                          <p:spTgt spid="33"/>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3000" fill="hold"/>
                                        <p:tgtEl>
                                          <p:spTgt spid="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7"/>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1"/>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3"/>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7"/>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21"/>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3"/>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5"/>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7"/>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29"/>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31"/>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33"/>
                                        </p:tgtEl>
                                        <p:attrNameLst>
                                          <p:attrName>r</p:attrName>
                                        </p:attrNameLst>
                                      </p:cBhvr>
                                    </p:animRot>
                                  </p:childTnLst>
                                </p:cTn>
                              </p:par>
                              <p:par>
                                <p:cTn id="104" presetID="2" presetClass="exit" presetSubtype="8" fill="hold" nodeType="with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0-ppt_w/2"/>
                                          </p:val>
                                        </p:tav>
                                      </p:tavLst>
                                    </p:anim>
                                    <p:anim calcmode="lin" valueType="num">
                                      <p:cBhvr additive="base">
                                        <p:cTn id="106" dur="3000"/>
                                        <p:tgtEl>
                                          <p:spTgt spid="4"/>
                                        </p:tgtEl>
                                        <p:attrNameLst>
                                          <p:attrName>ppt_y</p:attrName>
                                        </p:attrNameLst>
                                      </p:cBhvr>
                                      <p:tavLst>
                                        <p:tav tm="0">
                                          <p:val>
                                            <p:strVal val="ppt_y"/>
                                          </p:val>
                                        </p:tav>
                                        <p:tav tm="100000">
                                          <p:val>
                                            <p:strVal val="ppt_y"/>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0-ppt_w/2"/>
                                          </p:val>
                                        </p:tav>
                                      </p:tavLst>
                                    </p:anim>
                                    <p:anim calcmode="lin" valueType="num">
                                      <p:cBhvr additive="base">
                                        <p:cTn id="114" dur="3000"/>
                                        <p:tgtEl>
                                          <p:spTgt spid="8"/>
                                        </p:tgtEl>
                                        <p:attrNameLst>
                                          <p:attrName>ppt_y</p:attrName>
                                        </p:attrNameLst>
                                      </p:cBhvr>
                                      <p:tavLst>
                                        <p:tav tm="0">
                                          <p:val>
                                            <p:strVal val="ppt_y"/>
                                          </p:val>
                                        </p:tav>
                                        <p:tav tm="100000">
                                          <p:val>
                                            <p:strVal val="ppt_y"/>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0-ppt_w/2"/>
                                          </p:val>
                                        </p:tav>
                                      </p:tavLst>
                                    </p:anim>
                                    <p:anim calcmode="lin" valueType="num">
                                      <p:cBhvr additive="base">
                                        <p:cTn id="118" dur="3000"/>
                                        <p:tgtEl>
                                          <p:spTgt spid="10"/>
                                        </p:tgtEl>
                                        <p:attrNameLst>
                                          <p:attrName>ppt_y</p:attrName>
                                        </p:attrNameLst>
                                      </p:cBhvr>
                                      <p:tavLst>
                                        <p:tav tm="0">
                                          <p:val>
                                            <p:strVal val="ppt_y"/>
                                          </p:val>
                                        </p:tav>
                                        <p:tav tm="100000">
                                          <p:val>
                                            <p:strVal val="ppt_y"/>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ppt_y"/>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ppt_y"/>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6"/>
                                        </p:tgtEl>
                                        <p:attrNameLst>
                                          <p:attrName>ppt_x</p:attrName>
                                        </p:attrNameLst>
                                      </p:cBhvr>
                                      <p:tavLst>
                                        <p:tav tm="0">
                                          <p:val>
                                            <p:strVal val="ppt_x"/>
                                          </p:val>
                                        </p:tav>
                                        <p:tav tm="100000">
                                          <p:val>
                                            <p:strVal val="0-ppt_w/2"/>
                                          </p:val>
                                        </p:tav>
                                      </p:tavLst>
                                    </p:anim>
                                    <p:anim calcmode="lin" valueType="num">
                                      <p:cBhvr additive="base">
                                        <p:cTn id="130" dur="3000"/>
                                        <p:tgtEl>
                                          <p:spTgt spid="16"/>
                                        </p:tgtEl>
                                        <p:attrNameLst>
                                          <p:attrName>ppt_y</p:attrName>
                                        </p:attrNameLst>
                                      </p:cBhvr>
                                      <p:tavLst>
                                        <p:tav tm="0">
                                          <p:val>
                                            <p:strVal val="ppt_y"/>
                                          </p:val>
                                        </p:tav>
                                        <p:tav tm="100000">
                                          <p:val>
                                            <p:strVal val="ppt_y"/>
                                          </p:val>
                                        </p:tav>
                                      </p:tavLst>
                                    </p:anim>
                                    <p:set>
                                      <p:cBhvr>
                                        <p:cTn id="131" dur="1" fill="hold">
                                          <p:stCondLst>
                                            <p:cond delay="2999"/>
                                          </p:stCondLst>
                                        </p:cTn>
                                        <p:tgtEl>
                                          <p:spTgt spid="16"/>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ppt_y"/>
                                          </p:val>
                                        </p:tav>
                                      </p:tavLst>
                                    </p:anim>
                                    <p:set>
                                      <p:cBhvr>
                                        <p:cTn id="135" dur="1" fill="hold">
                                          <p:stCondLst>
                                            <p:cond delay="2999"/>
                                          </p:stCondLst>
                                        </p:cTn>
                                        <p:tgtEl>
                                          <p:spTgt spid="18"/>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20"/>
                                        </p:tgtEl>
                                        <p:attrNameLst>
                                          <p:attrName>ppt_x</p:attrName>
                                        </p:attrNameLst>
                                      </p:cBhvr>
                                      <p:tavLst>
                                        <p:tav tm="0">
                                          <p:val>
                                            <p:strVal val="ppt_x"/>
                                          </p:val>
                                        </p:tav>
                                        <p:tav tm="100000">
                                          <p:val>
                                            <p:strVal val="0-ppt_w/2"/>
                                          </p:val>
                                        </p:tav>
                                      </p:tavLst>
                                    </p:anim>
                                    <p:anim calcmode="lin" valueType="num">
                                      <p:cBhvr additive="base">
                                        <p:cTn id="138" dur="3000"/>
                                        <p:tgtEl>
                                          <p:spTgt spid="20"/>
                                        </p:tgtEl>
                                        <p:attrNameLst>
                                          <p:attrName>ppt_y</p:attrName>
                                        </p:attrNameLst>
                                      </p:cBhvr>
                                      <p:tavLst>
                                        <p:tav tm="0">
                                          <p:val>
                                            <p:strVal val="ppt_y"/>
                                          </p:val>
                                        </p:tav>
                                        <p:tav tm="100000">
                                          <p:val>
                                            <p:strVal val="ppt_y"/>
                                          </p:val>
                                        </p:tav>
                                      </p:tavLst>
                                    </p:anim>
                                    <p:set>
                                      <p:cBhvr>
                                        <p:cTn id="139" dur="1" fill="hold">
                                          <p:stCondLst>
                                            <p:cond delay="2999"/>
                                          </p:stCondLst>
                                        </p:cTn>
                                        <p:tgtEl>
                                          <p:spTgt spid="20"/>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22"/>
                                        </p:tgtEl>
                                        <p:attrNameLst>
                                          <p:attrName>ppt_x</p:attrName>
                                        </p:attrNameLst>
                                      </p:cBhvr>
                                      <p:tavLst>
                                        <p:tav tm="0">
                                          <p:val>
                                            <p:strVal val="ppt_x"/>
                                          </p:val>
                                        </p:tav>
                                        <p:tav tm="100000">
                                          <p:val>
                                            <p:strVal val="0-ppt_w/2"/>
                                          </p:val>
                                        </p:tav>
                                      </p:tavLst>
                                    </p:anim>
                                    <p:anim calcmode="lin" valueType="num">
                                      <p:cBhvr additive="base">
                                        <p:cTn id="142" dur="3000"/>
                                        <p:tgtEl>
                                          <p:spTgt spid="22"/>
                                        </p:tgtEl>
                                        <p:attrNameLst>
                                          <p:attrName>ppt_y</p:attrName>
                                        </p:attrNameLst>
                                      </p:cBhvr>
                                      <p:tavLst>
                                        <p:tav tm="0">
                                          <p:val>
                                            <p:strVal val="ppt_y"/>
                                          </p:val>
                                        </p:tav>
                                        <p:tav tm="100000">
                                          <p:val>
                                            <p:strVal val="ppt_y"/>
                                          </p:val>
                                        </p:tav>
                                      </p:tavLst>
                                    </p:anim>
                                    <p:set>
                                      <p:cBhvr>
                                        <p:cTn id="143" dur="1" fill="hold">
                                          <p:stCondLst>
                                            <p:cond delay="2999"/>
                                          </p:stCondLst>
                                        </p:cTn>
                                        <p:tgtEl>
                                          <p:spTgt spid="22"/>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24"/>
                                        </p:tgtEl>
                                        <p:attrNameLst>
                                          <p:attrName>ppt_x</p:attrName>
                                        </p:attrNameLst>
                                      </p:cBhvr>
                                      <p:tavLst>
                                        <p:tav tm="0">
                                          <p:val>
                                            <p:strVal val="ppt_x"/>
                                          </p:val>
                                        </p:tav>
                                        <p:tav tm="100000">
                                          <p:val>
                                            <p:strVal val="0-ppt_w/2"/>
                                          </p:val>
                                        </p:tav>
                                      </p:tavLst>
                                    </p:anim>
                                    <p:anim calcmode="lin" valueType="num">
                                      <p:cBhvr additive="base">
                                        <p:cTn id="146" dur="3000"/>
                                        <p:tgtEl>
                                          <p:spTgt spid="24"/>
                                        </p:tgtEl>
                                        <p:attrNameLst>
                                          <p:attrName>ppt_y</p:attrName>
                                        </p:attrNameLst>
                                      </p:cBhvr>
                                      <p:tavLst>
                                        <p:tav tm="0">
                                          <p:val>
                                            <p:strVal val="ppt_y"/>
                                          </p:val>
                                        </p:tav>
                                        <p:tav tm="100000">
                                          <p:val>
                                            <p:strVal val="ppt_y"/>
                                          </p:val>
                                        </p:tav>
                                      </p:tavLst>
                                    </p:anim>
                                    <p:set>
                                      <p:cBhvr>
                                        <p:cTn id="147" dur="1" fill="hold">
                                          <p:stCondLst>
                                            <p:cond delay="2999"/>
                                          </p:stCondLst>
                                        </p:cTn>
                                        <p:tgtEl>
                                          <p:spTgt spid="24"/>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26"/>
                                        </p:tgtEl>
                                        <p:attrNameLst>
                                          <p:attrName>ppt_x</p:attrName>
                                        </p:attrNameLst>
                                      </p:cBhvr>
                                      <p:tavLst>
                                        <p:tav tm="0">
                                          <p:val>
                                            <p:strVal val="ppt_x"/>
                                          </p:val>
                                        </p:tav>
                                        <p:tav tm="100000">
                                          <p:val>
                                            <p:strVal val="0-ppt_w/2"/>
                                          </p:val>
                                        </p:tav>
                                      </p:tavLst>
                                    </p:anim>
                                    <p:anim calcmode="lin" valueType="num">
                                      <p:cBhvr additive="base">
                                        <p:cTn id="150" dur="3000"/>
                                        <p:tgtEl>
                                          <p:spTgt spid="26"/>
                                        </p:tgtEl>
                                        <p:attrNameLst>
                                          <p:attrName>ppt_y</p:attrName>
                                        </p:attrNameLst>
                                      </p:cBhvr>
                                      <p:tavLst>
                                        <p:tav tm="0">
                                          <p:val>
                                            <p:strVal val="ppt_y"/>
                                          </p:val>
                                        </p:tav>
                                        <p:tav tm="100000">
                                          <p:val>
                                            <p:strVal val="ppt_y"/>
                                          </p:val>
                                        </p:tav>
                                      </p:tavLst>
                                    </p:anim>
                                    <p:set>
                                      <p:cBhvr>
                                        <p:cTn id="151" dur="1" fill="hold">
                                          <p:stCondLst>
                                            <p:cond delay="2999"/>
                                          </p:stCondLst>
                                        </p:cTn>
                                        <p:tgtEl>
                                          <p:spTgt spid="26"/>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28"/>
                                        </p:tgtEl>
                                        <p:attrNameLst>
                                          <p:attrName>ppt_x</p:attrName>
                                        </p:attrNameLst>
                                      </p:cBhvr>
                                      <p:tavLst>
                                        <p:tav tm="0">
                                          <p:val>
                                            <p:strVal val="ppt_x"/>
                                          </p:val>
                                        </p:tav>
                                        <p:tav tm="100000">
                                          <p:val>
                                            <p:strVal val="0-ppt_w/2"/>
                                          </p:val>
                                        </p:tav>
                                      </p:tavLst>
                                    </p:anim>
                                    <p:anim calcmode="lin" valueType="num">
                                      <p:cBhvr additive="base">
                                        <p:cTn id="154" dur="3000"/>
                                        <p:tgtEl>
                                          <p:spTgt spid="28"/>
                                        </p:tgtEl>
                                        <p:attrNameLst>
                                          <p:attrName>ppt_y</p:attrName>
                                        </p:attrNameLst>
                                      </p:cBhvr>
                                      <p:tavLst>
                                        <p:tav tm="0">
                                          <p:val>
                                            <p:strVal val="ppt_y"/>
                                          </p:val>
                                        </p:tav>
                                        <p:tav tm="100000">
                                          <p:val>
                                            <p:strVal val="ppt_y"/>
                                          </p:val>
                                        </p:tav>
                                      </p:tavLst>
                                    </p:anim>
                                    <p:set>
                                      <p:cBhvr>
                                        <p:cTn id="155" dur="1" fill="hold">
                                          <p:stCondLst>
                                            <p:cond delay="2999"/>
                                          </p:stCondLst>
                                        </p:cTn>
                                        <p:tgtEl>
                                          <p:spTgt spid="28"/>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30"/>
                                        </p:tgtEl>
                                        <p:attrNameLst>
                                          <p:attrName>ppt_x</p:attrName>
                                        </p:attrNameLst>
                                      </p:cBhvr>
                                      <p:tavLst>
                                        <p:tav tm="0">
                                          <p:val>
                                            <p:strVal val="ppt_x"/>
                                          </p:val>
                                        </p:tav>
                                        <p:tav tm="100000">
                                          <p:val>
                                            <p:strVal val="0-ppt_w/2"/>
                                          </p:val>
                                        </p:tav>
                                      </p:tavLst>
                                    </p:anim>
                                    <p:anim calcmode="lin" valueType="num">
                                      <p:cBhvr additive="base">
                                        <p:cTn id="158" dur="3000"/>
                                        <p:tgtEl>
                                          <p:spTgt spid="30"/>
                                        </p:tgtEl>
                                        <p:attrNameLst>
                                          <p:attrName>ppt_y</p:attrName>
                                        </p:attrNameLst>
                                      </p:cBhvr>
                                      <p:tavLst>
                                        <p:tav tm="0">
                                          <p:val>
                                            <p:strVal val="ppt_y"/>
                                          </p:val>
                                        </p:tav>
                                        <p:tav tm="100000">
                                          <p:val>
                                            <p:strVal val="ppt_y"/>
                                          </p:val>
                                        </p:tav>
                                      </p:tavLst>
                                    </p:anim>
                                    <p:set>
                                      <p:cBhvr>
                                        <p:cTn id="159" dur="1" fill="hold">
                                          <p:stCondLst>
                                            <p:cond delay="2999"/>
                                          </p:stCondLst>
                                        </p:cTn>
                                        <p:tgtEl>
                                          <p:spTgt spid="3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32"/>
                                        </p:tgtEl>
                                        <p:attrNameLst>
                                          <p:attrName>ppt_x</p:attrName>
                                        </p:attrNameLst>
                                      </p:cBhvr>
                                      <p:tavLst>
                                        <p:tav tm="0">
                                          <p:val>
                                            <p:strVal val="ppt_x"/>
                                          </p:val>
                                        </p:tav>
                                        <p:tav tm="100000">
                                          <p:val>
                                            <p:strVal val="0-ppt_w/2"/>
                                          </p:val>
                                        </p:tav>
                                      </p:tavLst>
                                    </p:anim>
                                    <p:anim calcmode="lin" valueType="num">
                                      <p:cBhvr additive="base">
                                        <p:cTn id="162" dur="3000"/>
                                        <p:tgtEl>
                                          <p:spTgt spid="32"/>
                                        </p:tgtEl>
                                        <p:attrNameLst>
                                          <p:attrName>ppt_y</p:attrName>
                                        </p:attrNameLst>
                                      </p:cBhvr>
                                      <p:tavLst>
                                        <p:tav tm="0">
                                          <p:val>
                                            <p:strVal val="ppt_y"/>
                                          </p:val>
                                        </p:tav>
                                        <p:tav tm="100000">
                                          <p:val>
                                            <p:strVal val="ppt_y"/>
                                          </p:val>
                                        </p:tav>
                                      </p:tavLst>
                                    </p:anim>
                                    <p:set>
                                      <p:cBhvr>
                                        <p:cTn id="163" dur="1" fill="hold">
                                          <p:stCondLst>
                                            <p:cond delay="2999"/>
                                          </p:stCondLst>
                                        </p:cTn>
                                        <p:tgtEl>
                                          <p:spTgt spid="32"/>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34"/>
                                        </p:tgtEl>
                                        <p:attrNameLst>
                                          <p:attrName>ppt_x</p:attrName>
                                        </p:attrNameLst>
                                      </p:cBhvr>
                                      <p:tavLst>
                                        <p:tav tm="0">
                                          <p:val>
                                            <p:strVal val="ppt_x"/>
                                          </p:val>
                                        </p:tav>
                                        <p:tav tm="100000">
                                          <p:val>
                                            <p:strVal val="0-ppt_w/2"/>
                                          </p:val>
                                        </p:tav>
                                      </p:tavLst>
                                    </p:anim>
                                    <p:anim calcmode="lin" valueType="num">
                                      <p:cBhvr additive="base">
                                        <p:cTn id="166" dur="3000"/>
                                        <p:tgtEl>
                                          <p:spTgt spid="34"/>
                                        </p:tgtEl>
                                        <p:attrNameLst>
                                          <p:attrName>ppt_y</p:attrName>
                                        </p:attrNameLst>
                                      </p:cBhvr>
                                      <p:tavLst>
                                        <p:tav tm="0">
                                          <p:val>
                                            <p:strVal val="ppt_y"/>
                                          </p:val>
                                        </p:tav>
                                        <p:tav tm="100000">
                                          <p:val>
                                            <p:strVal val="ppt_y"/>
                                          </p:val>
                                        </p:tav>
                                      </p:tavLst>
                                    </p:anim>
                                    <p:set>
                                      <p:cBhvr>
                                        <p:cTn id="167" dur="1" fill="hold">
                                          <p:stCondLst>
                                            <p:cond delay="2999"/>
                                          </p:stCondLst>
                                        </p:cTn>
                                        <p:tgtEl>
                                          <p:spTgt spid="34"/>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0"/>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6"/>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4"/>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6"/>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28"/>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30"/>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32"/>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34"/>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ppt_w</p:attrName>
                                        </p:attrNameLst>
                                      </p:cBhvr>
                                      <p:tavLst>
                                        <p:tav tm="0">
                                          <p:val>
                                            <p:strVal val="4/3*#ppt_w"/>
                                          </p:val>
                                        </p:tav>
                                        <p:tav tm="100000">
                                          <p:val>
                                            <p:strVal val="#ppt_w"/>
                                          </p:val>
                                        </p:tav>
                                      </p:tavLst>
                                    </p:anim>
                                    <p:anim calcmode="lin" valueType="num">
                                      <p:cBhvr>
                                        <p:cTn id="203" dur="3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Vertical)">
                                      <p:cBhvr>
                                        <p:cTn id="20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5302_husky-pies-jesie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nnamed.png"/>
          <p:cNvPicPr>
            <a:picLocks noChangeAspect="1"/>
          </p:cNvPicPr>
          <p:nvPr/>
        </p:nvPicPr>
        <p:blipFill>
          <a:blip r:embed="rId3">
            <a:duotone>
              <a:schemeClr val="accent6">
                <a:shade val="45000"/>
                <a:satMod val="135000"/>
              </a:schemeClr>
              <a:prstClr val="white"/>
            </a:duotone>
            <a:lum bright="30000"/>
          </a:blip>
          <a:stretch>
            <a:fillRect/>
          </a:stretch>
        </p:blipFill>
        <p:spPr>
          <a:xfrm>
            <a:off x="2714612" y="571486"/>
            <a:ext cx="4000528" cy="3946761"/>
          </a:xfrm>
          <a:prstGeom prst="donut">
            <a:avLst/>
          </a:prstGeom>
        </p:spPr>
      </p:pic>
      <p:pic>
        <p:nvPicPr>
          <p:cNvPr id="4" name="3 Imagen" descr="unnamed.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rot="3242833">
            <a:off x="2875465" y="717864"/>
            <a:ext cx="3700458" cy="3818456"/>
          </a:xfrm>
          <a:prstGeom prst="donut">
            <a:avLst/>
          </a:prstGeom>
        </p:spPr>
      </p:pic>
      <p:sp>
        <p:nvSpPr>
          <p:cNvPr id="5" name="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3"/>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4"/>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3"/>
                                        </p:tgtEl>
                                        <p:attrNameLst>
                                          <p:attrName>ppt_w</p:attrName>
                                        </p:attrNameLst>
                                      </p:cBhvr>
                                      <p:tavLst>
                                        <p:tav tm="0">
                                          <p:val>
                                            <p:strVal val="ppt_w"/>
                                          </p:val>
                                        </p:tav>
                                        <p:tav tm="100000">
                                          <p:val>
                                            <p:fltVal val="0"/>
                                          </p:val>
                                        </p:tav>
                                      </p:tavLst>
                                    </p:anim>
                                    <p:anim calcmode="lin" valueType="num">
                                      <p:cBhvr>
                                        <p:cTn id="27" dur="3000"/>
                                        <p:tgtEl>
                                          <p:spTgt spid="3"/>
                                        </p:tgtEl>
                                        <p:attrNameLst>
                                          <p:attrName>ppt_h</p:attrName>
                                        </p:attrNameLst>
                                      </p:cBhvr>
                                      <p:tavLst>
                                        <p:tav tm="0">
                                          <p:val>
                                            <p:strVal val="ppt_h"/>
                                          </p:val>
                                        </p:tav>
                                        <p:tav tm="100000">
                                          <p:val>
                                            <p:fltVal val="0"/>
                                          </p:val>
                                        </p:tav>
                                      </p:tavLst>
                                    </p:anim>
                                    <p:anim calcmode="lin" valueType="num">
                                      <p:cBhvr>
                                        <p:cTn id="28" dur="3000"/>
                                        <p:tgtEl>
                                          <p:spTgt spid="3"/>
                                        </p:tgtEl>
                                        <p:attrNameLst>
                                          <p:attrName>ppt_x</p:attrName>
                                        </p:attrNameLst>
                                      </p:cBhvr>
                                      <p:tavLst>
                                        <p:tav tm="0">
                                          <p:val>
                                            <p:strVal val="ppt_x"/>
                                          </p:val>
                                        </p:tav>
                                        <p:tav tm="100000">
                                          <p:val>
                                            <p:fltVal val="0.5"/>
                                          </p:val>
                                        </p:tav>
                                      </p:tavLst>
                                    </p:anim>
                                    <p:anim calcmode="lin" valueType="num">
                                      <p:cBhvr>
                                        <p:cTn id="29" dur="3000"/>
                                        <p:tgtEl>
                                          <p:spTgt spid="3"/>
                                        </p:tgtEl>
                                        <p:attrNameLst>
                                          <p:attrName>ppt_y</p:attrName>
                                        </p:attrNameLst>
                                      </p:cBhvr>
                                      <p:tavLst>
                                        <p:tav tm="0">
                                          <p:val>
                                            <p:strVal val="ppt_y"/>
                                          </p:val>
                                        </p:tav>
                                        <p:tav tm="100000">
                                          <p:val>
                                            <p:fltVal val="0.5"/>
                                          </p:val>
                                        </p:tav>
                                      </p:tavLst>
                                    </p:anim>
                                    <p:set>
                                      <p:cBhvr>
                                        <p:cTn id="30" dur="1" fill="hold">
                                          <p:stCondLst>
                                            <p:cond delay="2999"/>
                                          </p:stCondLst>
                                        </p:cTn>
                                        <p:tgtEl>
                                          <p:spTgt spid="3"/>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4"/>
                                        </p:tgtEl>
                                        <p:attrNameLst>
                                          <p:attrName>ppt_w</p:attrName>
                                        </p:attrNameLst>
                                      </p:cBhvr>
                                      <p:tavLst>
                                        <p:tav tm="0">
                                          <p:val>
                                            <p:strVal val="ppt_w"/>
                                          </p:val>
                                        </p:tav>
                                        <p:tav tm="100000">
                                          <p:val>
                                            <p:fltVal val="0"/>
                                          </p:val>
                                        </p:tav>
                                      </p:tavLst>
                                    </p:anim>
                                    <p:anim calcmode="lin" valueType="num">
                                      <p:cBhvr>
                                        <p:cTn id="33" dur="3000"/>
                                        <p:tgtEl>
                                          <p:spTgt spid="4"/>
                                        </p:tgtEl>
                                        <p:attrNameLst>
                                          <p:attrName>ppt_h</p:attrName>
                                        </p:attrNameLst>
                                      </p:cBhvr>
                                      <p:tavLst>
                                        <p:tav tm="0">
                                          <p:val>
                                            <p:strVal val="ppt_h"/>
                                          </p:val>
                                        </p:tav>
                                        <p:tav tm="100000">
                                          <p:val>
                                            <p:fltVal val="0"/>
                                          </p:val>
                                        </p:tav>
                                      </p:tavLst>
                                    </p:anim>
                                    <p:anim calcmode="lin" valueType="num">
                                      <p:cBhvr>
                                        <p:cTn id="34" dur="3000"/>
                                        <p:tgtEl>
                                          <p:spTgt spid="4"/>
                                        </p:tgtEl>
                                        <p:attrNameLst>
                                          <p:attrName>ppt_x</p:attrName>
                                        </p:attrNameLst>
                                      </p:cBhvr>
                                      <p:tavLst>
                                        <p:tav tm="0">
                                          <p:val>
                                            <p:strVal val="ppt_x"/>
                                          </p:val>
                                        </p:tav>
                                        <p:tav tm="100000">
                                          <p:val>
                                            <p:fltVal val="0.5"/>
                                          </p:val>
                                        </p:tav>
                                      </p:tavLst>
                                    </p:anim>
                                    <p:anim calcmode="lin" valueType="num">
                                      <p:cBhvr>
                                        <p:cTn id="35" dur="3000"/>
                                        <p:tgtEl>
                                          <p:spTgt spid="4"/>
                                        </p:tgtEl>
                                        <p:attrNameLst>
                                          <p:attrName>ppt_y</p:attrName>
                                        </p:attrNameLst>
                                      </p:cBhvr>
                                      <p:tavLst>
                                        <p:tav tm="0">
                                          <p:val>
                                            <p:strVal val="ppt_y"/>
                                          </p:val>
                                        </p:tav>
                                        <p:tav tm="100000">
                                          <p:val>
                                            <p:fltVal val="0.5"/>
                                          </p:val>
                                        </p:tav>
                                      </p:tavLst>
                                    </p:anim>
                                    <p:set>
                                      <p:cBhvr>
                                        <p:cTn id="36" dur="1" fill="hold">
                                          <p:stCondLst>
                                            <p:cond delay="2999"/>
                                          </p:stCondLst>
                                        </p:cTn>
                                        <p:tgtEl>
                                          <p:spTgt spid="4"/>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3"/>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4"/>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8)">
                                      <p:cBhvr>
                                        <p:cTn id="4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83861_husky-siberian-szczenia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1571604"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857356" y="571486"/>
            <a:ext cx="142876" cy="392909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072330" y="642924"/>
            <a:ext cx="142876" cy="392909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071670" y="857238"/>
            <a:ext cx="142876" cy="342902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786578" y="928676"/>
            <a:ext cx="142876" cy="342902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357422" y="1071552"/>
            <a:ext cx="142876" cy="307183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572264" y="1142990"/>
            <a:ext cx="142876" cy="307183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643174" y="1357304"/>
            <a:ext cx="142876" cy="2643206"/>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286512" y="1428742"/>
            <a:ext cx="142876" cy="2643206"/>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928926" y="1643056"/>
            <a:ext cx="142876" cy="214314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072198" y="1714494"/>
            <a:ext cx="142876" cy="214314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214678" y="1857370"/>
            <a:ext cx="142876" cy="178595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857884" y="1928808"/>
            <a:ext cx="142876" cy="178595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00430" y="2071684"/>
            <a:ext cx="142876" cy="142876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643570" y="2071684"/>
            <a:ext cx="142876" cy="142876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86182" y="2214560"/>
            <a:ext cx="142876" cy="1143008"/>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429256" y="2214560"/>
            <a:ext cx="142876" cy="1143008"/>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071934" y="2285998"/>
            <a:ext cx="142876" cy="9286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214942" y="2285998"/>
            <a:ext cx="142876" cy="9286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357686" y="2357436"/>
            <a:ext cx="142876" cy="71438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628" y="2357436"/>
            <a:ext cx="142876" cy="71438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4572000" y="2428874"/>
            <a:ext cx="142876" cy="57150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786314" y="2428874"/>
            <a:ext cx="142876" cy="57150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285852"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7572396"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000100"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7858148"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48"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8072462"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286776"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428596"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1+#ppt_w/2"/>
                                          </p:val>
                                        </p:tav>
                                        <p:tav tm="100000">
                                          <p:val>
                                            <p:strVal val="#ppt_x"/>
                                          </p:val>
                                        </p:tav>
                                      </p:tavLst>
                                    </p:anim>
                                    <p:anim calcmode="lin" valueType="num">
                                      <p:cBhvr additive="base">
                                        <p:cTn id="47" dur="3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1+#ppt_w/2"/>
                                          </p:val>
                                        </p:tav>
                                        <p:tav tm="100000">
                                          <p:val>
                                            <p:strVal val="#ppt_x"/>
                                          </p:val>
                                        </p:tav>
                                      </p:tavLst>
                                    </p:anim>
                                    <p:anim calcmode="lin" valueType="num">
                                      <p:cBhvr additive="base">
                                        <p:cTn id="55" dur="30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3000" fill="hold"/>
                                        <p:tgtEl>
                                          <p:spTgt spid="27"/>
                                        </p:tgtEl>
                                        <p:attrNameLst>
                                          <p:attrName>ppt_x</p:attrName>
                                        </p:attrNameLst>
                                      </p:cBhvr>
                                      <p:tavLst>
                                        <p:tav tm="0">
                                          <p:val>
                                            <p:strVal val="1+#ppt_w/2"/>
                                          </p:val>
                                        </p:tav>
                                        <p:tav tm="100000">
                                          <p:val>
                                            <p:strVal val="#ppt_x"/>
                                          </p:val>
                                        </p:tav>
                                      </p:tavLst>
                                    </p:anim>
                                    <p:anim calcmode="lin" valueType="num">
                                      <p:cBhvr additive="base">
                                        <p:cTn id="59" dur="3000" fill="hold"/>
                                        <p:tgtEl>
                                          <p:spTgt spid="2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3000" fill="hold"/>
                                        <p:tgtEl>
                                          <p:spTgt spid="29"/>
                                        </p:tgtEl>
                                        <p:attrNameLst>
                                          <p:attrName>ppt_x</p:attrName>
                                        </p:attrNameLst>
                                      </p:cBhvr>
                                      <p:tavLst>
                                        <p:tav tm="0">
                                          <p:val>
                                            <p:strVal val="1+#ppt_w/2"/>
                                          </p:val>
                                        </p:tav>
                                        <p:tav tm="100000">
                                          <p:val>
                                            <p:strVal val="#ppt_x"/>
                                          </p:val>
                                        </p:tav>
                                      </p:tavLst>
                                    </p:anim>
                                    <p:anim calcmode="lin" valueType="num">
                                      <p:cBhvr additive="base">
                                        <p:cTn id="63" dur="3000" fill="hold"/>
                                        <p:tgtEl>
                                          <p:spTgt spid="29"/>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3000" fill="hold"/>
                                        <p:tgtEl>
                                          <p:spTgt spid="31"/>
                                        </p:tgtEl>
                                        <p:attrNameLst>
                                          <p:attrName>ppt_x</p:attrName>
                                        </p:attrNameLst>
                                      </p:cBhvr>
                                      <p:tavLst>
                                        <p:tav tm="0">
                                          <p:val>
                                            <p:strVal val="1+#ppt_w/2"/>
                                          </p:val>
                                        </p:tav>
                                        <p:tav tm="100000">
                                          <p:val>
                                            <p:strVal val="#ppt_x"/>
                                          </p:val>
                                        </p:tav>
                                      </p:tavLst>
                                    </p:anim>
                                    <p:anim calcmode="lin" valueType="num">
                                      <p:cBhvr additive="base">
                                        <p:cTn id="67" dur="3000" fill="hold"/>
                                        <p:tgtEl>
                                          <p:spTgt spid="31"/>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3000" fill="hold"/>
                                        <p:tgtEl>
                                          <p:spTgt spid="34"/>
                                        </p:tgtEl>
                                        <p:attrNameLst>
                                          <p:attrName>ppt_x</p:attrName>
                                        </p:attrNameLst>
                                      </p:cBhvr>
                                      <p:tavLst>
                                        <p:tav tm="0">
                                          <p:val>
                                            <p:strVal val="1+#ppt_w/2"/>
                                          </p:val>
                                        </p:tav>
                                        <p:tav tm="100000">
                                          <p:val>
                                            <p:strVal val="#ppt_x"/>
                                          </p:val>
                                        </p:tav>
                                      </p:tavLst>
                                    </p:anim>
                                    <p:anim calcmode="lin" valueType="num">
                                      <p:cBhvr additive="base">
                                        <p:cTn id="71" dur="3000" fill="hold"/>
                                        <p:tgtEl>
                                          <p:spTgt spid="34"/>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additive="base">
                                        <p:cTn id="74" dur="3000" fill="hold"/>
                                        <p:tgtEl>
                                          <p:spTgt spid="4"/>
                                        </p:tgtEl>
                                        <p:attrNameLst>
                                          <p:attrName>ppt_x</p:attrName>
                                        </p:attrNameLst>
                                      </p:cBhvr>
                                      <p:tavLst>
                                        <p:tav tm="0">
                                          <p:val>
                                            <p:strVal val="0-#ppt_w/2"/>
                                          </p:val>
                                        </p:tav>
                                        <p:tav tm="100000">
                                          <p:val>
                                            <p:strVal val="#ppt_x"/>
                                          </p:val>
                                        </p:tav>
                                      </p:tavLst>
                                    </p:anim>
                                    <p:anim calcmode="lin" valueType="num">
                                      <p:cBhvr additive="base">
                                        <p:cTn id="75" dur="3000" fill="hold"/>
                                        <p:tgtEl>
                                          <p:spTgt spid="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3000" fill="hold"/>
                                        <p:tgtEl>
                                          <p:spTgt spid="6"/>
                                        </p:tgtEl>
                                        <p:attrNameLst>
                                          <p:attrName>ppt_x</p:attrName>
                                        </p:attrNameLst>
                                      </p:cBhvr>
                                      <p:tavLst>
                                        <p:tav tm="0">
                                          <p:val>
                                            <p:strVal val="0-#ppt_w/2"/>
                                          </p:val>
                                        </p:tav>
                                        <p:tav tm="100000">
                                          <p:val>
                                            <p:strVal val="#ppt_x"/>
                                          </p:val>
                                        </p:tav>
                                      </p:tavLst>
                                    </p:anim>
                                    <p:anim calcmode="lin" valueType="num">
                                      <p:cBhvr additive="base">
                                        <p:cTn id="79" dur="3000" fill="hold"/>
                                        <p:tgtEl>
                                          <p:spTgt spid="6"/>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0-#ppt_w/2"/>
                                          </p:val>
                                        </p:tav>
                                        <p:tav tm="100000">
                                          <p:val>
                                            <p:strVal val="#ppt_x"/>
                                          </p:val>
                                        </p:tav>
                                      </p:tavLst>
                                    </p:anim>
                                    <p:anim calcmode="lin" valueType="num">
                                      <p:cBhvr additive="base">
                                        <p:cTn id="83" dur="3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0-#ppt_w/2"/>
                                          </p:val>
                                        </p:tav>
                                        <p:tav tm="100000">
                                          <p:val>
                                            <p:strVal val="#ppt_x"/>
                                          </p:val>
                                        </p:tav>
                                      </p:tavLst>
                                    </p:anim>
                                    <p:anim calcmode="lin" valueType="num">
                                      <p:cBhvr additive="base">
                                        <p:cTn id="87" dur="3000" fill="hold"/>
                                        <p:tgtEl>
                                          <p:spTgt spid="1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3000" fill="hold"/>
                                        <p:tgtEl>
                                          <p:spTgt spid="12"/>
                                        </p:tgtEl>
                                        <p:attrNameLst>
                                          <p:attrName>ppt_x</p:attrName>
                                        </p:attrNameLst>
                                      </p:cBhvr>
                                      <p:tavLst>
                                        <p:tav tm="0">
                                          <p:val>
                                            <p:strVal val="0-#ppt_w/2"/>
                                          </p:val>
                                        </p:tav>
                                        <p:tav tm="100000">
                                          <p:val>
                                            <p:strVal val="#ppt_x"/>
                                          </p:val>
                                        </p:tav>
                                      </p:tavLst>
                                    </p:anim>
                                    <p:anim calcmode="lin" valueType="num">
                                      <p:cBhvr additive="base">
                                        <p:cTn id="91" dur="3000" fill="hold"/>
                                        <p:tgtEl>
                                          <p:spTgt spid="12"/>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0-#ppt_w/2"/>
                                          </p:val>
                                        </p:tav>
                                        <p:tav tm="100000">
                                          <p:val>
                                            <p:strVal val="#ppt_x"/>
                                          </p:val>
                                        </p:tav>
                                      </p:tavLst>
                                    </p:anim>
                                    <p:anim calcmode="lin" valueType="num">
                                      <p:cBhvr additive="base">
                                        <p:cTn id="95" dur="3000" fill="hold"/>
                                        <p:tgtEl>
                                          <p:spTgt spid="1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0-#ppt_w/2"/>
                                          </p:val>
                                        </p:tav>
                                        <p:tav tm="100000">
                                          <p:val>
                                            <p:strVal val="#ppt_x"/>
                                          </p:val>
                                        </p:tav>
                                      </p:tavLst>
                                    </p:anim>
                                    <p:anim calcmode="lin" valueType="num">
                                      <p:cBhvr additive="base">
                                        <p:cTn id="99" dur="3000" fill="hold"/>
                                        <p:tgtEl>
                                          <p:spTgt spid="1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additive="base">
                                        <p:cTn id="102" dur="3000" fill="hold"/>
                                        <p:tgtEl>
                                          <p:spTgt spid="18"/>
                                        </p:tgtEl>
                                        <p:attrNameLst>
                                          <p:attrName>ppt_x</p:attrName>
                                        </p:attrNameLst>
                                      </p:cBhvr>
                                      <p:tavLst>
                                        <p:tav tm="0">
                                          <p:val>
                                            <p:strVal val="0-#ppt_w/2"/>
                                          </p:val>
                                        </p:tav>
                                        <p:tav tm="100000">
                                          <p:val>
                                            <p:strVal val="#ppt_x"/>
                                          </p:val>
                                        </p:tav>
                                      </p:tavLst>
                                    </p:anim>
                                    <p:anim calcmode="lin" valueType="num">
                                      <p:cBhvr additive="base">
                                        <p:cTn id="103" dur="3000" fill="hold"/>
                                        <p:tgtEl>
                                          <p:spTgt spid="1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3000" fill="hold"/>
                                        <p:tgtEl>
                                          <p:spTgt spid="20"/>
                                        </p:tgtEl>
                                        <p:attrNameLst>
                                          <p:attrName>ppt_x</p:attrName>
                                        </p:attrNameLst>
                                      </p:cBhvr>
                                      <p:tavLst>
                                        <p:tav tm="0">
                                          <p:val>
                                            <p:strVal val="0-#ppt_w/2"/>
                                          </p:val>
                                        </p:tav>
                                        <p:tav tm="100000">
                                          <p:val>
                                            <p:strVal val="#ppt_x"/>
                                          </p:val>
                                        </p:tav>
                                      </p:tavLst>
                                    </p:anim>
                                    <p:anim calcmode="lin" valueType="num">
                                      <p:cBhvr additive="base">
                                        <p:cTn id="107" dur="3000" fill="hold"/>
                                        <p:tgtEl>
                                          <p:spTgt spid="20"/>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3000" fill="hold"/>
                                        <p:tgtEl>
                                          <p:spTgt spid="22"/>
                                        </p:tgtEl>
                                        <p:attrNameLst>
                                          <p:attrName>ppt_x</p:attrName>
                                        </p:attrNameLst>
                                      </p:cBhvr>
                                      <p:tavLst>
                                        <p:tav tm="0">
                                          <p:val>
                                            <p:strVal val="0-#ppt_w/2"/>
                                          </p:val>
                                        </p:tav>
                                        <p:tav tm="100000">
                                          <p:val>
                                            <p:strVal val="#ppt_x"/>
                                          </p:val>
                                        </p:tav>
                                      </p:tavLst>
                                    </p:anim>
                                    <p:anim calcmode="lin" valueType="num">
                                      <p:cBhvr additive="base">
                                        <p:cTn id="111" dur="3000" fill="hold"/>
                                        <p:tgtEl>
                                          <p:spTgt spid="22"/>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0-#ppt_w/2"/>
                                          </p:val>
                                        </p:tav>
                                        <p:tav tm="100000">
                                          <p:val>
                                            <p:strVal val="#ppt_x"/>
                                          </p:val>
                                        </p:tav>
                                      </p:tavLst>
                                    </p:anim>
                                    <p:anim calcmode="lin" valueType="num">
                                      <p:cBhvr additive="base">
                                        <p:cTn id="115" dur="3000" fill="hold"/>
                                        <p:tgtEl>
                                          <p:spTgt spid="24"/>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26"/>
                                        </p:tgtEl>
                                        <p:attrNameLst>
                                          <p:attrName>style.visibility</p:attrName>
                                        </p:attrNameLst>
                                      </p:cBhvr>
                                      <p:to>
                                        <p:strVal val="visible"/>
                                      </p:to>
                                    </p:set>
                                    <p:anim calcmode="lin" valueType="num">
                                      <p:cBhvr additive="base">
                                        <p:cTn id="118" dur="3000" fill="hold"/>
                                        <p:tgtEl>
                                          <p:spTgt spid="26"/>
                                        </p:tgtEl>
                                        <p:attrNameLst>
                                          <p:attrName>ppt_x</p:attrName>
                                        </p:attrNameLst>
                                      </p:cBhvr>
                                      <p:tavLst>
                                        <p:tav tm="0">
                                          <p:val>
                                            <p:strVal val="0-#ppt_w/2"/>
                                          </p:val>
                                        </p:tav>
                                        <p:tav tm="100000">
                                          <p:val>
                                            <p:strVal val="#ppt_x"/>
                                          </p:val>
                                        </p:tav>
                                      </p:tavLst>
                                    </p:anim>
                                    <p:anim calcmode="lin" valueType="num">
                                      <p:cBhvr additive="base">
                                        <p:cTn id="119" dur="3000" fill="hold"/>
                                        <p:tgtEl>
                                          <p:spTgt spid="26"/>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3000" fill="hold"/>
                                        <p:tgtEl>
                                          <p:spTgt spid="28"/>
                                        </p:tgtEl>
                                        <p:attrNameLst>
                                          <p:attrName>ppt_x</p:attrName>
                                        </p:attrNameLst>
                                      </p:cBhvr>
                                      <p:tavLst>
                                        <p:tav tm="0">
                                          <p:val>
                                            <p:strVal val="0-#ppt_w/2"/>
                                          </p:val>
                                        </p:tav>
                                        <p:tav tm="100000">
                                          <p:val>
                                            <p:strVal val="#ppt_x"/>
                                          </p:val>
                                        </p:tav>
                                      </p:tavLst>
                                    </p:anim>
                                    <p:anim calcmode="lin" valueType="num">
                                      <p:cBhvr additive="base">
                                        <p:cTn id="123" dur="3000" fill="hold"/>
                                        <p:tgtEl>
                                          <p:spTgt spid="28"/>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 calcmode="lin" valueType="num">
                                      <p:cBhvr additive="base">
                                        <p:cTn id="126" dur="3000" fill="hold"/>
                                        <p:tgtEl>
                                          <p:spTgt spid="30"/>
                                        </p:tgtEl>
                                        <p:attrNameLst>
                                          <p:attrName>ppt_x</p:attrName>
                                        </p:attrNameLst>
                                      </p:cBhvr>
                                      <p:tavLst>
                                        <p:tav tm="0">
                                          <p:val>
                                            <p:strVal val="0-#ppt_w/2"/>
                                          </p:val>
                                        </p:tav>
                                        <p:tav tm="100000">
                                          <p:val>
                                            <p:strVal val="#ppt_x"/>
                                          </p:val>
                                        </p:tav>
                                      </p:tavLst>
                                    </p:anim>
                                    <p:anim calcmode="lin" valueType="num">
                                      <p:cBhvr additive="base">
                                        <p:cTn id="127" dur="3000" fill="hold"/>
                                        <p:tgtEl>
                                          <p:spTgt spid="30"/>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2"/>
                                        </p:tgtEl>
                                        <p:attrNameLst>
                                          <p:attrName>style.visibility</p:attrName>
                                        </p:attrNameLst>
                                      </p:cBhvr>
                                      <p:to>
                                        <p:strVal val="visible"/>
                                      </p:to>
                                    </p:set>
                                    <p:anim calcmode="lin" valueType="num">
                                      <p:cBhvr additive="base">
                                        <p:cTn id="130" dur="3000" fill="hold"/>
                                        <p:tgtEl>
                                          <p:spTgt spid="32"/>
                                        </p:tgtEl>
                                        <p:attrNameLst>
                                          <p:attrName>ppt_x</p:attrName>
                                        </p:attrNameLst>
                                      </p:cBhvr>
                                      <p:tavLst>
                                        <p:tav tm="0">
                                          <p:val>
                                            <p:strVal val="0-#ppt_w/2"/>
                                          </p:val>
                                        </p:tav>
                                        <p:tav tm="100000">
                                          <p:val>
                                            <p:strVal val="#ppt_x"/>
                                          </p:val>
                                        </p:tav>
                                      </p:tavLst>
                                    </p:anim>
                                    <p:anim calcmode="lin" valueType="num">
                                      <p:cBhvr additive="base">
                                        <p:cTn id="131" dur="3000" fill="hold"/>
                                        <p:tgtEl>
                                          <p:spTgt spid="32"/>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3000" fill="hold"/>
                                        <p:tgtEl>
                                          <p:spTgt spid="33"/>
                                        </p:tgtEl>
                                        <p:attrNameLst>
                                          <p:attrName>ppt_x</p:attrName>
                                        </p:attrNameLst>
                                      </p:cBhvr>
                                      <p:tavLst>
                                        <p:tav tm="0">
                                          <p:val>
                                            <p:strVal val="0-#ppt_w/2"/>
                                          </p:val>
                                        </p:tav>
                                        <p:tav tm="100000">
                                          <p:val>
                                            <p:strVal val="#ppt_x"/>
                                          </p:val>
                                        </p:tav>
                                      </p:tavLst>
                                    </p:anim>
                                    <p:anim calcmode="lin" valueType="num">
                                      <p:cBhvr additive="base">
                                        <p:cTn id="135" dur="3000" fill="hold"/>
                                        <p:tgtEl>
                                          <p:spTgt spid="33"/>
                                        </p:tgtEl>
                                        <p:attrNameLst>
                                          <p:attrName>ppt_y</p:attrName>
                                        </p:attrNameLst>
                                      </p:cBhvr>
                                      <p:tavLst>
                                        <p:tav tm="0">
                                          <p:val>
                                            <p:strVal val="#ppt_y"/>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3"/>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5"/>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4"/>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0"/>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6"/>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8"/>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0"/>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2"/>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3"/>
                                        </p:tgtEl>
                                        <p:attrNameLst>
                                          <p:attrName>r</p:attrName>
                                        </p:attrNameLst>
                                      </p:cBhvr>
                                    </p:animRot>
                                  </p:childTnLst>
                                </p:cTn>
                              </p:par>
                              <p:par>
                                <p:cTn id="200" presetID="5" presetClass="entr" presetSubtype="10" fill="hold" grpId="2"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checkerboard(across)">
                                      <p:cBhvr>
                                        <p:cTn id="202" dur="3000"/>
                                        <p:tgtEl>
                                          <p:spTgt spid="3"/>
                                        </p:tgtEl>
                                      </p:cBhvr>
                                    </p:animEffect>
                                  </p:childTnLst>
                                </p:cTn>
                              </p:par>
                              <p:par>
                                <p:cTn id="203" presetID="5" presetClass="entr" presetSubtype="10" fill="hold" grpId="2"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checkerboard(across)">
                                      <p:cBhvr>
                                        <p:cTn id="205" dur="3000"/>
                                        <p:tgtEl>
                                          <p:spTgt spid="4"/>
                                        </p:tgtEl>
                                      </p:cBhvr>
                                    </p:animEffect>
                                  </p:childTnLst>
                                </p:cTn>
                              </p:par>
                              <p:par>
                                <p:cTn id="206" presetID="5" presetClass="entr" presetSubtype="10" fill="hold" grpId="2"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checkerboard(across)">
                                      <p:cBhvr>
                                        <p:cTn id="208" dur="3000"/>
                                        <p:tgtEl>
                                          <p:spTgt spid="5"/>
                                        </p:tgtEl>
                                      </p:cBhvr>
                                    </p:animEffect>
                                  </p:childTnLst>
                                </p:cTn>
                              </p:par>
                              <p:par>
                                <p:cTn id="209" presetID="5" presetClass="entr" presetSubtype="10" fill="hold" grpId="2"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checkerboard(across)">
                                      <p:cBhvr>
                                        <p:cTn id="211" dur="3000"/>
                                        <p:tgtEl>
                                          <p:spTgt spid="6"/>
                                        </p:tgtEl>
                                      </p:cBhvr>
                                    </p:animEffect>
                                  </p:childTnLst>
                                </p:cTn>
                              </p:par>
                              <p:par>
                                <p:cTn id="212" presetID="5" presetClass="entr" presetSubtype="10" fill="hold" grpId="2"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checkerboard(across)">
                                      <p:cBhvr>
                                        <p:cTn id="214" dur="3000"/>
                                        <p:tgtEl>
                                          <p:spTgt spid="7"/>
                                        </p:tgtEl>
                                      </p:cBhvr>
                                    </p:animEffect>
                                  </p:childTnLst>
                                </p:cTn>
                              </p:par>
                              <p:par>
                                <p:cTn id="215" presetID="5" presetClass="entr" presetSubtype="10" fill="hold" grpId="2"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checkerboard(across)">
                                      <p:cBhvr>
                                        <p:cTn id="217" dur="3000"/>
                                        <p:tgtEl>
                                          <p:spTgt spid="8"/>
                                        </p:tgtEl>
                                      </p:cBhvr>
                                    </p:animEffect>
                                  </p:childTnLst>
                                </p:cTn>
                              </p:par>
                              <p:par>
                                <p:cTn id="218" presetID="5" presetClass="entr" presetSubtype="10" fill="hold" grpId="2"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checkerboard(across)">
                                      <p:cBhvr>
                                        <p:cTn id="220" dur="3000"/>
                                        <p:tgtEl>
                                          <p:spTgt spid="9"/>
                                        </p:tgtEl>
                                      </p:cBhvr>
                                    </p:animEffect>
                                  </p:childTnLst>
                                </p:cTn>
                              </p:par>
                              <p:par>
                                <p:cTn id="221" presetID="5" presetClass="entr" presetSubtype="10" fill="hold" grpId="2"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checkerboard(across)">
                                      <p:cBhvr>
                                        <p:cTn id="223" dur="3000"/>
                                        <p:tgtEl>
                                          <p:spTgt spid="10"/>
                                        </p:tgtEl>
                                      </p:cBhvr>
                                    </p:animEffect>
                                  </p:childTnLst>
                                </p:cTn>
                              </p:par>
                              <p:par>
                                <p:cTn id="224" presetID="5" presetClass="entr" presetSubtype="10" fill="hold" grpId="2"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checkerboard(across)">
                                      <p:cBhvr>
                                        <p:cTn id="226" dur="3000"/>
                                        <p:tgtEl>
                                          <p:spTgt spid="11"/>
                                        </p:tgtEl>
                                      </p:cBhvr>
                                    </p:animEffect>
                                  </p:childTnLst>
                                </p:cTn>
                              </p:par>
                              <p:par>
                                <p:cTn id="227" presetID="5" presetClass="entr" presetSubtype="10" fill="hold" grpId="2"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checkerboard(across)">
                                      <p:cBhvr>
                                        <p:cTn id="229" dur="3000"/>
                                        <p:tgtEl>
                                          <p:spTgt spid="12"/>
                                        </p:tgtEl>
                                      </p:cBhvr>
                                    </p:animEffect>
                                  </p:childTnLst>
                                </p:cTn>
                              </p:par>
                              <p:par>
                                <p:cTn id="230" presetID="5" presetClass="entr" presetSubtype="10" fill="hold" grpId="2"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checkerboard(across)">
                                      <p:cBhvr>
                                        <p:cTn id="232" dur="3000"/>
                                        <p:tgtEl>
                                          <p:spTgt spid="13"/>
                                        </p:tgtEl>
                                      </p:cBhvr>
                                    </p:animEffect>
                                  </p:childTnLst>
                                </p:cTn>
                              </p:par>
                              <p:par>
                                <p:cTn id="233" presetID="5" presetClass="entr" presetSubtype="10" fill="hold" grpId="2"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checkerboard(across)">
                                      <p:cBhvr>
                                        <p:cTn id="235" dur="3000"/>
                                        <p:tgtEl>
                                          <p:spTgt spid="14"/>
                                        </p:tgtEl>
                                      </p:cBhvr>
                                    </p:animEffect>
                                  </p:childTnLst>
                                </p:cTn>
                              </p:par>
                              <p:par>
                                <p:cTn id="236" presetID="5" presetClass="entr" presetSubtype="10" fill="hold" grpId="2"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checkerboard(across)">
                                      <p:cBhvr>
                                        <p:cTn id="238" dur="3000"/>
                                        <p:tgtEl>
                                          <p:spTgt spid="15"/>
                                        </p:tgtEl>
                                      </p:cBhvr>
                                    </p:animEffect>
                                  </p:childTnLst>
                                </p:cTn>
                              </p:par>
                              <p:par>
                                <p:cTn id="239" presetID="5" presetClass="entr" presetSubtype="10" fill="hold" grpId="2"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checkerboard(across)">
                                      <p:cBhvr>
                                        <p:cTn id="241" dur="3000"/>
                                        <p:tgtEl>
                                          <p:spTgt spid="16"/>
                                        </p:tgtEl>
                                      </p:cBhvr>
                                    </p:animEffect>
                                  </p:childTnLst>
                                </p:cTn>
                              </p:par>
                              <p:par>
                                <p:cTn id="242" presetID="5" presetClass="entr" presetSubtype="10"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checkerboard(across)">
                                      <p:cBhvr>
                                        <p:cTn id="247" dur="3000"/>
                                        <p:tgtEl>
                                          <p:spTgt spid="18"/>
                                        </p:tgtEl>
                                      </p:cBhvr>
                                    </p:animEffect>
                                  </p:childTnLst>
                                </p:cTn>
                              </p:par>
                              <p:par>
                                <p:cTn id="248" presetID="5" presetClass="entr" presetSubtype="10" fill="hold" grpId="2"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checkerboard(across)">
                                      <p:cBhvr>
                                        <p:cTn id="250" dur="3000"/>
                                        <p:tgtEl>
                                          <p:spTgt spid="19"/>
                                        </p:tgtEl>
                                      </p:cBhvr>
                                    </p:animEffect>
                                  </p:childTnLst>
                                </p:cTn>
                              </p:par>
                              <p:par>
                                <p:cTn id="251" presetID="5" presetClass="entr" presetSubtype="10" fill="hold" grpId="2"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checkerboard(across)">
                                      <p:cBhvr>
                                        <p:cTn id="253" dur="3000"/>
                                        <p:tgtEl>
                                          <p:spTgt spid="20"/>
                                        </p:tgtEl>
                                      </p:cBhvr>
                                    </p:animEffect>
                                  </p:childTnLst>
                                </p:cTn>
                              </p:par>
                              <p:par>
                                <p:cTn id="254" presetID="5" presetClass="entr" presetSubtype="10" fill="hold" grpId="2"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checkerboard(across)">
                                      <p:cBhvr>
                                        <p:cTn id="256" dur="3000"/>
                                        <p:tgtEl>
                                          <p:spTgt spid="21"/>
                                        </p:tgtEl>
                                      </p:cBhvr>
                                    </p:animEffect>
                                  </p:childTnLst>
                                </p:cTn>
                              </p:par>
                              <p:par>
                                <p:cTn id="257" presetID="5" presetClass="entr" presetSubtype="10" fill="hold" grpId="2"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checkerboard(across)">
                                      <p:cBhvr>
                                        <p:cTn id="259" dur="3000"/>
                                        <p:tgtEl>
                                          <p:spTgt spid="22"/>
                                        </p:tgtEl>
                                      </p:cBhvr>
                                    </p:animEffect>
                                  </p:childTnLst>
                                </p:cTn>
                              </p:par>
                              <p:par>
                                <p:cTn id="260" presetID="5" presetClass="entr" presetSubtype="10" fill="hold" grpId="2"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checkerboard(across)">
                                      <p:cBhvr>
                                        <p:cTn id="262" dur="3000"/>
                                        <p:tgtEl>
                                          <p:spTgt spid="23"/>
                                        </p:tgtEl>
                                      </p:cBhvr>
                                    </p:animEffect>
                                  </p:childTnLst>
                                </p:cTn>
                              </p:par>
                              <p:par>
                                <p:cTn id="263" presetID="5" presetClass="entr" presetSubtype="10" fill="hold" grpId="2"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checkerboard(across)">
                                      <p:cBhvr>
                                        <p:cTn id="265" dur="3000"/>
                                        <p:tgtEl>
                                          <p:spTgt spid="24"/>
                                        </p:tgtEl>
                                      </p:cBhvr>
                                    </p:animEffect>
                                  </p:childTnLst>
                                </p:cTn>
                              </p:par>
                              <p:par>
                                <p:cTn id="266" presetID="5" presetClass="entr" presetSubtype="10" fill="hold" grpId="2"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checkerboard(across)">
                                      <p:cBhvr>
                                        <p:cTn id="268" dur="3000"/>
                                        <p:tgtEl>
                                          <p:spTgt spid="25"/>
                                        </p:tgtEl>
                                      </p:cBhvr>
                                    </p:animEffect>
                                  </p:childTnLst>
                                </p:cTn>
                              </p:par>
                              <p:par>
                                <p:cTn id="269" presetID="5" presetClass="entr" presetSubtype="10" fill="hold" grpId="2"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checkerboard(across)">
                                      <p:cBhvr>
                                        <p:cTn id="271" dur="3000"/>
                                        <p:tgtEl>
                                          <p:spTgt spid="26"/>
                                        </p:tgtEl>
                                      </p:cBhvr>
                                    </p:animEffect>
                                  </p:childTnLst>
                                </p:cTn>
                              </p:par>
                              <p:par>
                                <p:cTn id="272" presetID="5" presetClass="entr" presetSubtype="10" fill="hold" grpId="2" nodeType="withEffect">
                                  <p:stCondLst>
                                    <p:cond delay="0"/>
                                  </p:stCondLst>
                                  <p:childTnLst>
                                    <p:set>
                                      <p:cBhvr>
                                        <p:cTn id="273" dur="1" fill="hold">
                                          <p:stCondLst>
                                            <p:cond delay="0"/>
                                          </p:stCondLst>
                                        </p:cTn>
                                        <p:tgtEl>
                                          <p:spTgt spid="27"/>
                                        </p:tgtEl>
                                        <p:attrNameLst>
                                          <p:attrName>style.visibility</p:attrName>
                                        </p:attrNameLst>
                                      </p:cBhvr>
                                      <p:to>
                                        <p:strVal val="visible"/>
                                      </p:to>
                                    </p:set>
                                    <p:animEffect transition="in" filter="checkerboard(across)">
                                      <p:cBhvr>
                                        <p:cTn id="274" dur="3000"/>
                                        <p:tgtEl>
                                          <p:spTgt spid="27"/>
                                        </p:tgtEl>
                                      </p:cBhvr>
                                    </p:animEffect>
                                  </p:childTnLst>
                                </p:cTn>
                              </p:par>
                              <p:par>
                                <p:cTn id="275" presetID="5" presetClass="entr" presetSubtype="10" fill="hold" grpId="2" nodeType="withEffect">
                                  <p:stCondLst>
                                    <p:cond delay="0"/>
                                  </p:stCondLst>
                                  <p:childTnLst>
                                    <p:set>
                                      <p:cBhvr>
                                        <p:cTn id="276" dur="1" fill="hold">
                                          <p:stCondLst>
                                            <p:cond delay="0"/>
                                          </p:stCondLst>
                                        </p:cTn>
                                        <p:tgtEl>
                                          <p:spTgt spid="28"/>
                                        </p:tgtEl>
                                        <p:attrNameLst>
                                          <p:attrName>style.visibility</p:attrName>
                                        </p:attrNameLst>
                                      </p:cBhvr>
                                      <p:to>
                                        <p:strVal val="visible"/>
                                      </p:to>
                                    </p:set>
                                    <p:animEffect transition="in" filter="checkerboard(across)">
                                      <p:cBhvr>
                                        <p:cTn id="277" dur="3000"/>
                                        <p:tgtEl>
                                          <p:spTgt spid="28"/>
                                        </p:tgtEl>
                                      </p:cBhvr>
                                    </p:animEffect>
                                  </p:childTnLst>
                                </p:cTn>
                              </p:par>
                              <p:par>
                                <p:cTn id="278" presetID="5" presetClass="entr" presetSubtype="10" fill="hold" grpId="2" nodeType="withEffect">
                                  <p:stCondLst>
                                    <p:cond delay="0"/>
                                  </p:stCondLst>
                                  <p:childTnLst>
                                    <p:set>
                                      <p:cBhvr>
                                        <p:cTn id="279" dur="1" fill="hold">
                                          <p:stCondLst>
                                            <p:cond delay="0"/>
                                          </p:stCondLst>
                                        </p:cTn>
                                        <p:tgtEl>
                                          <p:spTgt spid="29"/>
                                        </p:tgtEl>
                                        <p:attrNameLst>
                                          <p:attrName>style.visibility</p:attrName>
                                        </p:attrNameLst>
                                      </p:cBhvr>
                                      <p:to>
                                        <p:strVal val="visible"/>
                                      </p:to>
                                    </p:set>
                                    <p:animEffect transition="in" filter="checkerboard(across)">
                                      <p:cBhvr>
                                        <p:cTn id="280" dur="3000"/>
                                        <p:tgtEl>
                                          <p:spTgt spid="29"/>
                                        </p:tgtEl>
                                      </p:cBhvr>
                                    </p:animEffect>
                                  </p:childTnLst>
                                </p:cTn>
                              </p:par>
                              <p:par>
                                <p:cTn id="281" presetID="5" presetClass="entr" presetSubtype="10" fill="hold" grpId="2" nodeType="withEffect">
                                  <p:stCondLst>
                                    <p:cond delay="0"/>
                                  </p:stCondLst>
                                  <p:childTnLst>
                                    <p:set>
                                      <p:cBhvr>
                                        <p:cTn id="282" dur="1" fill="hold">
                                          <p:stCondLst>
                                            <p:cond delay="0"/>
                                          </p:stCondLst>
                                        </p:cTn>
                                        <p:tgtEl>
                                          <p:spTgt spid="30"/>
                                        </p:tgtEl>
                                        <p:attrNameLst>
                                          <p:attrName>style.visibility</p:attrName>
                                        </p:attrNameLst>
                                      </p:cBhvr>
                                      <p:to>
                                        <p:strVal val="visible"/>
                                      </p:to>
                                    </p:set>
                                    <p:animEffect transition="in" filter="checkerboard(across)">
                                      <p:cBhvr>
                                        <p:cTn id="283" dur="3000"/>
                                        <p:tgtEl>
                                          <p:spTgt spid="30"/>
                                        </p:tgtEl>
                                      </p:cBhvr>
                                    </p:animEffect>
                                  </p:childTnLst>
                                </p:cTn>
                              </p:par>
                              <p:par>
                                <p:cTn id="284" presetID="5" presetClass="entr" presetSubtype="10" fill="hold" grpId="2" nodeType="withEffect">
                                  <p:stCondLst>
                                    <p:cond delay="0"/>
                                  </p:stCondLst>
                                  <p:childTnLst>
                                    <p:set>
                                      <p:cBhvr>
                                        <p:cTn id="285" dur="1" fill="hold">
                                          <p:stCondLst>
                                            <p:cond delay="0"/>
                                          </p:stCondLst>
                                        </p:cTn>
                                        <p:tgtEl>
                                          <p:spTgt spid="31"/>
                                        </p:tgtEl>
                                        <p:attrNameLst>
                                          <p:attrName>style.visibility</p:attrName>
                                        </p:attrNameLst>
                                      </p:cBhvr>
                                      <p:to>
                                        <p:strVal val="visible"/>
                                      </p:to>
                                    </p:set>
                                    <p:animEffect transition="in" filter="checkerboard(across)">
                                      <p:cBhvr>
                                        <p:cTn id="286" dur="3000"/>
                                        <p:tgtEl>
                                          <p:spTgt spid="31"/>
                                        </p:tgtEl>
                                      </p:cBhvr>
                                    </p:animEffect>
                                  </p:childTnLst>
                                </p:cTn>
                              </p:par>
                              <p:par>
                                <p:cTn id="287" presetID="5" presetClass="entr" presetSubtype="10" fill="hold" grpId="2" nodeType="withEffect">
                                  <p:stCondLst>
                                    <p:cond delay="0"/>
                                  </p:stCondLst>
                                  <p:childTnLst>
                                    <p:set>
                                      <p:cBhvr>
                                        <p:cTn id="288" dur="1" fill="hold">
                                          <p:stCondLst>
                                            <p:cond delay="0"/>
                                          </p:stCondLst>
                                        </p:cTn>
                                        <p:tgtEl>
                                          <p:spTgt spid="32"/>
                                        </p:tgtEl>
                                        <p:attrNameLst>
                                          <p:attrName>style.visibility</p:attrName>
                                        </p:attrNameLst>
                                      </p:cBhvr>
                                      <p:to>
                                        <p:strVal val="visible"/>
                                      </p:to>
                                    </p:set>
                                    <p:animEffect transition="in" filter="checkerboard(across)">
                                      <p:cBhvr>
                                        <p:cTn id="289" dur="3000"/>
                                        <p:tgtEl>
                                          <p:spTgt spid="32"/>
                                        </p:tgtEl>
                                      </p:cBhvr>
                                    </p:animEffect>
                                  </p:childTnLst>
                                </p:cTn>
                              </p:par>
                              <p:par>
                                <p:cTn id="290" presetID="5" presetClass="entr" presetSubtype="10" fill="hold" grpId="2" nodeType="withEffect">
                                  <p:stCondLst>
                                    <p:cond delay="0"/>
                                  </p:stCondLst>
                                  <p:childTnLst>
                                    <p:set>
                                      <p:cBhvr>
                                        <p:cTn id="291" dur="1" fill="hold">
                                          <p:stCondLst>
                                            <p:cond delay="0"/>
                                          </p:stCondLst>
                                        </p:cTn>
                                        <p:tgtEl>
                                          <p:spTgt spid="33"/>
                                        </p:tgtEl>
                                        <p:attrNameLst>
                                          <p:attrName>style.visibility</p:attrName>
                                        </p:attrNameLst>
                                      </p:cBhvr>
                                      <p:to>
                                        <p:strVal val="visible"/>
                                      </p:to>
                                    </p:set>
                                    <p:animEffect transition="in" filter="checkerboard(across)">
                                      <p:cBhvr>
                                        <p:cTn id="292" dur="3000"/>
                                        <p:tgtEl>
                                          <p:spTgt spid="33"/>
                                        </p:tgtEl>
                                      </p:cBhvr>
                                    </p:animEffect>
                                  </p:childTnLst>
                                </p:cTn>
                              </p:par>
                              <p:par>
                                <p:cTn id="293" presetID="5" presetClass="entr" presetSubtype="10" fill="hold" grpId="2" nodeType="withEffect">
                                  <p:stCondLst>
                                    <p:cond delay="0"/>
                                  </p:stCondLst>
                                  <p:childTnLst>
                                    <p:set>
                                      <p:cBhvr>
                                        <p:cTn id="294" dur="1" fill="hold">
                                          <p:stCondLst>
                                            <p:cond delay="0"/>
                                          </p:stCondLst>
                                        </p:cTn>
                                        <p:tgtEl>
                                          <p:spTgt spid="34"/>
                                        </p:tgtEl>
                                        <p:attrNameLst>
                                          <p:attrName>style.visibility</p:attrName>
                                        </p:attrNameLst>
                                      </p:cBhvr>
                                      <p:to>
                                        <p:strVal val="visible"/>
                                      </p:to>
                                    </p:set>
                                    <p:animEffect transition="in" filter="checkerboard(across)">
                                      <p:cBhvr>
                                        <p:cTn id="295" dur="3000"/>
                                        <p:tgtEl>
                                          <p:spTgt spid="34"/>
                                        </p:tgtEl>
                                      </p:cBhvr>
                                    </p:animEffect>
                                  </p:childTnLst>
                                </p:cTn>
                              </p:par>
                            </p:childTnLst>
                          </p:cTn>
                        </p:par>
                        <p:par>
                          <p:cTn id="296" fill="hold">
                            <p:stCondLst>
                              <p:cond delay="3000"/>
                            </p:stCondLst>
                            <p:childTnLst>
                              <p:par>
                                <p:cTn id="297" presetID="2" presetClass="exit" presetSubtype="2" fill="hold" grpId="3" nodeType="afterEffect">
                                  <p:stCondLst>
                                    <p:cond delay="0"/>
                                  </p:stCondLst>
                                  <p:childTnLst>
                                    <p:anim calcmode="lin" valueType="num">
                                      <p:cBhvr additive="base">
                                        <p:cTn id="298" dur="3000"/>
                                        <p:tgtEl>
                                          <p:spTgt spid="3"/>
                                        </p:tgtEl>
                                        <p:attrNameLst>
                                          <p:attrName>ppt_x</p:attrName>
                                        </p:attrNameLst>
                                      </p:cBhvr>
                                      <p:tavLst>
                                        <p:tav tm="0">
                                          <p:val>
                                            <p:strVal val="ppt_x"/>
                                          </p:val>
                                        </p:tav>
                                        <p:tav tm="100000">
                                          <p:val>
                                            <p:strVal val="1+ppt_w/2"/>
                                          </p:val>
                                        </p:tav>
                                      </p:tavLst>
                                    </p:anim>
                                    <p:anim calcmode="lin" valueType="num">
                                      <p:cBhvr additive="base">
                                        <p:cTn id="299" dur="3000"/>
                                        <p:tgtEl>
                                          <p:spTgt spid="3"/>
                                        </p:tgtEl>
                                        <p:attrNameLst>
                                          <p:attrName>ppt_y</p:attrName>
                                        </p:attrNameLst>
                                      </p:cBhvr>
                                      <p:tavLst>
                                        <p:tav tm="0">
                                          <p:val>
                                            <p:strVal val="ppt_y"/>
                                          </p:val>
                                        </p:tav>
                                        <p:tav tm="100000">
                                          <p:val>
                                            <p:strVal val="ppt_y"/>
                                          </p:val>
                                        </p:tav>
                                      </p:tavLst>
                                    </p:anim>
                                    <p:set>
                                      <p:cBhvr>
                                        <p:cTn id="300" dur="1" fill="hold">
                                          <p:stCondLst>
                                            <p:cond delay="2999"/>
                                          </p:stCondLst>
                                        </p:cTn>
                                        <p:tgtEl>
                                          <p:spTgt spid="3"/>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5"/>
                                        </p:tgtEl>
                                        <p:attrNameLst>
                                          <p:attrName>ppt_x</p:attrName>
                                        </p:attrNameLst>
                                      </p:cBhvr>
                                      <p:tavLst>
                                        <p:tav tm="0">
                                          <p:val>
                                            <p:strVal val="ppt_x"/>
                                          </p:val>
                                        </p:tav>
                                        <p:tav tm="100000">
                                          <p:val>
                                            <p:strVal val="1+ppt_w/2"/>
                                          </p:val>
                                        </p:tav>
                                      </p:tavLst>
                                    </p:anim>
                                    <p:anim calcmode="lin" valueType="num">
                                      <p:cBhvr additive="base">
                                        <p:cTn id="303" dur="3000"/>
                                        <p:tgtEl>
                                          <p:spTgt spid="5"/>
                                        </p:tgtEl>
                                        <p:attrNameLst>
                                          <p:attrName>ppt_y</p:attrName>
                                        </p:attrNameLst>
                                      </p:cBhvr>
                                      <p:tavLst>
                                        <p:tav tm="0">
                                          <p:val>
                                            <p:strVal val="ppt_y"/>
                                          </p:val>
                                        </p:tav>
                                        <p:tav tm="100000">
                                          <p:val>
                                            <p:strVal val="ppt_y"/>
                                          </p:val>
                                        </p:tav>
                                      </p:tavLst>
                                    </p:anim>
                                    <p:set>
                                      <p:cBhvr>
                                        <p:cTn id="304" dur="1" fill="hold">
                                          <p:stCondLst>
                                            <p:cond delay="2999"/>
                                          </p:stCondLst>
                                        </p:cTn>
                                        <p:tgtEl>
                                          <p:spTgt spid="5"/>
                                        </p:tgtEl>
                                        <p:attrNameLst>
                                          <p:attrName>style.visibility</p:attrName>
                                        </p:attrNameLst>
                                      </p:cBhvr>
                                      <p:to>
                                        <p:strVal val="hidden"/>
                                      </p:to>
                                    </p:set>
                                  </p:childTnLst>
                                </p:cTn>
                              </p:par>
                              <p:par>
                                <p:cTn id="305" presetID="2" presetClass="exit" presetSubtype="2"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1+ppt_w/2"/>
                                          </p:val>
                                        </p:tav>
                                      </p:tavLst>
                                    </p:anim>
                                    <p:anim calcmode="lin" valueType="num">
                                      <p:cBhvr additive="base">
                                        <p:cTn id="307" dur="3000"/>
                                        <p:tgtEl>
                                          <p:spTgt spid="7"/>
                                        </p:tgtEl>
                                        <p:attrNameLst>
                                          <p:attrName>ppt_y</p:attrName>
                                        </p:attrNameLst>
                                      </p:cBhvr>
                                      <p:tavLst>
                                        <p:tav tm="0">
                                          <p:val>
                                            <p:strVal val="ppt_y"/>
                                          </p:val>
                                        </p:tav>
                                        <p:tav tm="100000">
                                          <p:val>
                                            <p:strVal val="ppt_y"/>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9"/>
                                        </p:tgtEl>
                                        <p:attrNameLst>
                                          <p:attrName>ppt_x</p:attrName>
                                        </p:attrNameLst>
                                      </p:cBhvr>
                                      <p:tavLst>
                                        <p:tav tm="0">
                                          <p:val>
                                            <p:strVal val="ppt_x"/>
                                          </p:val>
                                        </p:tav>
                                        <p:tav tm="100000">
                                          <p:val>
                                            <p:strVal val="1+ppt_w/2"/>
                                          </p:val>
                                        </p:tav>
                                      </p:tavLst>
                                    </p:anim>
                                    <p:anim calcmode="lin" valueType="num">
                                      <p:cBhvr additive="base">
                                        <p:cTn id="311" dur="3000"/>
                                        <p:tgtEl>
                                          <p:spTgt spid="9"/>
                                        </p:tgtEl>
                                        <p:attrNameLst>
                                          <p:attrName>ppt_y</p:attrName>
                                        </p:attrNameLst>
                                      </p:cBhvr>
                                      <p:tavLst>
                                        <p:tav tm="0">
                                          <p:val>
                                            <p:strVal val="ppt_y"/>
                                          </p:val>
                                        </p:tav>
                                        <p:tav tm="100000">
                                          <p:val>
                                            <p:strVal val="ppt_y"/>
                                          </p:val>
                                        </p:tav>
                                      </p:tavLst>
                                    </p:anim>
                                    <p:set>
                                      <p:cBhvr>
                                        <p:cTn id="312" dur="1" fill="hold">
                                          <p:stCondLst>
                                            <p:cond delay="2999"/>
                                          </p:stCondLst>
                                        </p:cTn>
                                        <p:tgtEl>
                                          <p:spTgt spid="9"/>
                                        </p:tgtEl>
                                        <p:attrNameLst>
                                          <p:attrName>style.visibility</p:attrName>
                                        </p:attrNameLst>
                                      </p:cBhvr>
                                      <p:to>
                                        <p:strVal val="hidden"/>
                                      </p:to>
                                    </p:set>
                                  </p:childTnLst>
                                </p:cTn>
                              </p:par>
                              <p:par>
                                <p:cTn id="313" presetID="2" presetClass="exit" presetSubtype="2" fill="hold" grpId="3" nodeType="withEffect">
                                  <p:stCondLst>
                                    <p:cond delay="0"/>
                                  </p:stCondLst>
                                  <p:childTnLst>
                                    <p:anim calcmode="lin" valueType="num">
                                      <p:cBhvr additive="base">
                                        <p:cTn id="314" dur="3000"/>
                                        <p:tgtEl>
                                          <p:spTgt spid="11"/>
                                        </p:tgtEl>
                                        <p:attrNameLst>
                                          <p:attrName>ppt_x</p:attrName>
                                        </p:attrNameLst>
                                      </p:cBhvr>
                                      <p:tavLst>
                                        <p:tav tm="0">
                                          <p:val>
                                            <p:strVal val="ppt_x"/>
                                          </p:val>
                                        </p:tav>
                                        <p:tav tm="100000">
                                          <p:val>
                                            <p:strVal val="1+ppt_w/2"/>
                                          </p:val>
                                        </p:tav>
                                      </p:tavLst>
                                    </p:anim>
                                    <p:anim calcmode="lin" valueType="num">
                                      <p:cBhvr additive="base">
                                        <p:cTn id="315" dur="3000"/>
                                        <p:tgtEl>
                                          <p:spTgt spid="11"/>
                                        </p:tgtEl>
                                        <p:attrNameLst>
                                          <p:attrName>ppt_y</p:attrName>
                                        </p:attrNameLst>
                                      </p:cBhvr>
                                      <p:tavLst>
                                        <p:tav tm="0">
                                          <p:val>
                                            <p:strVal val="ppt_y"/>
                                          </p:val>
                                        </p:tav>
                                        <p:tav tm="100000">
                                          <p:val>
                                            <p:strVal val="ppt_y"/>
                                          </p:val>
                                        </p:tav>
                                      </p:tavLst>
                                    </p:anim>
                                    <p:set>
                                      <p:cBhvr>
                                        <p:cTn id="316" dur="1" fill="hold">
                                          <p:stCondLst>
                                            <p:cond delay="2999"/>
                                          </p:stCondLst>
                                        </p:cTn>
                                        <p:tgtEl>
                                          <p:spTgt spid="11"/>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13"/>
                                        </p:tgtEl>
                                        <p:attrNameLst>
                                          <p:attrName>ppt_x</p:attrName>
                                        </p:attrNameLst>
                                      </p:cBhvr>
                                      <p:tavLst>
                                        <p:tav tm="0">
                                          <p:val>
                                            <p:strVal val="ppt_x"/>
                                          </p:val>
                                        </p:tav>
                                        <p:tav tm="100000">
                                          <p:val>
                                            <p:strVal val="1+ppt_w/2"/>
                                          </p:val>
                                        </p:tav>
                                      </p:tavLst>
                                    </p:anim>
                                    <p:anim calcmode="lin" valueType="num">
                                      <p:cBhvr additive="base">
                                        <p:cTn id="319" dur="3000"/>
                                        <p:tgtEl>
                                          <p:spTgt spid="13"/>
                                        </p:tgtEl>
                                        <p:attrNameLst>
                                          <p:attrName>ppt_y</p:attrName>
                                        </p:attrNameLst>
                                      </p:cBhvr>
                                      <p:tavLst>
                                        <p:tav tm="0">
                                          <p:val>
                                            <p:strVal val="ppt_y"/>
                                          </p:val>
                                        </p:tav>
                                        <p:tav tm="100000">
                                          <p:val>
                                            <p:strVal val="ppt_y"/>
                                          </p:val>
                                        </p:tav>
                                      </p:tavLst>
                                    </p:anim>
                                    <p:set>
                                      <p:cBhvr>
                                        <p:cTn id="320" dur="1" fill="hold">
                                          <p:stCondLst>
                                            <p:cond delay="2999"/>
                                          </p:stCondLst>
                                        </p:cTn>
                                        <p:tgtEl>
                                          <p:spTgt spid="13"/>
                                        </p:tgtEl>
                                        <p:attrNameLst>
                                          <p:attrName>style.visibility</p:attrName>
                                        </p:attrNameLst>
                                      </p:cBhvr>
                                      <p:to>
                                        <p:strVal val="hidden"/>
                                      </p:to>
                                    </p:set>
                                  </p:childTnLst>
                                </p:cTn>
                              </p:par>
                              <p:par>
                                <p:cTn id="321" presetID="2" presetClass="exit" presetSubtype="2" fill="hold" grpId="3" nodeType="withEffect">
                                  <p:stCondLst>
                                    <p:cond delay="0"/>
                                  </p:stCondLst>
                                  <p:childTnLst>
                                    <p:anim calcmode="lin" valueType="num">
                                      <p:cBhvr additive="base">
                                        <p:cTn id="322" dur="3000"/>
                                        <p:tgtEl>
                                          <p:spTgt spid="15"/>
                                        </p:tgtEl>
                                        <p:attrNameLst>
                                          <p:attrName>ppt_x</p:attrName>
                                        </p:attrNameLst>
                                      </p:cBhvr>
                                      <p:tavLst>
                                        <p:tav tm="0">
                                          <p:val>
                                            <p:strVal val="ppt_x"/>
                                          </p:val>
                                        </p:tav>
                                        <p:tav tm="100000">
                                          <p:val>
                                            <p:strVal val="1+ppt_w/2"/>
                                          </p:val>
                                        </p:tav>
                                      </p:tavLst>
                                    </p:anim>
                                    <p:anim calcmode="lin" valueType="num">
                                      <p:cBhvr additive="base">
                                        <p:cTn id="323" dur="3000"/>
                                        <p:tgtEl>
                                          <p:spTgt spid="15"/>
                                        </p:tgtEl>
                                        <p:attrNameLst>
                                          <p:attrName>ppt_y</p:attrName>
                                        </p:attrNameLst>
                                      </p:cBhvr>
                                      <p:tavLst>
                                        <p:tav tm="0">
                                          <p:val>
                                            <p:strVal val="ppt_y"/>
                                          </p:val>
                                        </p:tav>
                                        <p:tav tm="100000">
                                          <p:val>
                                            <p:strVal val="ppt_y"/>
                                          </p:val>
                                        </p:tav>
                                      </p:tavLst>
                                    </p:anim>
                                    <p:set>
                                      <p:cBhvr>
                                        <p:cTn id="324" dur="1" fill="hold">
                                          <p:stCondLst>
                                            <p:cond delay="2999"/>
                                          </p:stCondLst>
                                        </p:cTn>
                                        <p:tgtEl>
                                          <p:spTgt spid="15"/>
                                        </p:tgtEl>
                                        <p:attrNameLst>
                                          <p:attrName>style.visibility</p:attrName>
                                        </p:attrNameLst>
                                      </p:cBhvr>
                                      <p:to>
                                        <p:strVal val="hidden"/>
                                      </p:to>
                                    </p:set>
                                  </p:childTnLst>
                                </p:cTn>
                              </p:par>
                              <p:par>
                                <p:cTn id="325" presetID="2" presetClass="exit" presetSubtype="2" fill="hold" grpId="3" nodeType="withEffect">
                                  <p:stCondLst>
                                    <p:cond delay="0"/>
                                  </p:stCondLst>
                                  <p:childTnLst>
                                    <p:anim calcmode="lin" valueType="num">
                                      <p:cBhvr additive="base">
                                        <p:cTn id="326" dur="3000"/>
                                        <p:tgtEl>
                                          <p:spTgt spid="17"/>
                                        </p:tgtEl>
                                        <p:attrNameLst>
                                          <p:attrName>ppt_x</p:attrName>
                                        </p:attrNameLst>
                                      </p:cBhvr>
                                      <p:tavLst>
                                        <p:tav tm="0">
                                          <p:val>
                                            <p:strVal val="ppt_x"/>
                                          </p:val>
                                        </p:tav>
                                        <p:tav tm="100000">
                                          <p:val>
                                            <p:strVal val="1+ppt_w/2"/>
                                          </p:val>
                                        </p:tav>
                                      </p:tavLst>
                                    </p:anim>
                                    <p:anim calcmode="lin" valueType="num">
                                      <p:cBhvr additive="base">
                                        <p:cTn id="327" dur="3000"/>
                                        <p:tgtEl>
                                          <p:spTgt spid="17"/>
                                        </p:tgtEl>
                                        <p:attrNameLst>
                                          <p:attrName>ppt_y</p:attrName>
                                        </p:attrNameLst>
                                      </p:cBhvr>
                                      <p:tavLst>
                                        <p:tav tm="0">
                                          <p:val>
                                            <p:strVal val="ppt_y"/>
                                          </p:val>
                                        </p:tav>
                                        <p:tav tm="100000">
                                          <p:val>
                                            <p:strVal val="ppt_y"/>
                                          </p:val>
                                        </p:tav>
                                      </p:tavLst>
                                    </p:anim>
                                    <p:set>
                                      <p:cBhvr>
                                        <p:cTn id="328" dur="1" fill="hold">
                                          <p:stCondLst>
                                            <p:cond delay="2999"/>
                                          </p:stCondLst>
                                        </p:cTn>
                                        <p:tgtEl>
                                          <p:spTgt spid="17"/>
                                        </p:tgtEl>
                                        <p:attrNameLst>
                                          <p:attrName>style.visibility</p:attrName>
                                        </p:attrNameLst>
                                      </p:cBhvr>
                                      <p:to>
                                        <p:strVal val="hidden"/>
                                      </p:to>
                                    </p:set>
                                  </p:childTnLst>
                                </p:cTn>
                              </p:par>
                              <p:par>
                                <p:cTn id="329" presetID="2" presetClass="exit" presetSubtype="2" fill="hold" grpId="3" nodeType="withEffect">
                                  <p:stCondLst>
                                    <p:cond delay="0"/>
                                  </p:stCondLst>
                                  <p:childTnLst>
                                    <p:anim calcmode="lin" valueType="num">
                                      <p:cBhvr additive="base">
                                        <p:cTn id="330" dur="3000"/>
                                        <p:tgtEl>
                                          <p:spTgt spid="19"/>
                                        </p:tgtEl>
                                        <p:attrNameLst>
                                          <p:attrName>ppt_x</p:attrName>
                                        </p:attrNameLst>
                                      </p:cBhvr>
                                      <p:tavLst>
                                        <p:tav tm="0">
                                          <p:val>
                                            <p:strVal val="ppt_x"/>
                                          </p:val>
                                        </p:tav>
                                        <p:tav tm="100000">
                                          <p:val>
                                            <p:strVal val="1+ppt_w/2"/>
                                          </p:val>
                                        </p:tav>
                                      </p:tavLst>
                                    </p:anim>
                                    <p:anim calcmode="lin" valueType="num">
                                      <p:cBhvr additive="base">
                                        <p:cTn id="331" dur="3000"/>
                                        <p:tgtEl>
                                          <p:spTgt spid="19"/>
                                        </p:tgtEl>
                                        <p:attrNameLst>
                                          <p:attrName>ppt_y</p:attrName>
                                        </p:attrNameLst>
                                      </p:cBhvr>
                                      <p:tavLst>
                                        <p:tav tm="0">
                                          <p:val>
                                            <p:strVal val="ppt_y"/>
                                          </p:val>
                                        </p:tav>
                                        <p:tav tm="100000">
                                          <p:val>
                                            <p:strVal val="ppt_y"/>
                                          </p:val>
                                        </p:tav>
                                      </p:tavLst>
                                    </p:anim>
                                    <p:set>
                                      <p:cBhvr>
                                        <p:cTn id="332" dur="1" fill="hold">
                                          <p:stCondLst>
                                            <p:cond delay="2999"/>
                                          </p:stCondLst>
                                        </p:cTn>
                                        <p:tgtEl>
                                          <p:spTgt spid="19"/>
                                        </p:tgtEl>
                                        <p:attrNameLst>
                                          <p:attrName>style.visibility</p:attrName>
                                        </p:attrNameLst>
                                      </p:cBhvr>
                                      <p:to>
                                        <p:strVal val="hidden"/>
                                      </p:to>
                                    </p:set>
                                  </p:childTnLst>
                                </p:cTn>
                              </p:par>
                              <p:par>
                                <p:cTn id="333" presetID="2" presetClass="exit" presetSubtype="2" fill="hold" grpId="3" nodeType="withEffect">
                                  <p:stCondLst>
                                    <p:cond delay="0"/>
                                  </p:stCondLst>
                                  <p:childTnLst>
                                    <p:anim calcmode="lin" valueType="num">
                                      <p:cBhvr additive="base">
                                        <p:cTn id="334" dur="3000"/>
                                        <p:tgtEl>
                                          <p:spTgt spid="21"/>
                                        </p:tgtEl>
                                        <p:attrNameLst>
                                          <p:attrName>ppt_x</p:attrName>
                                        </p:attrNameLst>
                                      </p:cBhvr>
                                      <p:tavLst>
                                        <p:tav tm="0">
                                          <p:val>
                                            <p:strVal val="ppt_x"/>
                                          </p:val>
                                        </p:tav>
                                        <p:tav tm="100000">
                                          <p:val>
                                            <p:strVal val="1+ppt_w/2"/>
                                          </p:val>
                                        </p:tav>
                                      </p:tavLst>
                                    </p:anim>
                                    <p:anim calcmode="lin" valueType="num">
                                      <p:cBhvr additive="base">
                                        <p:cTn id="335" dur="3000"/>
                                        <p:tgtEl>
                                          <p:spTgt spid="21"/>
                                        </p:tgtEl>
                                        <p:attrNameLst>
                                          <p:attrName>ppt_y</p:attrName>
                                        </p:attrNameLst>
                                      </p:cBhvr>
                                      <p:tavLst>
                                        <p:tav tm="0">
                                          <p:val>
                                            <p:strVal val="ppt_y"/>
                                          </p:val>
                                        </p:tav>
                                        <p:tav tm="100000">
                                          <p:val>
                                            <p:strVal val="ppt_y"/>
                                          </p:val>
                                        </p:tav>
                                      </p:tavLst>
                                    </p:anim>
                                    <p:set>
                                      <p:cBhvr>
                                        <p:cTn id="336" dur="1" fill="hold">
                                          <p:stCondLst>
                                            <p:cond delay="2999"/>
                                          </p:stCondLst>
                                        </p:cTn>
                                        <p:tgtEl>
                                          <p:spTgt spid="21"/>
                                        </p:tgtEl>
                                        <p:attrNameLst>
                                          <p:attrName>style.visibility</p:attrName>
                                        </p:attrNameLst>
                                      </p:cBhvr>
                                      <p:to>
                                        <p:strVal val="hidden"/>
                                      </p:to>
                                    </p:set>
                                  </p:childTnLst>
                                </p:cTn>
                              </p:par>
                              <p:par>
                                <p:cTn id="337" presetID="2" presetClass="exit" presetSubtype="2" fill="hold" grpId="3" nodeType="withEffect">
                                  <p:stCondLst>
                                    <p:cond delay="0"/>
                                  </p:stCondLst>
                                  <p:childTnLst>
                                    <p:anim calcmode="lin" valueType="num">
                                      <p:cBhvr additive="base">
                                        <p:cTn id="338" dur="3000"/>
                                        <p:tgtEl>
                                          <p:spTgt spid="23"/>
                                        </p:tgtEl>
                                        <p:attrNameLst>
                                          <p:attrName>ppt_x</p:attrName>
                                        </p:attrNameLst>
                                      </p:cBhvr>
                                      <p:tavLst>
                                        <p:tav tm="0">
                                          <p:val>
                                            <p:strVal val="ppt_x"/>
                                          </p:val>
                                        </p:tav>
                                        <p:tav tm="100000">
                                          <p:val>
                                            <p:strVal val="1+ppt_w/2"/>
                                          </p:val>
                                        </p:tav>
                                      </p:tavLst>
                                    </p:anim>
                                    <p:anim calcmode="lin" valueType="num">
                                      <p:cBhvr additive="base">
                                        <p:cTn id="339" dur="3000"/>
                                        <p:tgtEl>
                                          <p:spTgt spid="23"/>
                                        </p:tgtEl>
                                        <p:attrNameLst>
                                          <p:attrName>ppt_y</p:attrName>
                                        </p:attrNameLst>
                                      </p:cBhvr>
                                      <p:tavLst>
                                        <p:tav tm="0">
                                          <p:val>
                                            <p:strVal val="ppt_y"/>
                                          </p:val>
                                        </p:tav>
                                        <p:tav tm="100000">
                                          <p:val>
                                            <p:strVal val="ppt_y"/>
                                          </p:val>
                                        </p:tav>
                                      </p:tavLst>
                                    </p:anim>
                                    <p:set>
                                      <p:cBhvr>
                                        <p:cTn id="340" dur="1" fill="hold">
                                          <p:stCondLst>
                                            <p:cond delay="2999"/>
                                          </p:stCondLst>
                                        </p:cTn>
                                        <p:tgtEl>
                                          <p:spTgt spid="23"/>
                                        </p:tgtEl>
                                        <p:attrNameLst>
                                          <p:attrName>style.visibility</p:attrName>
                                        </p:attrNameLst>
                                      </p:cBhvr>
                                      <p:to>
                                        <p:strVal val="hidden"/>
                                      </p:to>
                                    </p:set>
                                  </p:childTnLst>
                                </p:cTn>
                              </p:par>
                              <p:par>
                                <p:cTn id="341" presetID="2" presetClass="exit" presetSubtype="2" fill="hold" grpId="3" nodeType="withEffect">
                                  <p:stCondLst>
                                    <p:cond delay="0"/>
                                  </p:stCondLst>
                                  <p:childTnLst>
                                    <p:anim calcmode="lin" valueType="num">
                                      <p:cBhvr additive="base">
                                        <p:cTn id="342" dur="3000"/>
                                        <p:tgtEl>
                                          <p:spTgt spid="25"/>
                                        </p:tgtEl>
                                        <p:attrNameLst>
                                          <p:attrName>ppt_x</p:attrName>
                                        </p:attrNameLst>
                                      </p:cBhvr>
                                      <p:tavLst>
                                        <p:tav tm="0">
                                          <p:val>
                                            <p:strVal val="ppt_x"/>
                                          </p:val>
                                        </p:tav>
                                        <p:tav tm="100000">
                                          <p:val>
                                            <p:strVal val="1+ppt_w/2"/>
                                          </p:val>
                                        </p:tav>
                                      </p:tavLst>
                                    </p:anim>
                                    <p:anim calcmode="lin" valueType="num">
                                      <p:cBhvr additive="base">
                                        <p:cTn id="343" dur="3000"/>
                                        <p:tgtEl>
                                          <p:spTgt spid="25"/>
                                        </p:tgtEl>
                                        <p:attrNameLst>
                                          <p:attrName>ppt_y</p:attrName>
                                        </p:attrNameLst>
                                      </p:cBhvr>
                                      <p:tavLst>
                                        <p:tav tm="0">
                                          <p:val>
                                            <p:strVal val="ppt_y"/>
                                          </p:val>
                                        </p:tav>
                                        <p:tav tm="100000">
                                          <p:val>
                                            <p:strVal val="ppt_y"/>
                                          </p:val>
                                        </p:tav>
                                      </p:tavLst>
                                    </p:anim>
                                    <p:set>
                                      <p:cBhvr>
                                        <p:cTn id="344" dur="1" fill="hold">
                                          <p:stCondLst>
                                            <p:cond delay="2999"/>
                                          </p:stCondLst>
                                        </p:cTn>
                                        <p:tgtEl>
                                          <p:spTgt spid="25"/>
                                        </p:tgtEl>
                                        <p:attrNameLst>
                                          <p:attrName>style.visibility</p:attrName>
                                        </p:attrNameLst>
                                      </p:cBhvr>
                                      <p:to>
                                        <p:strVal val="hidden"/>
                                      </p:to>
                                    </p:set>
                                  </p:childTnLst>
                                </p:cTn>
                              </p:par>
                              <p:par>
                                <p:cTn id="345" presetID="2" presetClass="exit" presetSubtype="2" fill="hold" grpId="3" nodeType="withEffect">
                                  <p:stCondLst>
                                    <p:cond delay="0"/>
                                  </p:stCondLst>
                                  <p:childTnLst>
                                    <p:anim calcmode="lin" valueType="num">
                                      <p:cBhvr additive="base">
                                        <p:cTn id="346" dur="3000"/>
                                        <p:tgtEl>
                                          <p:spTgt spid="27"/>
                                        </p:tgtEl>
                                        <p:attrNameLst>
                                          <p:attrName>ppt_x</p:attrName>
                                        </p:attrNameLst>
                                      </p:cBhvr>
                                      <p:tavLst>
                                        <p:tav tm="0">
                                          <p:val>
                                            <p:strVal val="ppt_x"/>
                                          </p:val>
                                        </p:tav>
                                        <p:tav tm="100000">
                                          <p:val>
                                            <p:strVal val="1+ppt_w/2"/>
                                          </p:val>
                                        </p:tav>
                                      </p:tavLst>
                                    </p:anim>
                                    <p:anim calcmode="lin" valueType="num">
                                      <p:cBhvr additive="base">
                                        <p:cTn id="347" dur="3000"/>
                                        <p:tgtEl>
                                          <p:spTgt spid="27"/>
                                        </p:tgtEl>
                                        <p:attrNameLst>
                                          <p:attrName>ppt_y</p:attrName>
                                        </p:attrNameLst>
                                      </p:cBhvr>
                                      <p:tavLst>
                                        <p:tav tm="0">
                                          <p:val>
                                            <p:strVal val="ppt_y"/>
                                          </p:val>
                                        </p:tav>
                                        <p:tav tm="100000">
                                          <p:val>
                                            <p:strVal val="ppt_y"/>
                                          </p:val>
                                        </p:tav>
                                      </p:tavLst>
                                    </p:anim>
                                    <p:set>
                                      <p:cBhvr>
                                        <p:cTn id="348" dur="1" fill="hold">
                                          <p:stCondLst>
                                            <p:cond delay="2999"/>
                                          </p:stCondLst>
                                        </p:cTn>
                                        <p:tgtEl>
                                          <p:spTgt spid="27"/>
                                        </p:tgtEl>
                                        <p:attrNameLst>
                                          <p:attrName>style.visibility</p:attrName>
                                        </p:attrNameLst>
                                      </p:cBhvr>
                                      <p:to>
                                        <p:strVal val="hidden"/>
                                      </p:to>
                                    </p:set>
                                  </p:childTnLst>
                                </p:cTn>
                              </p:par>
                              <p:par>
                                <p:cTn id="349" presetID="2" presetClass="exit" presetSubtype="2" fill="hold" grpId="3" nodeType="withEffect">
                                  <p:stCondLst>
                                    <p:cond delay="0"/>
                                  </p:stCondLst>
                                  <p:childTnLst>
                                    <p:anim calcmode="lin" valueType="num">
                                      <p:cBhvr additive="base">
                                        <p:cTn id="350" dur="3000"/>
                                        <p:tgtEl>
                                          <p:spTgt spid="29"/>
                                        </p:tgtEl>
                                        <p:attrNameLst>
                                          <p:attrName>ppt_x</p:attrName>
                                        </p:attrNameLst>
                                      </p:cBhvr>
                                      <p:tavLst>
                                        <p:tav tm="0">
                                          <p:val>
                                            <p:strVal val="ppt_x"/>
                                          </p:val>
                                        </p:tav>
                                        <p:tav tm="100000">
                                          <p:val>
                                            <p:strVal val="1+ppt_w/2"/>
                                          </p:val>
                                        </p:tav>
                                      </p:tavLst>
                                    </p:anim>
                                    <p:anim calcmode="lin" valueType="num">
                                      <p:cBhvr additive="base">
                                        <p:cTn id="351" dur="3000"/>
                                        <p:tgtEl>
                                          <p:spTgt spid="29"/>
                                        </p:tgtEl>
                                        <p:attrNameLst>
                                          <p:attrName>ppt_y</p:attrName>
                                        </p:attrNameLst>
                                      </p:cBhvr>
                                      <p:tavLst>
                                        <p:tav tm="0">
                                          <p:val>
                                            <p:strVal val="ppt_y"/>
                                          </p:val>
                                        </p:tav>
                                        <p:tav tm="100000">
                                          <p:val>
                                            <p:strVal val="ppt_y"/>
                                          </p:val>
                                        </p:tav>
                                      </p:tavLst>
                                    </p:anim>
                                    <p:set>
                                      <p:cBhvr>
                                        <p:cTn id="352" dur="1" fill="hold">
                                          <p:stCondLst>
                                            <p:cond delay="2999"/>
                                          </p:stCondLst>
                                        </p:cTn>
                                        <p:tgtEl>
                                          <p:spTgt spid="29"/>
                                        </p:tgtEl>
                                        <p:attrNameLst>
                                          <p:attrName>style.visibility</p:attrName>
                                        </p:attrNameLst>
                                      </p:cBhvr>
                                      <p:to>
                                        <p:strVal val="hidden"/>
                                      </p:to>
                                    </p:set>
                                  </p:childTnLst>
                                </p:cTn>
                              </p:par>
                              <p:par>
                                <p:cTn id="353" presetID="2" presetClass="exit" presetSubtype="2" fill="hold" grpId="3" nodeType="withEffect">
                                  <p:stCondLst>
                                    <p:cond delay="0"/>
                                  </p:stCondLst>
                                  <p:childTnLst>
                                    <p:anim calcmode="lin" valueType="num">
                                      <p:cBhvr additive="base">
                                        <p:cTn id="354" dur="3000"/>
                                        <p:tgtEl>
                                          <p:spTgt spid="31"/>
                                        </p:tgtEl>
                                        <p:attrNameLst>
                                          <p:attrName>ppt_x</p:attrName>
                                        </p:attrNameLst>
                                      </p:cBhvr>
                                      <p:tavLst>
                                        <p:tav tm="0">
                                          <p:val>
                                            <p:strVal val="ppt_x"/>
                                          </p:val>
                                        </p:tav>
                                        <p:tav tm="100000">
                                          <p:val>
                                            <p:strVal val="1+ppt_w/2"/>
                                          </p:val>
                                        </p:tav>
                                      </p:tavLst>
                                    </p:anim>
                                    <p:anim calcmode="lin" valueType="num">
                                      <p:cBhvr additive="base">
                                        <p:cTn id="355" dur="3000"/>
                                        <p:tgtEl>
                                          <p:spTgt spid="31"/>
                                        </p:tgtEl>
                                        <p:attrNameLst>
                                          <p:attrName>ppt_y</p:attrName>
                                        </p:attrNameLst>
                                      </p:cBhvr>
                                      <p:tavLst>
                                        <p:tav tm="0">
                                          <p:val>
                                            <p:strVal val="ppt_y"/>
                                          </p:val>
                                        </p:tav>
                                        <p:tav tm="100000">
                                          <p:val>
                                            <p:strVal val="ppt_y"/>
                                          </p:val>
                                        </p:tav>
                                      </p:tavLst>
                                    </p:anim>
                                    <p:set>
                                      <p:cBhvr>
                                        <p:cTn id="356" dur="1" fill="hold">
                                          <p:stCondLst>
                                            <p:cond delay="2999"/>
                                          </p:stCondLst>
                                        </p:cTn>
                                        <p:tgtEl>
                                          <p:spTgt spid="31"/>
                                        </p:tgtEl>
                                        <p:attrNameLst>
                                          <p:attrName>style.visibility</p:attrName>
                                        </p:attrNameLst>
                                      </p:cBhvr>
                                      <p:to>
                                        <p:strVal val="hidden"/>
                                      </p:to>
                                    </p:set>
                                  </p:childTnLst>
                                </p:cTn>
                              </p:par>
                              <p:par>
                                <p:cTn id="357" presetID="2" presetClass="exit" presetSubtype="2" fill="hold" grpId="3" nodeType="withEffect">
                                  <p:stCondLst>
                                    <p:cond delay="0"/>
                                  </p:stCondLst>
                                  <p:childTnLst>
                                    <p:anim calcmode="lin" valueType="num">
                                      <p:cBhvr additive="base">
                                        <p:cTn id="358" dur="3000"/>
                                        <p:tgtEl>
                                          <p:spTgt spid="34"/>
                                        </p:tgtEl>
                                        <p:attrNameLst>
                                          <p:attrName>ppt_x</p:attrName>
                                        </p:attrNameLst>
                                      </p:cBhvr>
                                      <p:tavLst>
                                        <p:tav tm="0">
                                          <p:val>
                                            <p:strVal val="ppt_x"/>
                                          </p:val>
                                        </p:tav>
                                        <p:tav tm="100000">
                                          <p:val>
                                            <p:strVal val="1+ppt_w/2"/>
                                          </p:val>
                                        </p:tav>
                                      </p:tavLst>
                                    </p:anim>
                                    <p:anim calcmode="lin" valueType="num">
                                      <p:cBhvr additive="base">
                                        <p:cTn id="359" dur="3000"/>
                                        <p:tgtEl>
                                          <p:spTgt spid="34"/>
                                        </p:tgtEl>
                                        <p:attrNameLst>
                                          <p:attrName>ppt_y</p:attrName>
                                        </p:attrNameLst>
                                      </p:cBhvr>
                                      <p:tavLst>
                                        <p:tav tm="0">
                                          <p:val>
                                            <p:strVal val="ppt_y"/>
                                          </p:val>
                                        </p:tav>
                                        <p:tav tm="100000">
                                          <p:val>
                                            <p:strVal val="ppt_y"/>
                                          </p:val>
                                        </p:tav>
                                      </p:tavLst>
                                    </p:anim>
                                    <p:set>
                                      <p:cBhvr>
                                        <p:cTn id="360" dur="1" fill="hold">
                                          <p:stCondLst>
                                            <p:cond delay="2999"/>
                                          </p:stCondLst>
                                        </p:cTn>
                                        <p:tgtEl>
                                          <p:spTgt spid="34"/>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4"/>
                                        </p:tgtEl>
                                        <p:attrNameLst>
                                          <p:attrName>ppt_x</p:attrName>
                                        </p:attrNameLst>
                                      </p:cBhvr>
                                      <p:tavLst>
                                        <p:tav tm="0">
                                          <p:val>
                                            <p:strVal val="ppt_x"/>
                                          </p:val>
                                        </p:tav>
                                        <p:tav tm="100000">
                                          <p:val>
                                            <p:strVal val="0-ppt_w/2"/>
                                          </p:val>
                                        </p:tav>
                                      </p:tavLst>
                                    </p:anim>
                                    <p:anim calcmode="lin" valueType="num">
                                      <p:cBhvr additive="base">
                                        <p:cTn id="363" dur="3000"/>
                                        <p:tgtEl>
                                          <p:spTgt spid="4"/>
                                        </p:tgtEl>
                                        <p:attrNameLst>
                                          <p:attrName>ppt_y</p:attrName>
                                        </p:attrNameLst>
                                      </p:cBhvr>
                                      <p:tavLst>
                                        <p:tav tm="0">
                                          <p:val>
                                            <p:strVal val="ppt_y"/>
                                          </p:val>
                                        </p:tav>
                                        <p:tav tm="100000">
                                          <p:val>
                                            <p:strVal val="ppt_y"/>
                                          </p:val>
                                        </p:tav>
                                      </p:tavLst>
                                    </p:anim>
                                    <p:set>
                                      <p:cBhvr>
                                        <p:cTn id="364" dur="1" fill="hold">
                                          <p:stCondLst>
                                            <p:cond delay="2999"/>
                                          </p:stCondLst>
                                        </p:cTn>
                                        <p:tgtEl>
                                          <p:spTgt spid="4"/>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6"/>
                                        </p:tgtEl>
                                        <p:attrNameLst>
                                          <p:attrName>ppt_x</p:attrName>
                                        </p:attrNameLst>
                                      </p:cBhvr>
                                      <p:tavLst>
                                        <p:tav tm="0">
                                          <p:val>
                                            <p:strVal val="ppt_x"/>
                                          </p:val>
                                        </p:tav>
                                        <p:tav tm="100000">
                                          <p:val>
                                            <p:strVal val="0-ppt_w/2"/>
                                          </p:val>
                                        </p:tav>
                                      </p:tavLst>
                                    </p:anim>
                                    <p:anim calcmode="lin" valueType="num">
                                      <p:cBhvr additive="base">
                                        <p:cTn id="367" dur="3000"/>
                                        <p:tgtEl>
                                          <p:spTgt spid="6"/>
                                        </p:tgtEl>
                                        <p:attrNameLst>
                                          <p:attrName>ppt_y</p:attrName>
                                        </p:attrNameLst>
                                      </p:cBhvr>
                                      <p:tavLst>
                                        <p:tav tm="0">
                                          <p:val>
                                            <p:strVal val="ppt_y"/>
                                          </p:val>
                                        </p:tav>
                                        <p:tav tm="100000">
                                          <p:val>
                                            <p:strVal val="ppt_y"/>
                                          </p:val>
                                        </p:tav>
                                      </p:tavLst>
                                    </p:anim>
                                    <p:set>
                                      <p:cBhvr>
                                        <p:cTn id="368" dur="1" fill="hold">
                                          <p:stCondLst>
                                            <p:cond delay="2999"/>
                                          </p:stCondLst>
                                        </p:cTn>
                                        <p:tgtEl>
                                          <p:spTgt spid="6"/>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8"/>
                                        </p:tgtEl>
                                        <p:attrNameLst>
                                          <p:attrName>ppt_x</p:attrName>
                                        </p:attrNameLst>
                                      </p:cBhvr>
                                      <p:tavLst>
                                        <p:tav tm="0">
                                          <p:val>
                                            <p:strVal val="ppt_x"/>
                                          </p:val>
                                        </p:tav>
                                        <p:tav tm="100000">
                                          <p:val>
                                            <p:strVal val="0-ppt_w/2"/>
                                          </p:val>
                                        </p:tav>
                                      </p:tavLst>
                                    </p:anim>
                                    <p:anim calcmode="lin" valueType="num">
                                      <p:cBhvr additive="base">
                                        <p:cTn id="371" dur="3000"/>
                                        <p:tgtEl>
                                          <p:spTgt spid="8"/>
                                        </p:tgtEl>
                                        <p:attrNameLst>
                                          <p:attrName>ppt_y</p:attrName>
                                        </p:attrNameLst>
                                      </p:cBhvr>
                                      <p:tavLst>
                                        <p:tav tm="0">
                                          <p:val>
                                            <p:strVal val="ppt_y"/>
                                          </p:val>
                                        </p:tav>
                                        <p:tav tm="100000">
                                          <p:val>
                                            <p:strVal val="ppt_y"/>
                                          </p:val>
                                        </p:tav>
                                      </p:tavLst>
                                    </p:anim>
                                    <p:set>
                                      <p:cBhvr>
                                        <p:cTn id="372" dur="1" fill="hold">
                                          <p:stCondLst>
                                            <p:cond delay="2999"/>
                                          </p:stCondLst>
                                        </p:cTn>
                                        <p:tgtEl>
                                          <p:spTgt spid="8"/>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10"/>
                                        </p:tgtEl>
                                        <p:attrNameLst>
                                          <p:attrName>ppt_x</p:attrName>
                                        </p:attrNameLst>
                                      </p:cBhvr>
                                      <p:tavLst>
                                        <p:tav tm="0">
                                          <p:val>
                                            <p:strVal val="ppt_x"/>
                                          </p:val>
                                        </p:tav>
                                        <p:tav tm="100000">
                                          <p:val>
                                            <p:strVal val="0-ppt_w/2"/>
                                          </p:val>
                                        </p:tav>
                                      </p:tavLst>
                                    </p:anim>
                                    <p:anim calcmode="lin" valueType="num">
                                      <p:cBhvr additive="base">
                                        <p:cTn id="375" dur="3000"/>
                                        <p:tgtEl>
                                          <p:spTgt spid="10"/>
                                        </p:tgtEl>
                                        <p:attrNameLst>
                                          <p:attrName>ppt_y</p:attrName>
                                        </p:attrNameLst>
                                      </p:cBhvr>
                                      <p:tavLst>
                                        <p:tav tm="0">
                                          <p:val>
                                            <p:strVal val="ppt_y"/>
                                          </p:val>
                                        </p:tav>
                                        <p:tav tm="100000">
                                          <p:val>
                                            <p:strVal val="ppt_y"/>
                                          </p:val>
                                        </p:tav>
                                      </p:tavLst>
                                    </p:anim>
                                    <p:set>
                                      <p:cBhvr>
                                        <p:cTn id="376" dur="1" fill="hold">
                                          <p:stCondLst>
                                            <p:cond delay="2999"/>
                                          </p:stCondLst>
                                        </p:cTn>
                                        <p:tgtEl>
                                          <p:spTgt spid="10"/>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12"/>
                                        </p:tgtEl>
                                        <p:attrNameLst>
                                          <p:attrName>ppt_x</p:attrName>
                                        </p:attrNameLst>
                                      </p:cBhvr>
                                      <p:tavLst>
                                        <p:tav tm="0">
                                          <p:val>
                                            <p:strVal val="ppt_x"/>
                                          </p:val>
                                        </p:tav>
                                        <p:tav tm="100000">
                                          <p:val>
                                            <p:strVal val="0-ppt_w/2"/>
                                          </p:val>
                                        </p:tav>
                                      </p:tavLst>
                                    </p:anim>
                                    <p:anim calcmode="lin" valueType="num">
                                      <p:cBhvr additive="base">
                                        <p:cTn id="379" dur="3000"/>
                                        <p:tgtEl>
                                          <p:spTgt spid="12"/>
                                        </p:tgtEl>
                                        <p:attrNameLst>
                                          <p:attrName>ppt_y</p:attrName>
                                        </p:attrNameLst>
                                      </p:cBhvr>
                                      <p:tavLst>
                                        <p:tav tm="0">
                                          <p:val>
                                            <p:strVal val="ppt_y"/>
                                          </p:val>
                                        </p:tav>
                                        <p:tav tm="100000">
                                          <p:val>
                                            <p:strVal val="ppt_y"/>
                                          </p:val>
                                        </p:tav>
                                      </p:tavLst>
                                    </p:anim>
                                    <p:set>
                                      <p:cBhvr>
                                        <p:cTn id="380" dur="1" fill="hold">
                                          <p:stCondLst>
                                            <p:cond delay="2999"/>
                                          </p:stCondLst>
                                        </p:cTn>
                                        <p:tgtEl>
                                          <p:spTgt spid="12"/>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14"/>
                                        </p:tgtEl>
                                        <p:attrNameLst>
                                          <p:attrName>ppt_x</p:attrName>
                                        </p:attrNameLst>
                                      </p:cBhvr>
                                      <p:tavLst>
                                        <p:tav tm="0">
                                          <p:val>
                                            <p:strVal val="ppt_x"/>
                                          </p:val>
                                        </p:tav>
                                        <p:tav tm="100000">
                                          <p:val>
                                            <p:strVal val="0-ppt_w/2"/>
                                          </p:val>
                                        </p:tav>
                                      </p:tavLst>
                                    </p:anim>
                                    <p:anim calcmode="lin" valueType="num">
                                      <p:cBhvr additive="base">
                                        <p:cTn id="383" dur="3000"/>
                                        <p:tgtEl>
                                          <p:spTgt spid="14"/>
                                        </p:tgtEl>
                                        <p:attrNameLst>
                                          <p:attrName>ppt_y</p:attrName>
                                        </p:attrNameLst>
                                      </p:cBhvr>
                                      <p:tavLst>
                                        <p:tav tm="0">
                                          <p:val>
                                            <p:strVal val="ppt_y"/>
                                          </p:val>
                                        </p:tav>
                                        <p:tav tm="100000">
                                          <p:val>
                                            <p:strVal val="ppt_y"/>
                                          </p:val>
                                        </p:tav>
                                      </p:tavLst>
                                    </p:anim>
                                    <p:set>
                                      <p:cBhvr>
                                        <p:cTn id="384" dur="1" fill="hold">
                                          <p:stCondLst>
                                            <p:cond delay="2999"/>
                                          </p:stCondLst>
                                        </p:cTn>
                                        <p:tgtEl>
                                          <p:spTgt spid="14"/>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16"/>
                                        </p:tgtEl>
                                        <p:attrNameLst>
                                          <p:attrName>ppt_x</p:attrName>
                                        </p:attrNameLst>
                                      </p:cBhvr>
                                      <p:tavLst>
                                        <p:tav tm="0">
                                          <p:val>
                                            <p:strVal val="ppt_x"/>
                                          </p:val>
                                        </p:tav>
                                        <p:tav tm="100000">
                                          <p:val>
                                            <p:strVal val="0-ppt_w/2"/>
                                          </p:val>
                                        </p:tav>
                                      </p:tavLst>
                                    </p:anim>
                                    <p:anim calcmode="lin" valueType="num">
                                      <p:cBhvr additive="base">
                                        <p:cTn id="387" dur="3000"/>
                                        <p:tgtEl>
                                          <p:spTgt spid="16"/>
                                        </p:tgtEl>
                                        <p:attrNameLst>
                                          <p:attrName>ppt_y</p:attrName>
                                        </p:attrNameLst>
                                      </p:cBhvr>
                                      <p:tavLst>
                                        <p:tav tm="0">
                                          <p:val>
                                            <p:strVal val="ppt_y"/>
                                          </p:val>
                                        </p:tav>
                                        <p:tav tm="100000">
                                          <p:val>
                                            <p:strVal val="ppt_y"/>
                                          </p:val>
                                        </p:tav>
                                      </p:tavLst>
                                    </p:anim>
                                    <p:set>
                                      <p:cBhvr>
                                        <p:cTn id="388" dur="1" fill="hold">
                                          <p:stCondLst>
                                            <p:cond delay="2999"/>
                                          </p:stCondLst>
                                        </p:cTn>
                                        <p:tgtEl>
                                          <p:spTgt spid="16"/>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18"/>
                                        </p:tgtEl>
                                        <p:attrNameLst>
                                          <p:attrName>ppt_x</p:attrName>
                                        </p:attrNameLst>
                                      </p:cBhvr>
                                      <p:tavLst>
                                        <p:tav tm="0">
                                          <p:val>
                                            <p:strVal val="ppt_x"/>
                                          </p:val>
                                        </p:tav>
                                        <p:tav tm="100000">
                                          <p:val>
                                            <p:strVal val="0-ppt_w/2"/>
                                          </p:val>
                                        </p:tav>
                                      </p:tavLst>
                                    </p:anim>
                                    <p:anim calcmode="lin" valueType="num">
                                      <p:cBhvr additive="base">
                                        <p:cTn id="391" dur="3000"/>
                                        <p:tgtEl>
                                          <p:spTgt spid="18"/>
                                        </p:tgtEl>
                                        <p:attrNameLst>
                                          <p:attrName>ppt_y</p:attrName>
                                        </p:attrNameLst>
                                      </p:cBhvr>
                                      <p:tavLst>
                                        <p:tav tm="0">
                                          <p:val>
                                            <p:strVal val="ppt_y"/>
                                          </p:val>
                                        </p:tav>
                                        <p:tav tm="100000">
                                          <p:val>
                                            <p:strVal val="ppt_y"/>
                                          </p:val>
                                        </p:tav>
                                      </p:tavLst>
                                    </p:anim>
                                    <p:set>
                                      <p:cBhvr>
                                        <p:cTn id="392" dur="1" fill="hold">
                                          <p:stCondLst>
                                            <p:cond delay="2999"/>
                                          </p:stCondLst>
                                        </p:cTn>
                                        <p:tgtEl>
                                          <p:spTgt spid="18"/>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0"/>
                                        </p:tgtEl>
                                        <p:attrNameLst>
                                          <p:attrName>ppt_x</p:attrName>
                                        </p:attrNameLst>
                                      </p:cBhvr>
                                      <p:tavLst>
                                        <p:tav tm="0">
                                          <p:val>
                                            <p:strVal val="ppt_x"/>
                                          </p:val>
                                        </p:tav>
                                        <p:tav tm="100000">
                                          <p:val>
                                            <p:strVal val="0-ppt_w/2"/>
                                          </p:val>
                                        </p:tav>
                                      </p:tavLst>
                                    </p:anim>
                                    <p:anim calcmode="lin" valueType="num">
                                      <p:cBhvr additive="base">
                                        <p:cTn id="395" dur="3000"/>
                                        <p:tgtEl>
                                          <p:spTgt spid="20"/>
                                        </p:tgtEl>
                                        <p:attrNameLst>
                                          <p:attrName>ppt_y</p:attrName>
                                        </p:attrNameLst>
                                      </p:cBhvr>
                                      <p:tavLst>
                                        <p:tav tm="0">
                                          <p:val>
                                            <p:strVal val="ppt_y"/>
                                          </p:val>
                                        </p:tav>
                                        <p:tav tm="100000">
                                          <p:val>
                                            <p:strVal val="ppt_y"/>
                                          </p:val>
                                        </p:tav>
                                      </p:tavLst>
                                    </p:anim>
                                    <p:set>
                                      <p:cBhvr>
                                        <p:cTn id="396" dur="1" fill="hold">
                                          <p:stCondLst>
                                            <p:cond delay="2999"/>
                                          </p:stCondLst>
                                        </p:cTn>
                                        <p:tgtEl>
                                          <p:spTgt spid="20"/>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22"/>
                                        </p:tgtEl>
                                        <p:attrNameLst>
                                          <p:attrName>ppt_x</p:attrName>
                                        </p:attrNameLst>
                                      </p:cBhvr>
                                      <p:tavLst>
                                        <p:tav tm="0">
                                          <p:val>
                                            <p:strVal val="ppt_x"/>
                                          </p:val>
                                        </p:tav>
                                        <p:tav tm="100000">
                                          <p:val>
                                            <p:strVal val="0-ppt_w/2"/>
                                          </p:val>
                                        </p:tav>
                                      </p:tavLst>
                                    </p:anim>
                                    <p:anim calcmode="lin" valueType="num">
                                      <p:cBhvr additive="base">
                                        <p:cTn id="399" dur="3000"/>
                                        <p:tgtEl>
                                          <p:spTgt spid="22"/>
                                        </p:tgtEl>
                                        <p:attrNameLst>
                                          <p:attrName>ppt_y</p:attrName>
                                        </p:attrNameLst>
                                      </p:cBhvr>
                                      <p:tavLst>
                                        <p:tav tm="0">
                                          <p:val>
                                            <p:strVal val="ppt_y"/>
                                          </p:val>
                                        </p:tav>
                                        <p:tav tm="100000">
                                          <p:val>
                                            <p:strVal val="ppt_y"/>
                                          </p:val>
                                        </p:tav>
                                      </p:tavLst>
                                    </p:anim>
                                    <p:set>
                                      <p:cBhvr>
                                        <p:cTn id="400" dur="1" fill="hold">
                                          <p:stCondLst>
                                            <p:cond delay="2999"/>
                                          </p:stCondLst>
                                        </p:cTn>
                                        <p:tgtEl>
                                          <p:spTgt spid="22"/>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24"/>
                                        </p:tgtEl>
                                        <p:attrNameLst>
                                          <p:attrName>ppt_x</p:attrName>
                                        </p:attrNameLst>
                                      </p:cBhvr>
                                      <p:tavLst>
                                        <p:tav tm="0">
                                          <p:val>
                                            <p:strVal val="ppt_x"/>
                                          </p:val>
                                        </p:tav>
                                        <p:tav tm="100000">
                                          <p:val>
                                            <p:strVal val="0-ppt_w/2"/>
                                          </p:val>
                                        </p:tav>
                                      </p:tavLst>
                                    </p:anim>
                                    <p:anim calcmode="lin" valueType="num">
                                      <p:cBhvr additive="base">
                                        <p:cTn id="403" dur="3000"/>
                                        <p:tgtEl>
                                          <p:spTgt spid="24"/>
                                        </p:tgtEl>
                                        <p:attrNameLst>
                                          <p:attrName>ppt_y</p:attrName>
                                        </p:attrNameLst>
                                      </p:cBhvr>
                                      <p:tavLst>
                                        <p:tav tm="0">
                                          <p:val>
                                            <p:strVal val="ppt_y"/>
                                          </p:val>
                                        </p:tav>
                                        <p:tav tm="100000">
                                          <p:val>
                                            <p:strVal val="ppt_y"/>
                                          </p:val>
                                        </p:tav>
                                      </p:tavLst>
                                    </p:anim>
                                    <p:set>
                                      <p:cBhvr>
                                        <p:cTn id="404" dur="1" fill="hold">
                                          <p:stCondLst>
                                            <p:cond delay="2999"/>
                                          </p:stCondLst>
                                        </p:cTn>
                                        <p:tgtEl>
                                          <p:spTgt spid="24"/>
                                        </p:tgtEl>
                                        <p:attrNameLst>
                                          <p:attrName>style.visibility</p:attrName>
                                        </p:attrNameLst>
                                      </p:cBhvr>
                                      <p:to>
                                        <p:strVal val="hidden"/>
                                      </p:to>
                                    </p:set>
                                  </p:childTnLst>
                                </p:cTn>
                              </p:par>
                              <p:par>
                                <p:cTn id="405" presetID="2" presetClass="exit" presetSubtype="8" fill="hold" grpId="3" nodeType="withEffect">
                                  <p:stCondLst>
                                    <p:cond delay="0"/>
                                  </p:stCondLst>
                                  <p:childTnLst>
                                    <p:anim calcmode="lin" valueType="num">
                                      <p:cBhvr additive="base">
                                        <p:cTn id="406" dur="3000"/>
                                        <p:tgtEl>
                                          <p:spTgt spid="26"/>
                                        </p:tgtEl>
                                        <p:attrNameLst>
                                          <p:attrName>ppt_x</p:attrName>
                                        </p:attrNameLst>
                                      </p:cBhvr>
                                      <p:tavLst>
                                        <p:tav tm="0">
                                          <p:val>
                                            <p:strVal val="ppt_x"/>
                                          </p:val>
                                        </p:tav>
                                        <p:tav tm="100000">
                                          <p:val>
                                            <p:strVal val="0-ppt_w/2"/>
                                          </p:val>
                                        </p:tav>
                                      </p:tavLst>
                                    </p:anim>
                                    <p:anim calcmode="lin" valueType="num">
                                      <p:cBhvr additive="base">
                                        <p:cTn id="407" dur="3000"/>
                                        <p:tgtEl>
                                          <p:spTgt spid="26"/>
                                        </p:tgtEl>
                                        <p:attrNameLst>
                                          <p:attrName>ppt_y</p:attrName>
                                        </p:attrNameLst>
                                      </p:cBhvr>
                                      <p:tavLst>
                                        <p:tav tm="0">
                                          <p:val>
                                            <p:strVal val="ppt_y"/>
                                          </p:val>
                                        </p:tav>
                                        <p:tav tm="100000">
                                          <p:val>
                                            <p:strVal val="ppt_y"/>
                                          </p:val>
                                        </p:tav>
                                      </p:tavLst>
                                    </p:anim>
                                    <p:set>
                                      <p:cBhvr>
                                        <p:cTn id="408" dur="1" fill="hold">
                                          <p:stCondLst>
                                            <p:cond delay="2999"/>
                                          </p:stCondLst>
                                        </p:cTn>
                                        <p:tgtEl>
                                          <p:spTgt spid="26"/>
                                        </p:tgtEl>
                                        <p:attrNameLst>
                                          <p:attrName>style.visibility</p:attrName>
                                        </p:attrNameLst>
                                      </p:cBhvr>
                                      <p:to>
                                        <p:strVal val="hidden"/>
                                      </p:to>
                                    </p:set>
                                  </p:childTnLst>
                                </p:cTn>
                              </p:par>
                              <p:par>
                                <p:cTn id="409" presetID="2" presetClass="exit" presetSubtype="8"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0-ppt_w/2"/>
                                          </p:val>
                                        </p:tav>
                                      </p:tavLst>
                                    </p:anim>
                                    <p:anim calcmode="lin" valueType="num">
                                      <p:cBhvr additive="base">
                                        <p:cTn id="411" dur="3000"/>
                                        <p:tgtEl>
                                          <p:spTgt spid="28"/>
                                        </p:tgtEl>
                                        <p:attrNameLst>
                                          <p:attrName>ppt_y</p:attrName>
                                        </p:attrNameLst>
                                      </p:cBhvr>
                                      <p:tavLst>
                                        <p:tav tm="0">
                                          <p:val>
                                            <p:strVal val="ppt_y"/>
                                          </p:val>
                                        </p:tav>
                                        <p:tav tm="100000">
                                          <p:val>
                                            <p:strVal val="ppt_y"/>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8" fill="hold" grpId="3" nodeType="withEffect">
                                  <p:stCondLst>
                                    <p:cond delay="0"/>
                                  </p:stCondLst>
                                  <p:childTnLst>
                                    <p:anim calcmode="lin" valueType="num">
                                      <p:cBhvr additive="base">
                                        <p:cTn id="414" dur="3000"/>
                                        <p:tgtEl>
                                          <p:spTgt spid="30"/>
                                        </p:tgtEl>
                                        <p:attrNameLst>
                                          <p:attrName>ppt_x</p:attrName>
                                        </p:attrNameLst>
                                      </p:cBhvr>
                                      <p:tavLst>
                                        <p:tav tm="0">
                                          <p:val>
                                            <p:strVal val="ppt_x"/>
                                          </p:val>
                                        </p:tav>
                                        <p:tav tm="100000">
                                          <p:val>
                                            <p:strVal val="0-ppt_w/2"/>
                                          </p:val>
                                        </p:tav>
                                      </p:tavLst>
                                    </p:anim>
                                    <p:anim calcmode="lin" valueType="num">
                                      <p:cBhvr additive="base">
                                        <p:cTn id="415" dur="3000"/>
                                        <p:tgtEl>
                                          <p:spTgt spid="30"/>
                                        </p:tgtEl>
                                        <p:attrNameLst>
                                          <p:attrName>ppt_y</p:attrName>
                                        </p:attrNameLst>
                                      </p:cBhvr>
                                      <p:tavLst>
                                        <p:tav tm="0">
                                          <p:val>
                                            <p:strVal val="ppt_y"/>
                                          </p:val>
                                        </p:tav>
                                        <p:tav tm="100000">
                                          <p:val>
                                            <p:strVal val="ppt_y"/>
                                          </p:val>
                                        </p:tav>
                                      </p:tavLst>
                                    </p:anim>
                                    <p:set>
                                      <p:cBhvr>
                                        <p:cTn id="416" dur="1" fill="hold">
                                          <p:stCondLst>
                                            <p:cond delay="2999"/>
                                          </p:stCondLst>
                                        </p:cTn>
                                        <p:tgtEl>
                                          <p:spTgt spid="30"/>
                                        </p:tgtEl>
                                        <p:attrNameLst>
                                          <p:attrName>style.visibility</p:attrName>
                                        </p:attrNameLst>
                                      </p:cBhvr>
                                      <p:to>
                                        <p:strVal val="hidden"/>
                                      </p:to>
                                    </p:set>
                                  </p:childTnLst>
                                </p:cTn>
                              </p:par>
                              <p:par>
                                <p:cTn id="417" presetID="2" presetClass="exit" presetSubtype="8" fill="hold" grpId="3" nodeType="withEffect">
                                  <p:stCondLst>
                                    <p:cond delay="0"/>
                                  </p:stCondLst>
                                  <p:childTnLst>
                                    <p:anim calcmode="lin" valueType="num">
                                      <p:cBhvr additive="base">
                                        <p:cTn id="418" dur="3000"/>
                                        <p:tgtEl>
                                          <p:spTgt spid="32"/>
                                        </p:tgtEl>
                                        <p:attrNameLst>
                                          <p:attrName>ppt_x</p:attrName>
                                        </p:attrNameLst>
                                      </p:cBhvr>
                                      <p:tavLst>
                                        <p:tav tm="0">
                                          <p:val>
                                            <p:strVal val="ppt_x"/>
                                          </p:val>
                                        </p:tav>
                                        <p:tav tm="100000">
                                          <p:val>
                                            <p:strVal val="0-ppt_w/2"/>
                                          </p:val>
                                        </p:tav>
                                      </p:tavLst>
                                    </p:anim>
                                    <p:anim calcmode="lin" valueType="num">
                                      <p:cBhvr additive="base">
                                        <p:cTn id="419" dur="3000"/>
                                        <p:tgtEl>
                                          <p:spTgt spid="32"/>
                                        </p:tgtEl>
                                        <p:attrNameLst>
                                          <p:attrName>ppt_y</p:attrName>
                                        </p:attrNameLst>
                                      </p:cBhvr>
                                      <p:tavLst>
                                        <p:tav tm="0">
                                          <p:val>
                                            <p:strVal val="ppt_y"/>
                                          </p:val>
                                        </p:tav>
                                        <p:tav tm="100000">
                                          <p:val>
                                            <p:strVal val="ppt_y"/>
                                          </p:val>
                                        </p:tav>
                                      </p:tavLst>
                                    </p:anim>
                                    <p:set>
                                      <p:cBhvr>
                                        <p:cTn id="420" dur="1" fill="hold">
                                          <p:stCondLst>
                                            <p:cond delay="2999"/>
                                          </p:stCondLst>
                                        </p:cTn>
                                        <p:tgtEl>
                                          <p:spTgt spid="32"/>
                                        </p:tgtEl>
                                        <p:attrNameLst>
                                          <p:attrName>style.visibility</p:attrName>
                                        </p:attrNameLst>
                                      </p:cBhvr>
                                      <p:to>
                                        <p:strVal val="hidden"/>
                                      </p:to>
                                    </p:set>
                                  </p:childTnLst>
                                </p:cTn>
                              </p:par>
                              <p:par>
                                <p:cTn id="421" presetID="2" presetClass="exit" presetSubtype="8" fill="hold" grpId="3" nodeType="withEffect">
                                  <p:stCondLst>
                                    <p:cond delay="0"/>
                                  </p:stCondLst>
                                  <p:childTnLst>
                                    <p:anim calcmode="lin" valueType="num">
                                      <p:cBhvr additive="base">
                                        <p:cTn id="422" dur="3000"/>
                                        <p:tgtEl>
                                          <p:spTgt spid="33"/>
                                        </p:tgtEl>
                                        <p:attrNameLst>
                                          <p:attrName>ppt_x</p:attrName>
                                        </p:attrNameLst>
                                      </p:cBhvr>
                                      <p:tavLst>
                                        <p:tav tm="0">
                                          <p:val>
                                            <p:strVal val="ppt_x"/>
                                          </p:val>
                                        </p:tav>
                                        <p:tav tm="100000">
                                          <p:val>
                                            <p:strVal val="0-ppt_w/2"/>
                                          </p:val>
                                        </p:tav>
                                      </p:tavLst>
                                    </p:anim>
                                    <p:anim calcmode="lin" valueType="num">
                                      <p:cBhvr additive="base">
                                        <p:cTn id="423" dur="3000"/>
                                        <p:tgtEl>
                                          <p:spTgt spid="33"/>
                                        </p:tgtEl>
                                        <p:attrNameLst>
                                          <p:attrName>ppt_y</p:attrName>
                                        </p:attrNameLst>
                                      </p:cBhvr>
                                      <p:tavLst>
                                        <p:tav tm="0">
                                          <p:val>
                                            <p:strVal val="ppt_y"/>
                                          </p:val>
                                        </p:tav>
                                        <p:tav tm="100000">
                                          <p:val>
                                            <p:strVal val="ppt_y"/>
                                          </p:val>
                                        </p:tav>
                                      </p:tavLst>
                                    </p:anim>
                                    <p:set>
                                      <p:cBhvr>
                                        <p:cTn id="424" dur="1" fill="hold">
                                          <p:stCondLst>
                                            <p:cond delay="2999"/>
                                          </p:stCondLst>
                                        </p:cTn>
                                        <p:tgtEl>
                                          <p:spTgt spid="33"/>
                                        </p:tgtEl>
                                        <p:attrNameLst>
                                          <p:attrName>style.visibility</p:attrName>
                                        </p:attrNameLst>
                                      </p:cBhvr>
                                      <p:to>
                                        <p:strVal val="hidden"/>
                                      </p:to>
                                    </p:set>
                                  </p:childTnLst>
                                </p:cTn>
                              </p:par>
                              <p:par>
                                <p:cTn id="425" presetID="5" presetClass="exit" presetSubtype="10" fill="hold" grpId="4" nodeType="withEffect">
                                  <p:stCondLst>
                                    <p:cond delay="0"/>
                                  </p:stCondLst>
                                  <p:childTnLst>
                                    <p:animEffect transition="out" filter="checkerboard(across)">
                                      <p:cBhvr>
                                        <p:cTn id="426" dur="3000"/>
                                        <p:tgtEl>
                                          <p:spTgt spid="3"/>
                                        </p:tgtEl>
                                      </p:cBhvr>
                                    </p:animEffect>
                                    <p:set>
                                      <p:cBhvr>
                                        <p:cTn id="427" dur="1" fill="hold">
                                          <p:stCondLst>
                                            <p:cond delay="2999"/>
                                          </p:stCondLst>
                                        </p:cTn>
                                        <p:tgtEl>
                                          <p:spTgt spid="3"/>
                                        </p:tgtEl>
                                        <p:attrNameLst>
                                          <p:attrName>style.visibility</p:attrName>
                                        </p:attrNameLst>
                                      </p:cBhvr>
                                      <p:to>
                                        <p:strVal val="hidden"/>
                                      </p:to>
                                    </p:set>
                                  </p:childTnLst>
                                </p:cTn>
                              </p:par>
                              <p:par>
                                <p:cTn id="428" presetID="5" presetClass="exit" presetSubtype="10" fill="hold" grpId="4" nodeType="withEffect">
                                  <p:stCondLst>
                                    <p:cond delay="0"/>
                                  </p:stCondLst>
                                  <p:childTnLst>
                                    <p:animEffect transition="out" filter="checkerboard(across)">
                                      <p:cBhvr>
                                        <p:cTn id="429" dur="3000"/>
                                        <p:tgtEl>
                                          <p:spTgt spid="4"/>
                                        </p:tgtEl>
                                      </p:cBhvr>
                                    </p:animEffect>
                                    <p:set>
                                      <p:cBhvr>
                                        <p:cTn id="430" dur="1" fill="hold">
                                          <p:stCondLst>
                                            <p:cond delay="2999"/>
                                          </p:stCondLst>
                                        </p:cTn>
                                        <p:tgtEl>
                                          <p:spTgt spid="4"/>
                                        </p:tgtEl>
                                        <p:attrNameLst>
                                          <p:attrName>style.visibility</p:attrName>
                                        </p:attrNameLst>
                                      </p:cBhvr>
                                      <p:to>
                                        <p:strVal val="hidden"/>
                                      </p:to>
                                    </p:set>
                                  </p:childTnLst>
                                </p:cTn>
                              </p:par>
                              <p:par>
                                <p:cTn id="431" presetID="5" presetClass="exit" presetSubtype="10" fill="hold" grpId="4" nodeType="withEffect">
                                  <p:stCondLst>
                                    <p:cond delay="0"/>
                                  </p:stCondLst>
                                  <p:childTnLst>
                                    <p:animEffect transition="out" filter="checkerboard(across)">
                                      <p:cBhvr>
                                        <p:cTn id="432" dur="3000"/>
                                        <p:tgtEl>
                                          <p:spTgt spid="5"/>
                                        </p:tgtEl>
                                      </p:cBhvr>
                                    </p:animEffect>
                                    <p:set>
                                      <p:cBhvr>
                                        <p:cTn id="433" dur="1" fill="hold">
                                          <p:stCondLst>
                                            <p:cond delay="2999"/>
                                          </p:stCondLst>
                                        </p:cTn>
                                        <p:tgtEl>
                                          <p:spTgt spid="5"/>
                                        </p:tgtEl>
                                        <p:attrNameLst>
                                          <p:attrName>style.visibility</p:attrName>
                                        </p:attrNameLst>
                                      </p:cBhvr>
                                      <p:to>
                                        <p:strVal val="hidden"/>
                                      </p:to>
                                    </p:set>
                                  </p:childTnLst>
                                </p:cTn>
                              </p:par>
                              <p:par>
                                <p:cTn id="434" presetID="5" presetClass="exit" presetSubtype="10" fill="hold" grpId="4" nodeType="withEffect">
                                  <p:stCondLst>
                                    <p:cond delay="0"/>
                                  </p:stCondLst>
                                  <p:childTnLst>
                                    <p:animEffect transition="out" filter="checkerboard(across)">
                                      <p:cBhvr>
                                        <p:cTn id="435" dur="3000"/>
                                        <p:tgtEl>
                                          <p:spTgt spid="6"/>
                                        </p:tgtEl>
                                      </p:cBhvr>
                                    </p:animEffect>
                                    <p:set>
                                      <p:cBhvr>
                                        <p:cTn id="436" dur="1" fill="hold">
                                          <p:stCondLst>
                                            <p:cond delay="2999"/>
                                          </p:stCondLst>
                                        </p:cTn>
                                        <p:tgtEl>
                                          <p:spTgt spid="6"/>
                                        </p:tgtEl>
                                        <p:attrNameLst>
                                          <p:attrName>style.visibility</p:attrName>
                                        </p:attrNameLst>
                                      </p:cBhvr>
                                      <p:to>
                                        <p:strVal val="hidden"/>
                                      </p:to>
                                    </p:set>
                                  </p:childTnLst>
                                </p:cTn>
                              </p:par>
                              <p:par>
                                <p:cTn id="437" presetID="5" presetClass="exit" presetSubtype="10" fill="hold" grpId="4" nodeType="withEffect">
                                  <p:stCondLst>
                                    <p:cond delay="0"/>
                                  </p:stCondLst>
                                  <p:childTnLst>
                                    <p:animEffect transition="out" filter="checkerboard(across)">
                                      <p:cBhvr>
                                        <p:cTn id="438" dur="3000"/>
                                        <p:tgtEl>
                                          <p:spTgt spid="7"/>
                                        </p:tgtEl>
                                      </p:cBhvr>
                                    </p:animEffect>
                                    <p:set>
                                      <p:cBhvr>
                                        <p:cTn id="439" dur="1" fill="hold">
                                          <p:stCondLst>
                                            <p:cond delay="2999"/>
                                          </p:stCondLst>
                                        </p:cTn>
                                        <p:tgtEl>
                                          <p:spTgt spid="7"/>
                                        </p:tgtEl>
                                        <p:attrNameLst>
                                          <p:attrName>style.visibility</p:attrName>
                                        </p:attrNameLst>
                                      </p:cBhvr>
                                      <p:to>
                                        <p:strVal val="hidden"/>
                                      </p:to>
                                    </p:set>
                                  </p:childTnLst>
                                </p:cTn>
                              </p:par>
                              <p:par>
                                <p:cTn id="440" presetID="5" presetClass="exit" presetSubtype="10" fill="hold" grpId="4" nodeType="withEffect">
                                  <p:stCondLst>
                                    <p:cond delay="0"/>
                                  </p:stCondLst>
                                  <p:childTnLst>
                                    <p:animEffect transition="out" filter="checkerboard(across)">
                                      <p:cBhvr>
                                        <p:cTn id="441" dur="3000"/>
                                        <p:tgtEl>
                                          <p:spTgt spid="8"/>
                                        </p:tgtEl>
                                      </p:cBhvr>
                                    </p:animEffect>
                                    <p:set>
                                      <p:cBhvr>
                                        <p:cTn id="442" dur="1" fill="hold">
                                          <p:stCondLst>
                                            <p:cond delay="2999"/>
                                          </p:stCondLst>
                                        </p:cTn>
                                        <p:tgtEl>
                                          <p:spTgt spid="8"/>
                                        </p:tgtEl>
                                        <p:attrNameLst>
                                          <p:attrName>style.visibility</p:attrName>
                                        </p:attrNameLst>
                                      </p:cBhvr>
                                      <p:to>
                                        <p:strVal val="hidden"/>
                                      </p:to>
                                    </p:set>
                                  </p:childTnLst>
                                </p:cTn>
                              </p:par>
                              <p:par>
                                <p:cTn id="443" presetID="5" presetClass="exit" presetSubtype="10" fill="hold" grpId="4" nodeType="withEffect">
                                  <p:stCondLst>
                                    <p:cond delay="0"/>
                                  </p:stCondLst>
                                  <p:childTnLst>
                                    <p:animEffect transition="out" filter="checkerboard(across)">
                                      <p:cBhvr>
                                        <p:cTn id="444" dur="3000"/>
                                        <p:tgtEl>
                                          <p:spTgt spid="9"/>
                                        </p:tgtEl>
                                      </p:cBhvr>
                                    </p:animEffect>
                                    <p:set>
                                      <p:cBhvr>
                                        <p:cTn id="445" dur="1" fill="hold">
                                          <p:stCondLst>
                                            <p:cond delay="2999"/>
                                          </p:stCondLst>
                                        </p:cTn>
                                        <p:tgtEl>
                                          <p:spTgt spid="9"/>
                                        </p:tgtEl>
                                        <p:attrNameLst>
                                          <p:attrName>style.visibility</p:attrName>
                                        </p:attrNameLst>
                                      </p:cBhvr>
                                      <p:to>
                                        <p:strVal val="hidden"/>
                                      </p:to>
                                    </p:set>
                                  </p:childTnLst>
                                </p:cTn>
                              </p:par>
                              <p:par>
                                <p:cTn id="446" presetID="5" presetClass="exit" presetSubtype="10" fill="hold" grpId="4" nodeType="withEffect">
                                  <p:stCondLst>
                                    <p:cond delay="0"/>
                                  </p:stCondLst>
                                  <p:childTnLst>
                                    <p:animEffect transition="out" filter="checkerboard(across)">
                                      <p:cBhvr>
                                        <p:cTn id="447" dur="3000"/>
                                        <p:tgtEl>
                                          <p:spTgt spid="10"/>
                                        </p:tgtEl>
                                      </p:cBhvr>
                                    </p:animEffect>
                                    <p:set>
                                      <p:cBhvr>
                                        <p:cTn id="448" dur="1" fill="hold">
                                          <p:stCondLst>
                                            <p:cond delay="2999"/>
                                          </p:stCondLst>
                                        </p:cTn>
                                        <p:tgtEl>
                                          <p:spTgt spid="10"/>
                                        </p:tgtEl>
                                        <p:attrNameLst>
                                          <p:attrName>style.visibility</p:attrName>
                                        </p:attrNameLst>
                                      </p:cBhvr>
                                      <p:to>
                                        <p:strVal val="hidden"/>
                                      </p:to>
                                    </p:set>
                                  </p:childTnLst>
                                </p:cTn>
                              </p:par>
                              <p:par>
                                <p:cTn id="449" presetID="5" presetClass="exit" presetSubtype="10" fill="hold" grpId="4" nodeType="withEffect">
                                  <p:stCondLst>
                                    <p:cond delay="0"/>
                                  </p:stCondLst>
                                  <p:childTnLst>
                                    <p:animEffect transition="out" filter="checkerboard(across)">
                                      <p:cBhvr>
                                        <p:cTn id="450" dur="3000"/>
                                        <p:tgtEl>
                                          <p:spTgt spid="11"/>
                                        </p:tgtEl>
                                      </p:cBhvr>
                                    </p:animEffect>
                                    <p:set>
                                      <p:cBhvr>
                                        <p:cTn id="451" dur="1" fill="hold">
                                          <p:stCondLst>
                                            <p:cond delay="2999"/>
                                          </p:stCondLst>
                                        </p:cTn>
                                        <p:tgtEl>
                                          <p:spTgt spid="11"/>
                                        </p:tgtEl>
                                        <p:attrNameLst>
                                          <p:attrName>style.visibility</p:attrName>
                                        </p:attrNameLst>
                                      </p:cBhvr>
                                      <p:to>
                                        <p:strVal val="hidden"/>
                                      </p:to>
                                    </p:set>
                                  </p:childTnLst>
                                </p:cTn>
                              </p:par>
                              <p:par>
                                <p:cTn id="452" presetID="5" presetClass="exit" presetSubtype="10" fill="hold" grpId="4" nodeType="withEffect">
                                  <p:stCondLst>
                                    <p:cond delay="0"/>
                                  </p:stCondLst>
                                  <p:childTnLst>
                                    <p:animEffect transition="out" filter="checkerboard(across)">
                                      <p:cBhvr>
                                        <p:cTn id="453" dur="3000"/>
                                        <p:tgtEl>
                                          <p:spTgt spid="12"/>
                                        </p:tgtEl>
                                      </p:cBhvr>
                                    </p:animEffect>
                                    <p:set>
                                      <p:cBhvr>
                                        <p:cTn id="454" dur="1" fill="hold">
                                          <p:stCondLst>
                                            <p:cond delay="2999"/>
                                          </p:stCondLst>
                                        </p:cTn>
                                        <p:tgtEl>
                                          <p:spTgt spid="12"/>
                                        </p:tgtEl>
                                        <p:attrNameLst>
                                          <p:attrName>style.visibility</p:attrName>
                                        </p:attrNameLst>
                                      </p:cBhvr>
                                      <p:to>
                                        <p:strVal val="hidden"/>
                                      </p:to>
                                    </p:set>
                                  </p:childTnLst>
                                </p:cTn>
                              </p:par>
                              <p:par>
                                <p:cTn id="455" presetID="5" presetClass="exit" presetSubtype="10" fill="hold" grpId="4" nodeType="withEffect">
                                  <p:stCondLst>
                                    <p:cond delay="0"/>
                                  </p:stCondLst>
                                  <p:childTnLst>
                                    <p:animEffect transition="out" filter="checkerboard(across)">
                                      <p:cBhvr>
                                        <p:cTn id="456" dur="3000"/>
                                        <p:tgtEl>
                                          <p:spTgt spid="13"/>
                                        </p:tgtEl>
                                      </p:cBhvr>
                                    </p:animEffect>
                                    <p:set>
                                      <p:cBhvr>
                                        <p:cTn id="457" dur="1" fill="hold">
                                          <p:stCondLst>
                                            <p:cond delay="2999"/>
                                          </p:stCondLst>
                                        </p:cTn>
                                        <p:tgtEl>
                                          <p:spTgt spid="13"/>
                                        </p:tgtEl>
                                        <p:attrNameLst>
                                          <p:attrName>style.visibility</p:attrName>
                                        </p:attrNameLst>
                                      </p:cBhvr>
                                      <p:to>
                                        <p:strVal val="hidden"/>
                                      </p:to>
                                    </p:set>
                                  </p:childTnLst>
                                </p:cTn>
                              </p:par>
                              <p:par>
                                <p:cTn id="458" presetID="5" presetClass="exit" presetSubtype="10" fill="hold" grpId="4" nodeType="withEffect">
                                  <p:stCondLst>
                                    <p:cond delay="0"/>
                                  </p:stCondLst>
                                  <p:childTnLst>
                                    <p:animEffect transition="out" filter="checkerboard(across)">
                                      <p:cBhvr>
                                        <p:cTn id="459" dur="3000"/>
                                        <p:tgtEl>
                                          <p:spTgt spid="14"/>
                                        </p:tgtEl>
                                      </p:cBhvr>
                                    </p:animEffect>
                                    <p:set>
                                      <p:cBhvr>
                                        <p:cTn id="460" dur="1" fill="hold">
                                          <p:stCondLst>
                                            <p:cond delay="2999"/>
                                          </p:stCondLst>
                                        </p:cTn>
                                        <p:tgtEl>
                                          <p:spTgt spid="14"/>
                                        </p:tgtEl>
                                        <p:attrNameLst>
                                          <p:attrName>style.visibility</p:attrName>
                                        </p:attrNameLst>
                                      </p:cBhvr>
                                      <p:to>
                                        <p:strVal val="hidden"/>
                                      </p:to>
                                    </p:set>
                                  </p:childTnLst>
                                </p:cTn>
                              </p:par>
                              <p:par>
                                <p:cTn id="461" presetID="5" presetClass="exit" presetSubtype="10" fill="hold" grpId="4" nodeType="withEffect">
                                  <p:stCondLst>
                                    <p:cond delay="0"/>
                                  </p:stCondLst>
                                  <p:childTnLst>
                                    <p:animEffect transition="out" filter="checkerboard(across)">
                                      <p:cBhvr>
                                        <p:cTn id="462" dur="3000"/>
                                        <p:tgtEl>
                                          <p:spTgt spid="15"/>
                                        </p:tgtEl>
                                      </p:cBhvr>
                                    </p:animEffect>
                                    <p:set>
                                      <p:cBhvr>
                                        <p:cTn id="463" dur="1" fill="hold">
                                          <p:stCondLst>
                                            <p:cond delay="2999"/>
                                          </p:stCondLst>
                                        </p:cTn>
                                        <p:tgtEl>
                                          <p:spTgt spid="15"/>
                                        </p:tgtEl>
                                        <p:attrNameLst>
                                          <p:attrName>style.visibility</p:attrName>
                                        </p:attrNameLst>
                                      </p:cBhvr>
                                      <p:to>
                                        <p:strVal val="hidden"/>
                                      </p:to>
                                    </p:set>
                                  </p:childTnLst>
                                </p:cTn>
                              </p:par>
                              <p:par>
                                <p:cTn id="464" presetID="5" presetClass="exit" presetSubtype="10" fill="hold" grpId="4" nodeType="withEffect">
                                  <p:stCondLst>
                                    <p:cond delay="0"/>
                                  </p:stCondLst>
                                  <p:childTnLst>
                                    <p:animEffect transition="out" filter="checkerboard(across)">
                                      <p:cBhvr>
                                        <p:cTn id="465" dur="3000"/>
                                        <p:tgtEl>
                                          <p:spTgt spid="16"/>
                                        </p:tgtEl>
                                      </p:cBhvr>
                                    </p:animEffect>
                                    <p:set>
                                      <p:cBhvr>
                                        <p:cTn id="466" dur="1" fill="hold">
                                          <p:stCondLst>
                                            <p:cond delay="2999"/>
                                          </p:stCondLst>
                                        </p:cTn>
                                        <p:tgtEl>
                                          <p:spTgt spid="16"/>
                                        </p:tgtEl>
                                        <p:attrNameLst>
                                          <p:attrName>style.visibility</p:attrName>
                                        </p:attrNameLst>
                                      </p:cBhvr>
                                      <p:to>
                                        <p:strVal val="hidden"/>
                                      </p:to>
                                    </p:set>
                                  </p:childTnLst>
                                </p:cTn>
                              </p:par>
                              <p:par>
                                <p:cTn id="467" presetID="5" presetClass="exit" presetSubtype="10" fill="hold" grpId="4" nodeType="withEffect">
                                  <p:stCondLst>
                                    <p:cond delay="0"/>
                                  </p:stCondLst>
                                  <p:childTnLst>
                                    <p:animEffect transition="out" filter="checkerboard(across)">
                                      <p:cBhvr>
                                        <p:cTn id="468" dur="3000"/>
                                        <p:tgtEl>
                                          <p:spTgt spid="17"/>
                                        </p:tgtEl>
                                      </p:cBhvr>
                                    </p:animEffect>
                                    <p:set>
                                      <p:cBhvr>
                                        <p:cTn id="469" dur="1" fill="hold">
                                          <p:stCondLst>
                                            <p:cond delay="2999"/>
                                          </p:stCondLst>
                                        </p:cTn>
                                        <p:tgtEl>
                                          <p:spTgt spid="17"/>
                                        </p:tgtEl>
                                        <p:attrNameLst>
                                          <p:attrName>style.visibility</p:attrName>
                                        </p:attrNameLst>
                                      </p:cBhvr>
                                      <p:to>
                                        <p:strVal val="hidden"/>
                                      </p:to>
                                    </p:set>
                                  </p:childTnLst>
                                </p:cTn>
                              </p:par>
                              <p:par>
                                <p:cTn id="470" presetID="5" presetClass="exit" presetSubtype="10" fill="hold" grpId="4" nodeType="withEffect">
                                  <p:stCondLst>
                                    <p:cond delay="0"/>
                                  </p:stCondLst>
                                  <p:childTnLst>
                                    <p:animEffect transition="out" filter="checkerboard(across)">
                                      <p:cBhvr>
                                        <p:cTn id="471" dur="3000"/>
                                        <p:tgtEl>
                                          <p:spTgt spid="18"/>
                                        </p:tgtEl>
                                      </p:cBhvr>
                                    </p:animEffect>
                                    <p:set>
                                      <p:cBhvr>
                                        <p:cTn id="472" dur="1" fill="hold">
                                          <p:stCondLst>
                                            <p:cond delay="2999"/>
                                          </p:stCondLst>
                                        </p:cTn>
                                        <p:tgtEl>
                                          <p:spTgt spid="18"/>
                                        </p:tgtEl>
                                        <p:attrNameLst>
                                          <p:attrName>style.visibility</p:attrName>
                                        </p:attrNameLst>
                                      </p:cBhvr>
                                      <p:to>
                                        <p:strVal val="hidden"/>
                                      </p:to>
                                    </p:set>
                                  </p:childTnLst>
                                </p:cTn>
                              </p:par>
                              <p:par>
                                <p:cTn id="473" presetID="5" presetClass="exit" presetSubtype="10" fill="hold" grpId="4" nodeType="withEffect">
                                  <p:stCondLst>
                                    <p:cond delay="0"/>
                                  </p:stCondLst>
                                  <p:childTnLst>
                                    <p:animEffect transition="out" filter="checkerboard(across)">
                                      <p:cBhvr>
                                        <p:cTn id="474" dur="3000"/>
                                        <p:tgtEl>
                                          <p:spTgt spid="19"/>
                                        </p:tgtEl>
                                      </p:cBhvr>
                                    </p:animEffect>
                                    <p:set>
                                      <p:cBhvr>
                                        <p:cTn id="475" dur="1" fill="hold">
                                          <p:stCondLst>
                                            <p:cond delay="2999"/>
                                          </p:stCondLst>
                                        </p:cTn>
                                        <p:tgtEl>
                                          <p:spTgt spid="19"/>
                                        </p:tgtEl>
                                        <p:attrNameLst>
                                          <p:attrName>style.visibility</p:attrName>
                                        </p:attrNameLst>
                                      </p:cBhvr>
                                      <p:to>
                                        <p:strVal val="hidden"/>
                                      </p:to>
                                    </p:set>
                                  </p:childTnLst>
                                </p:cTn>
                              </p:par>
                              <p:par>
                                <p:cTn id="476" presetID="5" presetClass="exit" presetSubtype="10" fill="hold" grpId="4" nodeType="withEffect">
                                  <p:stCondLst>
                                    <p:cond delay="0"/>
                                  </p:stCondLst>
                                  <p:childTnLst>
                                    <p:animEffect transition="out" filter="checkerboard(across)">
                                      <p:cBhvr>
                                        <p:cTn id="477" dur="3000"/>
                                        <p:tgtEl>
                                          <p:spTgt spid="20"/>
                                        </p:tgtEl>
                                      </p:cBhvr>
                                    </p:animEffect>
                                    <p:set>
                                      <p:cBhvr>
                                        <p:cTn id="478" dur="1" fill="hold">
                                          <p:stCondLst>
                                            <p:cond delay="2999"/>
                                          </p:stCondLst>
                                        </p:cTn>
                                        <p:tgtEl>
                                          <p:spTgt spid="20"/>
                                        </p:tgtEl>
                                        <p:attrNameLst>
                                          <p:attrName>style.visibility</p:attrName>
                                        </p:attrNameLst>
                                      </p:cBhvr>
                                      <p:to>
                                        <p:strVal val="hidden"/>
                                      </p:to>
                                    </p:set>
                                  </p:childTnLst>
                                </p:cTn>
                              </p:par>
                              <p:par>
                                <p:cTn id="479" presetID="5" presetClass="exit" presetSubtype="10" fill="hold" grpId="4" nodeType="withEffect">
                                  <p:stCondLst>
                                    <p:cond delay="0"/>
                                  </p:stCondLst>
                                  <p:childTnLst>
                                    <p:animEffect transition="out" filter="checkerboard(across)">
                                      <p:cBhvr>
                                        <p:cTn id="480" dur="3000"/>
                                        <p:tgtEl>
                                          <p:spTgt spid="21"/>
                                        </p:tgtEl>
                                      </p:cBhvr>
                                    </p:animEffect>
                                    <p:set>
                                      <p:cBhvr>
                                        <p:cTn id="481" dur="1" fill="hold">
                                          <p:stCondLst>
                                            <p:cond delay="2999"/>
                                          </p:stCondLst>
                                        </p:cTn>
                                        <p:tgtEl>
                                          <p:spTgt spid="21"/>
                                        </p:tgtEl>
                                        <p:attrNameLst>
                                          <p:attrName>style.visibility</p:attrName>
                                        </p:attrNameLst>
                                      </p:cBhvr>
                                      <p:to>
                                        <p:strVal val="hidden"/>
                                      </p:to>
                                    </p:set>
                                  </p:childTnLst>
                                </p:cTn>
                              </p:par>
                              <p:par>
                                <p:cTn id="482" presetID="5" presetClass="exit" presetSubtype="10" fill="hold" grpId="4" nodeType="withEffect">
                                  <p:stCondLst>
                                    <p:cond delay="0"/>
                                  </p:stCondLst>
                                  <p:childTnLst>
                                    <p:animEffect transition="out" filter="checkerboard(across)">
                                      <p:cBhvr>
                                        <p:cTn id="483" dur="3000"/>
                                        <p:tgtEl>
                                          <p:spTgt spid="22"/>
                                        </p:tgtEl>
                                      </p:cBhvr>
                                    </p:animEffect>
                                    <p:set>
                                      <p:cBhvr>
                                        <p:cTn id="484" dur="1" fill="hold">
                                          <p:stCondLst>
                                            <p:cond delay="2999"/>
                                          </p:stCondLst>
                                        </p:cTn>
                                        <p:tgtEl>
                                          <p:spTgt spid="22"/>
                                        </p:tgtEl>
                                        <p:attrNameLst>
                                          <p:attrName>style.visibility</p:attrName>
                                        </p:attrNameLst>
                                      </p:cBhvr>
                                      <p:to>
                                        <p:strVal val="hidden"/>
                                      </p:to>
                                    </p:set>
                                  </p:childTnLst>
                                </p:cTn>
                              </p:par>
                              <p:par>
                                <p:cTn id="485" presetID="5" presetClass="exit" presetSubtype="10" fill="hold" grpId="4" nodeType="withEffect">
                                  <p:stCondLst>
                                    <p:cond delay="0"/>
                                  </p:stCondLst>
                                  <p:childTnLst>
                                    <p:animEffect transition="out" filter="checkerboard(across)">
                                      <p:cBhvr>
                                        <p:cTn id="486" dur="3000"/>
                                        <p:tgtEl>
                                          <p:spTgt spid="23"/>
                                        </p:tgtEl>
                                      </p:cBhvr>
                                    </p:animEffect>
                                    <p:set>
                                      <p:cBhvr>
                                        <p:cTn id="487" dur="1" fill="hold">
                                          <p:stCondLst>
                                            <p:cond delay="2999"/>
                                          </p:stCondLst>
                                        </p:cTn>
                                        <p:tgtEl>
                                          <p:spTgt spid="23"/>
                                        </p:tgtEl>
                                        <p:attrNameLst>
                                          <p:attrName>style.visibility</p:attrName>
                                        </p:attrNameLst>
                                      </p:cBhvr>
                                      <p:to>
                                        <p:strVal val="hidden"/>
                                      </p:to>
                                    </p:set>
                                  </p:childTnLst>
                                </p:cTn>
                              </p:par>
                              <p:par>
                                <p:cTn id="488" presetID="5" presetClass="exit" presetSubtype="10" fill="hold" grpId="4" nodeType="withEffect">
                                  <p:stCondLst>
                                    <p:cond delay="0"/>
                                  </p:stCondLst>
                                  <p:childTnLst>
                                    <p:animEffect transition="out" filter="checkerboard(across)">
                                      <p:cBhvr>
                                        <p:cTn id="489" dur="3000"/>
                                        <p:tgtEl>
                                          <p:spTgt spid="24"/>
                                        </p:tgtEl>
                                      </p:cBhvr>
                                    </p:animEffect>
                                    <p:set>
                                      <p:cBhvr>
                                        <p:cTn id="490" dur="1" fill="hold">
                                          <p:stCondLst>
                                            <p:cond delay="2999"/>
                                          </p:stCondLst>
                                        </p:cTn>
                                        <p:tgtEl>
                                          <p:spTgt spid="24"/>
                                        </p:tgtEl>
                                        <p:attrNameLst>
                                          <p:attrName>style.visibility</p:attrName>
                                        </p:attrNameLst>
                                      </p:cBhvr>
                                      <p:to>
                                        <p:strVal val="hidden"/>
                                      </p:to>
                                    </p:set>
                                  </p:childTnLst>
                                </p:cTn>
                              </p:par>
                              <p:par>
                                <p:cTn id="491" presetID="5" presetClass="exit" presetSubtype="10" fill="hold" grpId="4" nodeType="withEffect">
                                  <p:stCondLst>
                                    <p:cond delay="0"/>
                                  </p:stCondLst>
                                  <p:childTnLst>
                                    <p:animEffect transition="out" filter="checkerboard(across)">
                                      <p:cBhvr>
                                        <p:cTn id="492" dur="3000"/>
                                        <p:tgtEl>
                                          <p:spTgt spid="25"/>
                                        </p:tgtEl>
                                      </p:cBhvr>
                                    </p:animEffect>
                                    <p:set>
                                      <p:cBhvr>
                                        <p:cTn id="493" dur="1" fill="hold">
                                          <p:stCondLst>
                                            <p:cond delay="2999"/>
                                          </p:stCondLst>
                                        </p:cTn>
                                        <p:tgtEl>
                                          <p:spTgt spid="25"/>
                                        </p:tgtEl>
                                        <p:attrNameLst>
                                          <p:attrName>style.visibility</p:attrName>
                                        </p:attrNameLst>
                                      </p:cBhvr>
                                      <p:to>
                                        <p:strVal val="hidden"/>
                                      </p:to>
                                    </p:set>
                                  </p:childTnLst>
                                </p:cTn>
                              </p:par>
                              <p:par>
                                <p:cTn id="494" presetID="5" presetClass="exit" presetSubtype="10" fill="hold" grpId="4" nodeType="withEffect">
                                  <p:stCondLst>
                                    <p:cond delay="0"/>
                                  </p:stCondLst>
                                  <p:childTnLst>
                                    <p:animEffect transition="out" filter="checkerboard(across)">
                                      <p:cBhvr>
                                        <p:cTn id="495" dur="3000"/>
                                        <p:tgtEl>
                                          <p:spTgt spid="26"/>
                                        </p:tgtEl>
                                      </p:cBhvr>
                                    </p:animEffect>
                                    <p:set>
                                      <p:cBhvr>
                                        <p:cTn id="496" dur="1" fill="hold">
                                          <p:stCondLst>
                                            <p:cond delay="2999"/>
                                          </p:stCondLst>
                                        </p:cTn>
                                        <p:tgtEl>
                                          <p:spTgt spid="26"/>
                                        </p:tgtEl>
                                        <p:attrNameLst>
                                          <p:attrName>style.visibility</p:attrName>
                                        </p:attrNameLst>
                                      </p:cBhvr>
                                      <p:to>
                                        <p:strVal val="hidden"/>
                                      </p:to>
                                    </p:set>
                                  </p:childTnLst>
                                </p:cTn>
                              </p:par>
                              <p:par>
                                <p:cTn id="497" presetID="5" presetClass="exit" presetSubtype="10" fill="hold" grpId="4" nodeType="withEffect">
                                  <p:stCondLst>
                                    <p:cond delay="0"/>
                                  </p:stCondLst>
                                  <p:childTnLst>
                                    <p:animEffect transition="out" filter="checkerboard(across)">
                                      <p:cBhvr>
                                        <p:cTn id="498" dur="3000"/>
                                        <p:tgtEl>
                                          <p:spTgt spid="27"/>
                                        </p:tgtEl>
                                      </p:cBhvr>
                                    </p:animEffect>
                                    <p:set>
                                      <p:cBhvr>
                                        <p:cTn id="499" dur="1" fill="hold">
                                          <p:stCondLst>
                                            <p:cond delay="2999"/>
                                          </p:stCondLst>
                                        </p:cTn>
                                        <p:tgtEl>
                                          <p:spTgt spid="27"/>
                                        </p:tgtEl>
                                        <p:attrNameLst>
                                          <p:attrName>style.visibility</p:attrName>
                                        </p:attrNameLst>
                                      </p:cBhvr>
                                      <p:to>
                                        <p:strVal val="hidden"/>
                                      </p:to>
                                    </p:set>
                                  </p:childTnLst>
                                </p:cTn>
                              </p:par>
                              <p:par>
                                <p:cTn id="500" presetID="5" presetClass="exit" presetSubtype="10" fill="hold" grpId="4" nodeType="withEffect">
                                  <p:stCondLst>
                                    <p:cond delay="0"/>
                                  </p:stCondLst>
                                  <p:childTnLst>
                                    <p:animEffect transition="out" filter="checkerboard(across)">
                                      <p:cBhvr>
                                        <p:cTn id="501" dur="3000"/>
                                        <p:tgtEl>
                                          <p:spTgt spid="28"/>
                                        </p:tgtEl>
                                      </p:cBhvr>
                                    </p:animEffect>
                                    <p:set>
                                      <p:cBhvr>
                                        <p:cTn id="502" dur="1" fill="hold">
                                          <p:stCondLst>
                                            <p:cond delay="2999"/>
                                          </p:stCondLst>
                                        </p:cTn>
                                        <p:tgtEl>
                                          <p:spTgt spid="28"/>
                                        </p:tgtEl>
                                        <p:attrNameLst>
                                          <p:attrName>style.visibility</p:attrName>
                                        </p:attrNameLst>
                                      </p:cBhvr>
                                      <p:to>
                                        <p:strVal val="hidden"/>
                                      </p:to>
                                    </p:set>
                                  </p:childTnLst>
                                </p:cTn>
                              </p:par>
                              <p:par>
                                <p:cTn id="503" presetID="5" presetClass="exit" presetSubtype="10" fill="hold" grpId="4" nodeType="withEffect">
                                  <p:stCondLst>
                                    <p:cond delay="0"/>
                                  </p:stCondLst>
                                  <p:childTnLst>
                                    <p:animEffect transition="out" filter="checkerboard(across)">
                                      <p:cBhvr>
                                        <p:cTn id="504" dur="3000"/>
                                        <p:tgtEl>
                                          <p:spTgt spid="29"/>
                                        </p:tgtEl>
                                      </p:cBhvr>
                                    </p:animEffect>
                                    <p:set>
                                      <p:cBhvr>
                                        <p:cTn id="505" dur="1" fill="hold">
                                          <p:stCondLst>
                                            <p:cond delay="2999"/>
                                          </p:stCondLst>
                                        </p:cTn>
                                        <p:tgtEl>
                                          <p:spTgt spid="29"/>
                                        </p:tgtEl>
                                        <p:attrNameLst>
                                          <p:attrName>style.visibility</p:attrName>
                                        </p:attrNameLst>
                                      </p:cBhvr>
                                      <p:to>
                                        <p:strVal val="hidden"/>
                                      </p:to>
                                    </p:set>
                                  </p:childTnLst>
                                </p:cTn>
                              </p:par>
                              <p:par>
                                <p:cTn id="506" presetID="5" presetClass="exit" presetSubtype="10" fill="hold" grpId="4" nodeType="withEffect">
                                  <p:stCondLst>
                                    <p:cond delay="0"/>
                                  </p:stCondLst>
                                  <p:childTnLst>
                                    <p:animEffect transition="out" filter="checkerboard(across)">
                                      <p:cBhvr>
                                        <p:cTn id="507" dur="3000"/>
                                        <p:tgtEl>
                                          <p:spTgt spid="30"/>
                                        </p:tgtEl>
                                      </p:cBhvr>
                                    </p:animEffect>
                                    <p:set>
                                      <p:cBhvr>
                                        <p:cTn id="508" dur="1" fill="hold">
                                          <p:stCondLst>
                                            <p:cond delay="2999"/>
                                          </p:stCondLst>
                                        </p:cTn>
                                        <p:tgtEl>
                                          <p:spTgt spid="30"/>
                                        </p:tgtEl>
                                        <p:attrNameLst>
                                          <p:attrName>style.visibility</p:attrName>
                                        </p:attrNameLst>
                                      </p:cBhvr>
                                      <p:to>
                                        <p:strVal val="hidden"/>
                                      </p:to>
                                    </p:set>
                                  </p:childTnLst>
                                </p:cTn>
                              </p:par>
                              <p:par>
                                <p:cTn id="509" presetID="5" presetClass="exit" presetSubtype="10" fill="hold" grpId="4" nodeType="withEffect">
                                  <p:stCondLst>
                                    <p:cond delay="0"/>
                                  </p:stCondLst>
                                  <p:childTnLst>
                                    <p:animEffect transition="out" filter="checkerboard(across)">
                                      <p:cBhvr>
                                        <p:cTn id="510" dur="3000"/>
                                        <p:tgtEl>
                                          <p:spTgt spid="31"/>
                                        </p:tgtEl>
                                      </p:cBhvr>
                                    </p:animEffect>
                                    <p:set>
                                      <p:cBhvr>
                                        <p:cTn id="511" dur="1" fill="hold">
                                          <p:stCondLst>
                                            <p:cond delay="2999"/>
                                          </p:stCondLst>
                                        </p:cTn>
                                        <p:tgtEl>
                                          <p:spTgt spid="31"/>
                                        </p:tgtEl>
                                        <p:attrNameLst>
                                          <p:attrName>style.visibility</p:attrName>
                                        </p:attrNameLst>
                                      </p:cBhvr>
                                      <p:to>
                                        <p:strVal val="hidden"/>
                                      </p:to>
                                    </p:set>
                                  </p:childTnLst>
                                </p:cTn>
                              </p:par>
                              <p:par>
                                <p:cTn id="512" presetID="5" presetClass="exit" presetSubtype="10" fill="hold" grpId="4" nodeType="withEffect">
                                  <p:stCondLst>
                                    <p:cond delay="0"/>
                                  </p:stCondLst>
                                  <p:childTnLst>
                                    <p:animEffect transition="out" filter="checkerboard(across)">
                                      <p:cBhvr>
                                        <p:cTn id="513" dur="3000"/>
                                        <p:tgtEl>
                                          <p:spTgt spid="32"/>
                                        </p:tgtEl>
                                      </p:cBhvr>
                                    </p:animEffect>
                                    <p:set>
                                      <p:cBhvr>
                                        <p:cTn id="514" dur="1" fill="hold">
                                          <p:stCondLst>
                                            <p:cond delay="2999"/>
                                          </p:stCondLst>
                                        </p:cTn>
                                        <p:tgtEl>
                                          <p:spTgt spid="32"/>
                                        </p:tgtEl>
                                        <p:attrNameLst>
                                          <p:attrName>style.visibility</p:attrName>
                                        </p:attrNameLst>
                                      </p:cBhvr>
                                      <p:to>
                                        <p:strVal val="hidden"/>
                                      </p:to>
                                    </p:set>
                                  </p:childTnLst>
                                </p:cTn>
                              </p:par>
                              <p:par>
                                <p:cTn id="515" presetID="5" presetClass="exit" presetSubtype="10" fill="hold" grpId="4" nodeType="withEffect">
                                  <p:stCondLst>
                                    <p:cond delay="0"/>
                                  </p:stCondLst>
                                  <p:childTnLst>
                                    <p:animEffect transition="out" filter="checkerboard(across)">
                                      <p:cBhvr>
                                        <p:cTn id="516" dur="3000"/>
                                        <p:tgtEl>
                                          <p:spTgt spid="33"/>
                                        </p:tgtEl>
                                      </p:cBhvr>
                                    </p:animEffect>
                                    <p:set>
                                      <p:cBhvr>
                                        <p:cTn id="517" dur="1" fill="hold">
                                          <p:stCondLst>
                                            <p:cond delay="2999"/>
                                          </p:stCondLst>
                                        </p:cTn>
                                        <p:tgtEl>
                                          <p:spTgt spid="33"/>
                                        </p:tgtEl>
                                        <p:attrNameLst>
                                          <p:attrName>style.visibility</p:attrName>
                                        </p:attrNameLst>
                                      </p:cBhvr>
                                      <p:to>
                                        <p:strVal val="hidden"/>
                                      </p:to>
                                    </p:set>
                                  </p:childTnLst>
                                </p:cTn>
                              </p:par>
                              <p:par>
                                <p:cTn id="518" presetID="5" presetClass="exit" presetSubtype="10" fill="hold" grpId="4" nodeType="withEffect">
                                  <p:stCondLst>
                                    <p:cond delay="0"/>
                                  </p:stCondLst>
                                  <p:childTnLst>
                                    <p:animEffect transition="out" filter="checkerboard(across)">
                                      <p:cBhvr>
                                        <p:cTn id="519" dur="3000"/>
                                        <p:tgtEl>
                                          <p:spTgt spid="34"/>
                                        </p:tgtEl>
                                      </p:cBhvr>
                                    </p:animEffect>
                                    <p:set>
                                      <p:cBhvr>
                                        <p:cTn id="520" dur="1" fill="hold">
                                          <p:stCondLst>
                                            <p:cond delay="2999"/>
                                          </p:stCondLst>
                                        </p:cTn>
                                        <p:tgtEl>
                                          <p:spTgt spid="34"/>
                                        </p:tgtEl>
                                        <p:attrNameLst>
                                          <p:attrName>style.visibility</p:attrName>
                                        </p:attrNameLst>
                                      </p:cBhvr>
                                      <p:to>
                                        <p:strVal val="hidden"/>
                                      </p:to>
                                    </p:set>
                                  </p:childTnLst>
                                </p:cTn>
                              </p:par>
                              <p:par>
                                <p:cTn id="521" presetID="23" presetClass="entr" presetSubtype="288" fill="hold" nodeType="withEffect">
                                  <p:stCondLst>
                                    <p:cond delay="0"/>
                                  </p:stCondLst>
                                  <p:childTnLst>
                                    <p:set>
                                      <p:cBhvr>
                                        <p:cTn id="522" dur="1" fill="hold">
                                          <p:stCondLst>
                                            <p:cond delay="0"/>
                                          </p:stCondLst>
                                        </p:cTn>
                                        <p:tgtEl>
                                          <p:spTgt spid="2"/>
                                        </p:tgtEl>
                                        <p:attrNameLst>
                                          <p:attrName>style.visibility</p:attrName>
                                        </p:attrNameLst>
                                      </p:cBhvr>
                                      <p:to>
                                        <p:strVal val="visible"/>
                                      </p:to>
                                    </p:set>
                                    <p:anim calcmode="lin" valueType="num">
                                      <p:cBhvr>
                                        <p:cTn id="523" dur="3000" fill="hold"/>
                                        <p:tgtEl>
                                          <p:spTgt spid="2"/>
                                        </p:tgtEl>
                                        <p:attrNameLst>
                                          <p:attrName>ppt_w</p:attrName>
                                        </p:attrNameLst>
                                      </p:cBhvr>
                                      <p:tavLst>
                                        <p:tav tm="0">
                                          <p:val>
                                            <p:strVal val="4/3*#ppt_w"/>
                                          </p:val>
                                        </p:tav>
                                        <p:tav tm="100000">
                                          <p:val>
                                            <p:strVal val="#ppt_w"/>
                                          </p:val>
                                        </p:tav>
                                      </p:tavLst>
                                    </p:anim>
                                    <p:anim calcmode="lin" valueType="num">
                                      <p:cBhvr>
                                        <p:cTn id="524" dur="3000" fill="hold"/>
                                        <p:tgtEl>
                                          <p:spTgt spid="2"/>
                                        </p:tgtEl>
                                        <p:attrNameLst>
                                          <p:attrName>ppt_h</p:attrName>
                                        </p:attrNameLst>
                                      </p:cBhvr>
                                      <p:tavLst>
                                        <p:tav tm="0">
                                          <p:val>
                                            <p:strVal val="4/3*#ppt_h"/>
                                          </p:val>
                                        </p:tav>
                                        <p:tav tm="100000">
                                          <p:val>
                                            <p:strVal val="#ppt_h"/>
                                          </p:val>
                                        </p:tav>
                                      </p:tavLst>
                                    </p:anim>
                                  </p:childTnLst>
                                </p:cTn>
                              </p:par>
                              <p:par>
                                <p:cTn id="525" presetID="16" presetClass="entr" presetSubtype="37" fill="hold" nodeType="withEffect">
                                  <p:stCondLst>
                                    <p:cond delay="0"/>
                                  </p:stCondLst>
                                  <p:childTnLst>
                                    <p:set>
                                      <p:cBhvr>
                                        <p:cTn id="526" dur="1" fill="hold">
                                          <p:stCondLst>
                                            <p:cond delay="0"/>
                                          </p:stCondLst>
                                        </p:cTn>
                                        <p:tgtEl>
                                          <p:spTgt spid="2"/>
                                        </p:tgtEl>
                                        <p:attrNameLst>
                                          <p:attrName>style.visibility</p:attrName>
                                        </p:attrNameLst>
                                      </p:cBhvr>
                                      <p:to>
                                        <p:strVal val="visible"/>
                                      </p:to>
                                    </p:set>
                                    <p:animEffect transition="in" filter="barn(outVertical)">
                                      <p:cBhvr>
                                        <p:cTn id="5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25590_trzy-szczeniaki-traw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1643042" y="0"/>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643042" y="4500576"/>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643042" y="285734"/>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643042" y="4214824"/>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643042" y="642924"/>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643042" y="3929072"/>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643042" y="928676"/>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643042" y="3643320"/>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643042" y="1285866"/>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643042" y="3286130"/>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643042" y="1571618"/>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643042" y="3000378"/>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643042" y="1928808"/>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643042" y="2643188"/>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3000" fill="hold"/>
                                        <p:tgtEl>
                                          <p:spTgt spid="4"/>
                                        </p:tgtEl>
                                        <p:attrNameLst>
                                          <p:attrName>ppt_x</p:attrName>
                                        </p:attrNameLst>
                                      </p:cBhvr>
                                      <p:tavLst>
                                        <p:tav tm="0">
                                          <p:val>
                                            <p:strVal val="#ppt_x"/>
                                          </p:val>
                                        </p:tav>
                                        <p:tav tm="100000">
                                          <p:val>
                                            <p:strVal val="#ppt_x"/>
                                          </p:val>
                                        </p:tav>
                                      </p:tavLst>
                                    </p:anim>
                                    <p:anim calcmode="lin" valueType="num">
                                      <p:cBhvr additive="base">
                                        <p:cTn id="39" dur="3000" fill="hold"/>
                                        <p:tgtEl>
                                          <p:spTgt spid="4"/>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ppt_x"/>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ppt_x"/>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ppt_x"/>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ppt_x"/>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ppt_x"/>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3000" fill="hold"/>
                                        <p:tgtEl>
                                          <p:spTgt spid="3"/>
                                        </p:tgtEl>
                                        <p:attrNameLst>
                                          <p:attrName>ppt_w</p:attrName>
                                        </p:attrNameLst>
                                      </p:cBhvr>
                                      <p:tavLst>
                                        <p:tav tm="0" fmla="#ppt_w*sin(2.5*pi*$)">
                                          <p:val>
                                            <p:fltVal val="0"/>
                                          </p:val>
                                        </p:tav>
                                        <p:tav tm="100000">
                                          <p:val>
                                            <p:fltVal val="1"/>
                                          </p:val>
                                        </p:tav>
                                      </p:tavLst>
                                    </p:anim>
                                    <p:anim calcmode="lin" valueType="num">
                                      <p:cBhvr>
                                        <p:cTn id="67" dur="3000" fill="hold"/>
                                        <p:tgtEl>
                                          <p:spTgt spid="3"/>
                                        </p:tgtEl>
                                        <p:attrNameLst>
                                          <p:attrName>ppt_h</p:attrName>
                                        </p:attrNameLst>
                                      </p:cBhvr>
                                      <p:tavLst>
                                        <p:tav tm="0">
                                          <p:val>
                                            <p:strVal val="#ppt_h"/>
                                          </p:val>
                                        </p:tav>
                                        <p:tav tm="100000">
                                          <p:val>
                                            <p:strVal val="#ppt_h"/>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3000" fill="hold"/>
                                        <p:tgtEl>
                                          <p:spTgt spid="5"/>
                                        </p:tgtEl>
                                        <p:attrNameLst>
                                          <p:attrName>ppt_w</p:attrName>
                                        </p:attrNameLst>
                                      </p:cBhvr>
                                      <p:tavLst>
                                        <p:tav tm="0">
                                          <p:val>
                                            <p:strVal val="#ppt_w"/>
                                          </p:val>
                                        </p:tav>
                                        <p:tav tm="100000">
                                          <p:val>
                                            <p:strVal val="#ppt_w"/>
                                          </p:val>
                                        </p:tav>
                                      </p:tavLst>
                                    </p:anim>
                                    <p:anim calcmode="lin" valueType="num">
                                      <p:cBhvr>
                                        <p:cTn id="71" dur="3000" fill="hold"/>
                                        <p:tgtEl>
                                          <p:spTgt spid="5"/>
                                        </p:tgtEl>
                                        <p:attrNameLst>
                                          <p:attrName>ppt_h</p:attrName>
                                        </p:attrNameLst>
                                      </p:cBhvr>
                                      <p:tavLst>
                                        <p:tav tm="0" fmla="#ppt_h*sin(2.5*pi*$)">
                                          <p:val>
                                            <p:fltVal val="0"/>
                                          </p:val>
                                        </p:tav>
                                        <p:tav tm="100000">
                                          <p:val>
                                            <p:fltVal val="1"/>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p:val>
                                            <p:strVal val="#ppt_w"/>
                                          </p:val>
                                        </p:tav>
                                        <p:tav tm="100000">
                                          <p:val>
                                            <p:strVal val="#ppt_w"/>
                                          </p:val>
                                        </p:tav>
                                      </p:tavLst>
                                    </p:anim>
                                    <p:anim calcmode="lin" valueType="num">
                                      <p:cBhvr>
                                        <p:cTn id="79" dur="3000" fill="hold"/>
                                        <p:tgtEl>
                                          <p:spTgt spid="9"/>
                                        </p:tgtEl>
                                        <p:attrNameLst>
                                          <p:attrName>ppt_h</p:attrName>
                                        </p:attrNameLst>
                                      </p:cBhvr>
                                      <p:tavLst>
                                        <p:tav tm="0" fmla="#ppt_h*sin(2.5*pi*$)">
                                          <p:val>
                                            <p:fltVal val="0"/>
                                          </p:val>
                                        </p:tav>
                                        <p:tav tm="100000">
                                          <p:val>
                                            <p:fltVal val="1"/>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fmla="#ppt_w*sin(2.5*pi*$)">
                                          <p:val>
                                            <p:fltVal val="0"/>
                                          </p:val>
                                        </p:tav>
                                        <p:tav tm="100000">
                                          <p:val>
                                            <p:fltVal val="1"/>
                                          </p:val>
                                        </p:tav>
                                      </p:tavLst>
                                    </p:anim>
                                    <p:anim calcmode="lin" valueType="num">
                                      <p:cBhvr>
                                        <p:cTn id="83" dur="3000" fill="hold"/>
                                        <p:tgtEl>
                                          <p:spTgt spid="11"/>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3000" fill="hold"/>
                                        <p:tgtEl>
                                          <p:spTgt spid="13"/>
                                        </p:tgtEl>
                                        <p:attrNameLst>
                                          <p:attrName>ppt_w</p:attrName>
                                        </p:attrNameLst>
                                      </p:cBhvr>
                                      <p:tavLst>
                                        <p:tav tm="0">
                                          <p:val>
                                            <p:strVal val="#ppt_w"/>
                                          </p:val>
                                        </p:tav>
                                        <p:tav tm="100000">
                                          <p:val>
                                            <p:strVal val="#ppt_w"/>
                                          </p:val>
                                        </p:tav>
                                      </p:tavLst>
                                    </p:anim>
                                    <p:anim calcmode="lin" valueType="num">
                                      <p:cBhvr>
                                        <p:cTn id="87" dur="3000" fill="hold"/>
                                        <p:tgtEl>
                                          <p:spTgt spid="13"/>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000" fill="hold"/>
                                        <p:tgtEl>
                                          <p:spTgt spid="15"/>
                                        </p:tgtEl>
                                        <p:attrNameLst>
                                          <p:attrName>ppt_w</p:attrName>
                                        </p:attrNameLst>
                                      </p:cBhvr>
                                      <p:tavLst>
                                        <p:tav tm="0" fmla="#ppt_w*sin(2.5*pi*$)">
                                          <p:val>
                                            <p:fltVal val="0"/>
                                          </p:val>
                                        </p:tav>
                                        <p:tav tm="100000">
                                          <p:val>
                                            <p:fltVal val="1"/>
                                          </p:val>
                                        </p:tav>
                                      </p:tavLst>
                                    </p:anim>
                                    <p:anim calcmode="lin" valueType="num">
                                      <p:cBhvr>
                                        <p:cTn id="91" dur="3000" fill="hold"/>
                                        <p:tgtEl>
                                          <p:spTgt spid="15"/>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p:cTn id="94" dur="3000" fill="hold"/>
                                        <p:tgtEl>
                                          <p:spTgt spid="4"/>
                                        </p:tgtEl>
                                        <p:attrNameLst>
                                          <p:attrName>ppt_w</p:attrName>
                                        </p:attrNameLst>
                                      </p:cBhvr>
                                      <p:tavLst>
                                        <p:tav tm="0">
                                          <p:val>
                                            <p:strVal val="#ppt_w"/>
                                          </p:val>
                                        </p:tav>
                                        <p:tav tm="100000">
                                          <p:val>
                                            <p:strVal val="#ppt_w"/>
                                          </p:val>
                                        </p:tav>
                                      </p:tavLst>
                                    </p:anim>
                                    <p:anim calcmode="lin" valueType="num">
                                      <p:cBhvr>
                                        <p:cTn id="95" dur="3000" fill="hold"/>
                                        <p:tgtEl>
                                          <p:spTgt spid="4"/>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3000" fill="hold"/>
                                        <p:tgtEl>
                                          <p:spTgt spid="6"/>
                                        </p:tgtEl>
                                        <p:attrNameLst>
                                          <p:attrName>ppt_w</p:attrName>
                                        </p:attrNameLst>
                                      </p:cBhvr>
                                      <p:tavLst>
                                        <p:tav tm="0" fmla="#ppt_w*sin(2.5*pi*$)">
                                          <p:val>
                                            <p:fltVal val="0"/>
                                          </p:val>
                                        </p:tav>
                                        <p:tav tm="100000">
                                          <p:val>
                                            <p:fltVal val="1"/>
                                          </p:val>
                                        </p:tav>
                                      </p:tavLst>
                                    </p:anim>
                                    <p:anim calcmode="lin" valueType="num">
                                      <p:cBhvr>
                                        <p:cTn id="99" dur="3000" fill="hold"/>
                                        <p:tgtEl>
                                          <p:spTgt spid="6"/>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p:cTn id="102" dur="3000" fill="hold"/>
                                        <p:tgtEl>
                                          <p:spTgt spid="8"/>
                                        </p:tgtEl>
                                        <p:attrNameLst>
                                          <p:attrName>ppt_w</p:attrName>
                                        </p:attrNameLst>
                                      </p:cBhvr>
                                      <p:tavLst>
                                        <p:tav tm="0">
                                          <p:val>
                                            <p:strVal val="#ppt_w"/>
                                          </p:val>
                                        </p:tav>
                                        <p:tav tm="100000">
                                          <p:val>
                                            <p:strVal val="#ppt_w"/>
                                          </p:val>
                                        </p:tav>
                                      </p:tavLst>
                                    </p:anim>
                                    <p:anim calcmode="lin" valueType="num">
                                      <p:cBhvr>
                                        <p:cTn id="103" dur="3000" fill="hold"/>
                                        <p:tgtEl>
                                          <p:spTgt spid="8"/>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p:cTn id="106" dur="3000" fill="hold"/>
                                        <p:tgtEl>
                                          <p:spTgt spid="10"/>
                                        </p:tgtEl>
                                        <p:attrNameLst>
                                          <p:attrName>ppt_w</p:attrName>
                                        </p:attrNameLst>
                                      </p:cBhvr>
                                      <p:tavLst>
                                        <p:tav tm="0" fmla="#ppt_w*sin(2.5*pi*$)">
                                          <p:val>
                                            <p:fltVal val="0"/>
                                          </p:val>
                                        </p:tav>
                                        <p:tav tm="100000">
                                          <p:val>
                                            <p:fltVal val="1"/>
                                          </p:val>
                                        </p:tav>
                                      </p:tavLst>
                                    </p:anim>
                                    <p:anim calcmode="lin" valueType="num">
                                      <p:cBhvr>
                                        <p:cTn id="107" dur="3000" fill="hold"/>
                                        <p:tgtEl>
                                          <p:spTgt spid="10"/>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strVal val="#ppt_w"/>
                                          </p:val>
                                        </p:tav>
                                        <p:tav tm="100000">
                                          <p:val>
                                            <p:strVal val="#ppt_w"/>
                                          </p:val>
                                        </p:tav>
                                      </p:tavLst>
                                    </p:anim>
                                    <p:anim calcmode="lin" valueType="num">
                                      <p:cBhvr>
                                        <p:cTn id="111" dur="3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p:cTn id="114" dur="3000" fill="hold"/>
                                        <p:tgtEl>
                                          <p:spTgt spid="14"/>
                                        </p:tgtEl>
                                        <p:attrNameLst>
                                          <p:attrName>ppt_w</p:attrName>
                                        </p:attrNameLst>
                                      </p:cBhvr>
                                      <p:tavLst>
                                        <p:tav tm="0" fmla="#ppt_w*sin(2.5*pi*$)">
                                          <p:val>
                                            <p:fltVal val="0"/>
                                          </p:val>
                                        </p:tav>
                                        <p:tav tm="100000">
                                          <p:val>
                                            <p:fltVal val="1"/>
                                          </p:val>
                                        </p:tav>
                                      </p:tavLst>
                                    </p:anim>
                                    <p:anim calcmode="lin" valueType="num">
                                      <p:cBhvr>
                                        <p:cTn id="115" dur="3000" fill="hold"/>
                                        <p:tgtEl>
                                          <p:spTgt spid="14"/>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p:cTn id="118" dur="3000" fill="hold"/>
                                        <p:tgtEl>
                                          <p:spTgt spid="16"/>
                                        </p:tgtEl>
                                        <p:attrNameLst>
                                          <p:attrName>ppt_w</p:attrName>
                                        </p:attrNameLst>
                                      </p:cBhvr>
                                      <p:tavLst>
                                        <p:tav tm="0">
                                          <p:val>
                                            <p:strVal val="#ppt_w"/>
                                          </p:val>
                                        </p:tav>
                                        <p:tav tm="100000">
                                          <p:val>
                                            <p:strVal val="#ppt_w"/>
                                          </p:val>
                                        </p:tav>
                                      </p:tavLst>
                                    </p:anim>
                                    <p:anim calcmode="lin" valueType="num">
                                      <p:cBhvr>
                                        <p:cTn id="119" dur="3000" fill="hold"/>
                                        <p:tgtEl>
                                          <p:spTgt spid="16"/>
                                        </p:tgtEl>
                                        <p:attrNameLst>
                                          <p:attrName>ppt_h</p:attrName>
                                        </p:attrNameLst>
                                      </p:cBhvr>
                                      <p:tavLst>
                                        <p:tav tm="0" fmla="#ppt_h*sin(2.5*pi*$)">
                                          <p:val>
                                            <p:fltVal val="0"/>
                                          </p:val>
                                        </p:tav>
                                        <p:tav tm="100000">
                                          <p:val>
                                            <p:fltVal val="1"/>
                                          </p:val>
                                        </p:tav>
                                      </p:tavLst>
                                    </p:anim>
                                  </p:childTnLst>
                                </p:cTn>
                              </p:par>
                            </p:childTnLst>
                          </p:cTn>
                        </p:par>
                        <p:par>
                          <p:cTn id="120" fill="hold">
                            <p:stCondLst>
                              <p:cond delay="3000"/>
                            </p:stCondLst>
                            <p:childTnLst>
                              <p:par>
                                <p:cTn id="121" presetID="2" presetClass="exit" presetSubtype="4" fill="hold" grpId="2" nodeType="afterEffect">
                                  <p:stCondLst>
                                    <p:cond delay="0"/>
                                  </p:stCondLst>
                                  <p:childTnLst>
                                    <p:anim calcmode="lin" valueType="num">
                                      <p:cBhvr additive="base">
                                        <p:cTn id="122" dur="3000"/>
                                        <p:tgtEl>
                                          <p:spTgt spid="3"/>
                                        </p:tgtEl>
                                        <p:attrNameLst>
                                          <p:attrName>ppt_x</p:attrName>
                                        </p:attrNameLst>
                                      </p:cBhvr>
                                      <p:tavLst>
                                        <p:tav tm="0">
                                          <p:val>
                                            <p:strVal val="ppt_x"/>
                                          </p:val>
                                        </p:tav>
                                        <p:tav tm="100000">
                                          <p:val>
                                            <p:strVal val="ppt_x"/>
                                          </p:val>
                                        </p:tav>
                                      </p:tavLst>
                                    </p:anim>
                                    <p:anim calcmode="lin" valueType="num">
                                      <p:cBhvr additive="base">
                                        <p:cTn id="123" dur="3000"/>
                                        <p:tgtEl>
                                          <p:spTgt spid="3"/>
                                        </p:tgtEl>
                                        <p:attrNameLst>
                                          <p:attrName>ppt_y</p:attrName>
                                        </p:attrNameLst>
                                      </p:cBhvr>
                                      <p:tavLst>
                                        <p:tav tm="0">
                                          <p:val>
                                            <p:strVal val="ppt_y"/>
                                          </p:val>
                                        </p:tav>
                                        <p:tav tm="100000">
                                          <p:val>
                                            <p:strVal val="1+ppt_h/2"/>
                                          </p:val>
                                        </p:tav>
                                      </p:tavLst>
                                    </p:anim>
                                    <p:set>
                                      <p:cBhvr>
                                        <p:cTn id="124" dur="1" fill="hold">
                                          <p:stCondLst>
                                            <p:cond delay="2999"/>
                                          </p:stCondLst>
                                        </p:cTn>
                                        <p:tgtEl>
                                          <p:spTgt spid="3"/>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5"/>
                                        </p:tgtEl>
                                        <p:attrNameLst>
                                          <p:attrName>ppt_x</p:attrName>
                                        </p:attrNameLst>
                                      </p:cBhvr>
                                      <p:tavLst>
                                        <p:tav tm="0">
                                          <p:val>
                                            <p:strVal val="ppt_x"/>
                                          </p:val>
                                        </p:tav>
                                        <p:tav tm="100000">
                                          <p:val>
                                            <p:strVal val="ppt_x"/>
                                          </p:val>
                                        </p:tav>
                                      </p:tavLst>
                                    </p:anim>
                                    <p:anim calcmode="lin" valueType="num">
                                      <p:cBhvr additive="base">
                                        <p:cTn id="127" dur="3000"/>
                                        <p:tgtEl>
                                          <p:spTgt spid="5"/>
                                        </p:tgtEl>
                                        <p:attrNameLst>
                                          <p:attrName>ppt_y</p:attrName>
                                        </p:attrNameLst>
                                      </p:cBhvr>
                                      <p:tavLst>
                                        <p:tav tm="0">
                                          <p:val>
                                            <p:strVal val="ppt_y"/>
                                          </p:val>
                                        </p:tav>
                                        <p:tav tm="100000">
                                          <p:val>
                                            <p:strVal val="1+ppt_h/2"/>
                                          </p:val>
                                        </p:tav>
                                      </p:tavLst>
                                    </p:anim>
                                    <p:set>
                                      <p:cBhvr>
                                        <p:cTn id="128" dur="1" fill="hold">
                                          <p:stCondLst>
                                            <p:cond delay="2999"/>
                                          </p:stCondLst>
                                        </p:cTn>
                                        <p:tgtEl>
                                          <p:spTgt spid="5"/>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ppt_x"/>
                                          </p:val>
                                        </p:tav>
                                      </p:tavLst>
                                    </p:anim>
                                    <p:anim calcmode="lin" valueType="num">
                                      <p:cBhvr additive="base">
                                        <p:cTn id="131" dur="3000"/>
                                        <p:tgtEl>
                                          <p:spTgt spid="7"/>
                                        </p:tgtEl>
                                        <p:attrNameLst>
                                          <p:attrName>ppt_y</p:attrName>
                                        </p:attrNameLst>
                                      </p:cBhvr>
                                      <p:tavLst>
                                        <p:tav tm="0">
                                          <p:val>
                                            <p:strVal val="ppt_y"/>
                                          </p:val>
                                        </p:tav>
                                        <p:tav tm="100000">
                                          <p:val>
                                            <p:strVal val="1+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ppt_x"/>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ppt_x"/>
                                          </p:val>
                                        </p:tav>
                                      </p:tavLst>
                                    </p:anim>
                                    <p:anim calcmode="lin" valueType="num">
                                      <p:cBhvr additive="base">
                                        <p:cTn id="139" dur="3000"/>
                                        <p:tgtEl>
                                          <p:spTgt spid="11"/>
                                        </p:tgtEl>
                                        <p:attrNameLst>
                                          <p:attrName>ppt_y</p:attrName>
                                        </p:attrNameLst>
                                      </p:cBhvr>
                                      <p:tavLst>
                                        <p:tav tm="0">
                                          <p:val>
                                            <p:strVal val="ppt_y"/>
                                          </p:val>
                                        </p:tav>
                                        <p:tav tm="100000">
                                          <p:val>
                                            <p:strVal val="1+ppt_h/2"/>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3000"/>
                                        <p:tgtEl>
                                          <p:spTgt spid="13"/>
                                        </p:tgtEl>
                                        <p:attrNameLst>
                                          <p:attrName>ppt_x</p:attrName>
                                        </p:attrNameLst>
                                      </p:cBhvr>
                                      <p:tavLst>
                                        <p:tav tm="0">
                                          <p:val>
                                            <p:strVal val="ppt_x"/>
                                          </p:val>
                                        </p:tav>
                                        <p:tav tm="100000">
                                          <p:val>
                                            <p:strVal val="ppt_x"/>
                                          </p:val>
                                        </p:tav>
                                      </p:tavLst>
                                    </p:anim>
                                    <p:anim calcmode="lin" valueType="num">
                                      <p:cBhvr additive="base">
                                        <p:cTn id="143" dur="3000"/>
                                        <p:tgtEl>
                                          <p:spTgt spid="13"/>
                                        </p:tgtEl>
                                        <p:attrNameLst>
                                          <p:attrName>ppt_y</p:attrName>
                                        </p:attrNameLst>
                                      </p:cBhvr>
                                      <p:tavLst>
                                        <p:tav tm="0">
                                          <p:val>
                                            <p:strVal val="ppt_y"/>
                                          </p:val>
                                        </p:tav>
                                        <p:tav tm="100000">
                                          <p:val>
                                            <p:strVal val="1+ppt_h/2"/>
                                          </p:val>
                                        </p:tav>
                                      </p:tavLst>
                                    </p:anim>
                                    <p:set>
                                      <p:cBhvr>
                                        <p:cTn id="144" dur="1" fill="hold">
                                          <p:stCondLst>
                                            <p:cond delay="2999"/>
                                          </p:stCondLst>
                                        </p:cTn>
                                        <p:tgtEl>
                                          <p:spTgt spid="13"/>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ppt_x"/>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 fill="hold" grpId="2" nodeType="withEffect">
                                  <p:stCondLst>
                                    <p:cond delay="0"/>
                                  </p:stCondLst>
                                  <p:childTnLst>
                                    <p:anim calcmode="lin" valueType="num">
                                      <p:cBhvr additive="base">
                                        <p:cTn id="150" dur="3000"/>
                                        <p:tgtEl>
                                          <p:spTgt spid="4"/>
                                        </p:tgtEl>
                                        <p:attrNameLst>
                                          <p:attrName>ppt_x</p:attrName>
                                        </p:attrNameLst>
                                      </p:cBhvr>
                                      <p:tavLst>
                                        <p:tav tm="0">
                                          <p:val>
                                            <p:strVal val="ppt_x"/>
                                          </p:val>
                                        </p:tav>
                                        <p:tav tm="100000">
                                          <p:val>
                                            <p:strVal val="ppt_x"/>
                                          </p:val>
                                        </p:tav>
                                      </p:tavLst>
                                    </p:anim>
                                    <p:anim calcmode="lin" valueType="num">
                                      <p:cBhvr additive="base">
                                        <p:cTn id="151" dur="3000"/>
                                        <p:tgtEl>
                                          <p:spTgt spid="4"/>
                                        </p:tgtEl>
                                        <p:attrNameLst>
                                          <p:attrName>ppt_y</p:attrName>
                                        </p:attrNameLst>
                                      </p:cBhvr>
                                      <p:tavLst>
                                        <p:tav tm="0">
                                          <p:val>
                                            <p:strVal val="ppt_y"/>
                                          </p:val>
                                        </p:tav>
                                        <p:tav tm="100000">
                                          <p:val>
                                            <p:strVal val="0-ppt_h/2"/>
                                          </p:val>
                                        </p:tav>
                                      </p:tavLst>
                                    </p:anim>
                                    <p:set>
                                      <p:cBhvr>
                                        <p:cTn id="152" dur="1" fill="hold">
                                          <p:stCondLst>
                                            <p:cond delay="2999"/>
                                          </p:stCondLst>
                                        </p:cTn>
                                        <p:tgtEl>
                                          <p:spTgt spid="4"/>
                                        </p:tgtEl>
                                        <p:attrNameLst>
                                          <p:attrName>style.visibility</p:attrName>
                                        </p:attrNameLst>
                                      </p:cBhvr>
                                      <p:to>
                                        <p:strVal val="hidden"/>
                                      </p:to>
                                    </p:set>
                                  </p:childTnLst>
                                </p:cTn>
                              </p:par>
                              <p:par>
                                <p:cTn id="153" presetID="2" presetClass="exit" presetSubtype="1"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ppt_x"/>
                                          </p:val>
                                        </p:tav>
                                      </p:tavLst>
                                    </p:anim>
                                    <p:anim calcmode="lin" valueType="num">
                                      <p:cBhvr additive="base">
                                        <p:cTn id="155" dur="3000"/>
                                        <p:tgtEl>
                                          <p:spTgt spid="6"/>
                                        </p:tgtEl>
                                        <p:attrNameLst>
                                          <p:attrName>ppt_y</p:attrName>
                                        </p:attrNameLst>
                                      </p:cBhvr>
                                      <p:tavLst>
                                        <p:tav tm="0">
                                          <p:val>
                                            <p:strVal val="ppt_y"/>
                                          </p:val>
                                        </p:tav>
                                        <p:tav tm="100000">
                                          <p:val>
                                            <p:strVal val="0-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ppt_x"/>
                                          </p:val>
                                        </p:tav>
                                      </p:tavLst>
                                    </p:anim>
                                    <p:anim calcmode="lin" valueType="num">
                                      <p:cBhvr additive="base">
                                        <p:cTn id="159" dur="3000"/>
                                        <p:tgtEl>
                                          <p:spTgt spid="8"/>
                                        </p:tgtEl>
                                        <p:attrNameLst>
                                          <p:attrName>ppt_y</p:attrName>
                                        </p:attrNameLst>
                                      </p:cBhvr>
                                      <p:tavLst>
                                        <p:tav tm="0">
                                          <p:val>
                                            <p:strVal val="ppt_y"/>
                                          </p:val>
                                        </p:tav>
                                        <p:tav tm="100000">
                                          <p:val>
                                            <p:strVal val="0-ppt_h/2"/>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ppt_x"/>
                                          </p:val>
                                        </p:tav>
                                      </p:tavLst>
                                    </p:anim>
                                    <p:anim calcmode="lin" valueType="num">
                                      <p:cBhvr additive="base">
                                        <p:cTn id="163" dur="3000"/>
                                        <p:tgtEl>
                                          <p:spTgt spid="10"/>
                                        </p:tgtEl>
                                        <p:attrNameLst>
                                          <p:attrName>ppt_y</p:attrName>
                                        </p:attrNameLst>
                                      </p:cBhvr>
                                      <p:tavLst>
                                        <p:tav tm="0">
                                          <p:val>
                                            <p:strVal val="ppt_y"/>
                                          </p:val>
                                        </p:tav>
                                        <p:tav tm="100000">
                                          <p:val>
                                            <p:strVal val="0-ppt_h/2"/>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ppt_x"/>
                                          </p:val>
                                        </p:tav>
                                      </p:tavLst>
                                    </p:anim>
                                    <p:anim calcmode="lin" valueType="num">
                                      <p:cBhvr additive="base">
                                        <p:cTn id="167" dur="3000"/>
                                        <p:tgtEl>
                                          <p:spTgt spid="12"/>
                                        </p:tgtEl>
                                        <p:attrNameLst>
                                          <p:attrName>ppt_y</p:attrName>
                                        </p:attrNameLst>
                                      </p:cBhvr>
                                      <p:tavLst>
                                        <p:tav tm="0">
                                          <p:val>
                                            <p:strVal val="ppt_y"/>
                                          </p:val>
                                        </p:tav>
                                        <p:tav tm="100000">
                                          <p:val>
                                            <p:strVal val="0-ppt_h/2"/>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ppt_x"/>
                                          </p:val>
                                        </p:tav>
                                      </p:tavLst>
                                    </p:anim>
                                    <p:anim calcmode="lin" valueType="num">
                                      <p:cBhvr additive="base">
                                        <p:cTn id="171" dur="3000"/>
                                        <p:tgtEl>
                                          <p:spTgt spid="14"/>
                                        </p:tgtEl>
                                        <p:attrNameLst>
                                          <p:attrName>ppt_y</p:attrName>
                                        </p:attrNameLst>
                                      </p:cBhvr>
                                      <p:tavLst>
                                        <p:tav tm="0">
                                          <p:val>
                                            <p:strVal val="ppt_y"/>
                                          </p:val>
                                        </p:tav>
                                        <p:tav tm="100000">
                                          <p:val>
                                            <p:strVal val="0-ppt_h/2"/>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ppt_x"/>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19" presetClass="exit" presetSubtype="10" fill="hold" grpId="3" nodeType="withEffect">
                                  <p:stCondLst>
                                    <p:cond delay="0"/>
                                  </p:stCondLst>
                                  <p:childTnLst>
                                    <p:anim calcmode="lin" valueType="num">
                                      <p:cBhvr>
                                        <p:cTn id="178" dur="3000"/>
                                        <p:tgtEl>
                                          <p:spTgt spid="3"/>
                                        </p:tgtEl>
                                        <p:attrNameLst>
                                          <p:attrName>ppt_h</p:attrName>
                                        </p:attrNameLst>
                                      </p:cBhvr>
                                      <p:tavLst>
                                        <p:tav tm="0">
                                          <p:val>
                                            <p:strVal val="ppt_h"/>
                                          </p:val>
                                        </p:tav>
                                        <p:tav tm="100000">
                                          <p:val>
                                            <p:strVal val="ppt_h"/>
                                          </p:val>
                                        </p:tav>
                                      </p:tavLst>
                                    </p:anim>
                                    <p:anim calcmode="lin" valueType="num">
                                      <p:cBhvr>
                                        <p:cTn id="17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3"/>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3000"/>
                                        <p:tgtEl>
                                          <p:spTgt spid="5"/>
                                        </p:tgtEl>
                                        <p:attrNameLst>
                                          <p:attrName>ppt_w</p:attrName>
                                        </p:attrNameLst>
                                      </p:cBhvr>
                                      <p:tavLst>
                                        <p:tav tm="0">
                                          <p:val>
                                            <p:strVal val="ppt_w"/>
                                          </p:val>
                                        </p:tav>
                                        <p:tav tm="100000">
                                          <p:val>
                                            <p:strVal val="ppt_w"/>
                                          </p:val>
                                        </p:tav>
                                      </p:tavLst>
                                    </p:anim>
                                    <p:anim calcmode="lin" valueType="num">
                                      <p:cBhvr>
                                        <p:cTn id="18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5"/>
                                        </p:tgtEl>
                                        <p:attrNameLst>
                                          <p:attrName>style.visibility</p:attrName>
                                        </p:attrNameLst>
                                      </p:cBhvr>
                                      <p:to>
                                        <p:strVal val="hidden"/>
                                      </p:to>
                                    </p:set>
                                  </p:childTnLst>
                                </p:cTn>
                              </p:par>
                              <p:par>
                                <p:cTn id="185" presetID="19" presetClass="exit" presetSubtype="10" fill="hold" grpId="3" nodeType="withEffect">
                                  <p:stCondLst>
                                    <p:cond delay="0"/>
                                  </p:stCondLst>
                                  <p:childTnLst>
                                    <p:anim calcmode="lin" valueType="num">
                                      <p:cBhvr>
                                        <p:cTn id="186" dur="3000"/>
                                        <p:tgtEl>
                                          <p:spTgt spid="7"/>
                                        </p:tgtEl>
                                        <p:attrNameLst>
                                          <p:attrName>ppt_h</p:attrName>
                                        </p:attrNameLst>
                                      </p:cBhvr>
                                      <p:tavLst>
                                        <p:tav tm="0">
                                          <p:val>
                                            <p:strVal val="ppt_h"/>
                                          </p:val>
                                        </p:tav>
                                        <p:tav tm="100000">
                                          <p:val>
                                            <p:strVal val="ppt_h"/>
                                          </p:val>
                                        </p:tav>
                                      </p:tavLst>
                                    </p:anim>
                                    <p:anim calcmode="lin" valueType="num">
                                      <p:cBhvr>
                                        <p:cTn id="18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2999"/>
                                          </p:stCondLst>
                                        </p:cTn>
                                        <p:tgtEl>
                                          <p:spTgt spid="7"/>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9"/>
                                        </p:tgtEl>
                                        <p:attrNameLst>
                                          <p:attrName>ppt_w</p:attrName>
                                        </p:attrNameLst>
                                      </p:cBhvr>
                                      <p:tavLst>
                                        <p:tav tm="0">
                                          <p:val>
                                            <p:strVal val="ppt_w"/>
                                          </p:val>
                                        </p:tav>
                                        <p:tav tm="100000">
                                          <p:val>
                                            <p:strVal val="ppt_w"/>
                                          </p:val>
                                        </p:tav>
                                      </p:tavLst>
                                    </p:anim>
                                    <p:anim calcmode="lin" valueType="num">
                                      <p:cBhvr>
                                        <p:cTn id="1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9"/>
                                        </p:tgtEl>
                                        <p:attrNameLst>
                                          <p:attrName>style.visibility</p:attrName>
                                        </p:attrNameLst>
                                      </p:cBhvr>
                                      <p:to>
                                        <p:strVal val="hidden"/>
                                      </p:to>
                                    </p:set>
                                  </p:childTnLst>
                                </p:cTn>
                              </p:par>
                              <p:par>
                                <p:cTn id="193" presetID="19" presetClass="exit" presetSubtype="10" fill="hold" grpId="3" nodeType="withEffect">
                                  <p:stCondLst>
                                    <p:cond delay="0"/>
                                  </p:stCondLst>
                                  <p:childTnLst>
                                    <p:anim calcmode="lin" valueType="num">
                                      <p:cBhvr>
                                        <p:cTn id="194" dur="3000"/>
                                        <p:tgtEl>
                                          <p:spTgt spid="11"/>
                                        </p:tgtEl>
                                        <p:attrNameLst>
                                          <p:attrName>ppt_h</p:attrName>
                                        </p:attrNameLst>
                                      </p:cBhvr>
                                      <p:tavLst>
                                        <p:tav tm="0">
                                          <p:val>
                                            <p:strVal val="ppt_h"/>
                                          </p:val>
                                        </p:tav>
                                        <p:tav tm="100000">
                                          <p:val>
                                            <p:strVal val="ppt_h"/>
                                          </p:val>
                                        </p:tav>
                                      </p:tavLst>
                                    </p:anim>
                                    <p:anim calcmode="lin" valueType="num">
                                      <p:cBhvr>
                                        <p:cTn id="19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11"/>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13"/>
                                        </p:tgtEl>
                                        <p:attrNameLst>
                                          <p:attrName>ppt_w</p:attrName>
                                        </p:attrNameLst>
                                      </p:cBhvr>
                                      <p:tavLst>
                                        <p:tav tm="0">
                                          <p:val>
                                            <p:strVal val="ppt_w"/>
                                          </p:val>
                                        </p:tav>
                                        <p:tav tm="100000">
                                          <p:val>
                                            <p:strVal val="ppt_w"/>
                                          </p:val>
                                        </p:tav>
                                      </p:tavLst>
                                    </p:anim>
                                    <p:anim calcmode="lin" valueType="num">
                                      <p:cBhvr>
                                        <p:cTn id="19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13"/>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3000"/>
                                        <p:tgtEl>
                                          <p:spTgt spid="15"/>
                                        </p:tgtEl>
                                        <p:attrNameLst>
                                          <p:attrName>ppt_h</p:attrName>
                                        </p:attrNameLst>
                                      </p:cBhvr>
                                      <p:tavLst>
                                        <p:tav tm="0">
                                          <p:val>
                                            <p:strVal val="ppt_h"/>
                                          </p:val>
                                        </p:tav>
                                        <p:tav tm="100000">
                                          <p:val>
                                            <p:strVal val="ppt_h"/>
                                          </p:val>
                                        </p:tav>
                                      </p:tavLst>
                                    </p:anim>
                                    <p:anim calcmode="lin" valueType="num">
                                      <p:cBhvr>
                                        <p:cTn id="20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15"/>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4"/>
                                        </p:tgtEl>
                                        <p:attrNameLst>
                                          <p:attrName>ppt_h</p:attrName>
                                        </p:attrNameLst>
                                      </p:cBhvr>
                                      <p:tavLst>
                                        <p:tav tm="0">
                                          <p:val>
                                            <p:strVal val="ppt_h"/>
                                          </p:val>
                                        </p:tav>
                                        <p:tav tm="100000">
                                          <p:val>
                                            <p:strVal val="ppt_h"/>
                                          </p:val>
                                        </p:tav>
                                      </p:tavLst>
                                    </p:anim>
                                    <p:anim calcmode="lin" valueType="num">
                                      <p:cBhvr>
                                        <p:cTn id="20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4"/>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6"/>
                                        </p:tgtEl>
                                        <p:attrNameLst>
                                          <p:attrName>ppt_w</p:attrName>
                                        </p:attrNameLst>
                                      </p:cBhvr>
                                      <p:tavLst>
                                        <p:tav tm="0">
                                          <p:val>
                                            <p:strVal val="ppt_w"/>
                                          </p:val>
                                        </p:tav>
                                        <p:tav tm="100000">
                                          <p:val>
                                            <p:strVal val="ppt_w"/>
                                          </p:val>
                                        </p:tav>
                                      </p:tavLst>
                                    </p:anim>
                                    <p:anim calcmode="lin" valueType="num">
                                      <p:cBhvr>
                                        <p:cTn id="21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6"/>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3000"/>
                                        <p:tgtEl>
                                          <p:spTgt spid="8"/>
                                        </p:tgtEl>
                                        <p:attrNameLst>
                                          <p:attrName>ppt_h</p:attrName>
                                        </p:attrNameLst>
                                      </p:cBhvr>
                                      <p:tavLst>
                                        <p:tav tm="0">
                                          <p:val>
                                            <p:strVal val="ppt_h"/>
                                          </p:val>
                                        </p:tav>
                                        <p:tav tm="100000">
                                          <p:val>
                                            <p:strVal val="ppt_h"/>
                                          </p:val>
                                        </p:tav>
                                      </p:tavLst>
                                    </p:anim>
                                    <p:anim calcmode="lin" valueType="num">
                                      <p:cBhvr>
                                        <p:cTn id="21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8"/>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10"/>
                                        </p:tgtEl>
                                        <p:attrNameLst>
                                          <p:attrName>ppt_w</p:attrName>
                                        </p:attrNameLst>
                                      </p:cBhvr>
                                      <p:tavLst>
                                        <p:tav tm="0">
                                          <p:val>
                                            <p:strVal val="ppt_w"/>
                                          </p:val>
                                        </p:tav>
                                        <p:tav tm="100000">
                                          <p:val>
                                            <p:strVal val="ppt_w"/>
                                          </p:val>
                                        </p:tav>
                                      </p:tavLst>
                                    </p:anim>
                                    <p:anim calcmode="lin" valueType="num">
                                      <p:cBhvr>
                                        <p:cTn id="21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10"/>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12"/>
                                        </p:tgtEl>
                                        <p:attrNameLst>
                                          <p:attrName>ppt_h</p:attrName>
                                        </p:attrNameLst>
                                      </p:cBhvr>
                                      <p:tavLst>
                                        <p:tav tm="0">
                                          <p:val>
                                            <p:strVal val="ppt_h"/>
                                          </p:val>
                                        </p:tav>
                                        <p:tav tm="100000">
                                          <p:val>
                                            <p:strVal val="ppt_h"/>
                                          </p:val>
                                        </p:tav>
                                      </p:tavLst>
                                    </p:anim>
                                    <p:anim calcmode="lin" valueType="num">
                                      <p:cBhvr>
                                        <p:cTn id="2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2"/>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14"/>
                                        </p:tgtEl>
                                        <p:attrNameLst>
                                          <p:attrName>ppt_w</p:attrName>
                                        </p:attrNameLst>
                                      </p:cBhvr>
                                      <p:tavLst>
                                        <p:tav tm="0">
                                          <p:val>
                                            <p:strVal val="ppt_w"/>
                                          </p:val>
                                        </p:tav>
                                        <p:tav tm="100000">
                                          <p:val>
                                            <p:strVal val="ppt_w"/>
                                          </p:val>
                                        </p:tav>
                                      </p:tavLst>
                                    </p:anim>
                                    <p:anim calcmode="lin" valueType="num">
                                      <p:cBhvr>
                                        <p:cTn id="22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14"/>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3000"/>
                                        <p:tgtEl>
                                          <p:spTgt spid="16"/>
                                        </p:tgtEl>
                                        <p:attrNameLst>
                                          <p:attrName>ppt_h</p:attrName>
                                        </p:attrNameLst>
                                      </p:cBhvr>
                                      <p:tavLst>
                                        <p:tav tm="0">
                                          <p:val>
                                            <p:strVal val="ppt_h"/>
                                          </p:val>
                                        </p:tav>
                                        <p:tav tm="100000">
                                          <p:val>
                                            <p:strVal val="ppt_h"/>
                                          </p:val>
                                        </p:tav>
                                      </p:tavLst>
                                    </p:anim>
                                    <p:anim calcmode="lin" valueType="num">
                                      <p:cBhvr>
                                        <p:cTn id="23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6"/>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 calcmode="lin" valueType="num">
                                      <p:cBhvr>
                                        <p:cTn id="235" dur="3000" fill="hold"/>
                                        <p:tgtEl>
                                          <p:spTgt spid="2"/>
                                        </p:tgtEl>
                                        <p:attrNameLst>
                                          <p:attrName>ppt_w</p:attrName>
                                        </p:attrNameLst>
                                      </p:cBhvr>
                                      <p:tavLst>
                                        <p:tav tm="0">
                                          <p:val>
                                            <p:strVal val="4/3*#ppt_w"/>
                                          </p:val>
                                        </p:tav>
                                        <p:tav tm="100000">
                                          <p:val>
                                            <p:strVal val="#ppt_w"/>
                                          </p:val>
                                        </p:tav>
                                      </p:tavLst>
                                    </p:anim>
                                    <p:anim calcmode="lin" valueType="num">
                                      <p:cBhvr>
                                        <p:cTn id="236" dur="3000" fill="hold"/>
                                        <p:tgtEl>
                                          <p:spTgt spid="2"/>
                                        </p:tgtEl>
                                        <p:attrNameLst>
                                          <p:attrName>ppt_h</p:attrName>
                                        </p:attrNameLst>
                                      </p:cBhvr>
                                      <p:tavLst>
                                        <p:tav tm="0">
                                          <p:val>
                                            <p:strVal val="4/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Effect transition="in" filter="barn(outHorizontal)">
                                      <p:cBhvr>
                                        <p:cTn id="2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999_siberian-husk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3714744" y="0"/>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0800000">
            <a:off x="4572000" y="0"/>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3714744" y="1285866"/>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4572000" y="1285866"/>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714744" y="2571750"/>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4572000" y="2571750"/>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714744" y="3857634"/>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4572000" y="3857634"/>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1857356" y="0"/>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2714612" y="0"/>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857356" y="1285866"/>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2714612" y="1285866"/>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1857356" y="2571750"/>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0800000">
            <a:off x="2714612" y="2571750"/>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1857356" y="3857634"/>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a:off x="2714612" y="3857634"/>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5500694" y="0"/>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6357950" y="0"/>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5500694" y="1285866"/>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6357950" y="1285866"/>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5500694" y="2571750"/>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6357950" y="2571750"/>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a:off x="5500694" y="3857634"/>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6357950" y="3857634"/>
            <a:ext cx="857256" cy="1285866"/>
          </a:xfrm>
          <a:prstGeom prst="moon">
            <a:avLst/>
          </a:prstGeom>
          <a:gradFill flip="none" rotWithShape="1">
            <a:gsLst>
              <a:gs pos="27000">
                <a:schemeClr val="tx1"/>
              </a:gs>
              <a:gs pos="50000">
                <a:srgbClr val="2D64DF">
                  <a:shade val="67500"/>
                  <a:satMod val="115000"/>
                </a:srgbClr>
              </a:gs>
              <a:gs pos="100000">
                <a:srgbClr val="2D64DF">
                  <a:shade val="100000"/>
                  <a:satMod val="115000"/>
                </a:srgbClr>
              </a:gs>
            </a:gsLst>
            <a:lin ang="108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14332"/>
            <a:ext cx="9715568" cy="6500858"/>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iterate type="lt">
                                    <p:tmPct val="0"/>
                                  </p:iterate>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iterate type="lt">
                                    <p:tmPct val="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iterate type="lt">
                                    <p:tmPct val="0"/>
                                  </p:iterate>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iterate type="lt">
                                    <p:tmPct val="0"/>
                                  </p:iterate>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iterate type="lt">
                                    <p:tmPct val="0"/>
                                  </p:iterate>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iterate type="lt">
                                    <p:tmPct val="0"/>
                                  </p:iterate>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iterate type="lt">
                                    <p:tmPct val="0"/>
                                  </p:iterate>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iterate type="lt">
                                    <p:tmPct val="0"/>
                                  </p:iterate>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iterate type="lt">
                                    <p:tmPct val="0"/>
                                  </p:iterate>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iterate type="lt">
                                    <p:tmPct val="0"/>
                                  </p:iterate>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iterate type="lt">
                                    <p:tmPct val="0"/>
                                  </p:iterate>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iterate type="lt">
                                    <p:tmPct val="0"/>
                                  </p:iterate>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iterate type="lt">
                                    <p:tmPct val="0"/>
                                  </p:iterate>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iterate type="lt">
                                    <p:tmPct val="0"/>
                                  </p:iterate>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iterate type="lt">
                                    <p:tmPct val="0"/>
                                  </p:iterate>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iterate type="lt">
                                    <p:tmPct val="0"/>
                                  </p:iterate>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iterate type="lt">
                                    <p:tmPct val="0"/>
                                  </p:iterate>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iterate type="lt">
                                    <p:tmPct val="0"/>
                                  </p:iterate>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iterate type="lt">
                                    <p:tmPct val="0"/>
                                  </p:iterate>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iterate type="lt">
                                    <p:tmPct val="0"/>
                                  </p:iterate>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19" presetClass="entr" presetSubtype="5" fill="hold" grpId="1" nodeType="withEffect">
                                  <p:stCondLst>
                                    <p:cond delay="0"/>
                                  </p:stCondLst>
                                  <p:iterate type="lt">
                                    <p:tmPct val="0"/>
                                  </p:iterate>
                                  <p:childTnLst>
                                    <p:set>
                                      <p:cBhvr>
                                        <p:cTn id="105" dur="1" fill="hold">
                                          <p:stCondLst>
                                            <p:cond delay="0"/>
                                          </p:stCondLst>
                                        </p:cTn>
                                        <p:tgtEl>
                                          <p:spTgt spid="3"/>
                                        </p:tgtEl>
                                        <p:attrNameLst>
                                          <p:attrName>style.visibility</p:attrName>
                                        </p:attrNameLst>
                                      </p:cBhvr>
                                      <p:to>
                                        <p:strVal val="visible"/>
                                      </p:to>
                                    </p:set>
                                    <p:anim calcmode="lin" valueType="num">
                                      <p:cBhvr>
                                        <p:cTn id="106" dur="3000" fill="hold"/>
                                        <p:tgtEl>
                                          <p:spTgt spid="3"/>
                                        </p:tgtEl>
                                        <p:attrNameLst>
                                          <p:attrName>ppt_w</p:attrName>
                                        </p:attrNameLst>
                                      </p:cBhvr>
                                      <p:tavLst>
                                        <p:tav tm="0">
                                          <p:val>
                                            <p:strVal val="#ppt_w"/>
                                          </p:val>
                                        </p:tav>
                                        <p:tav tm="100000">
                                          <p:val>
                                            <p:strVal val="#ppt_w"/>
                                          </p:val>
                                        </p:tav>
                                      </p:tavLst>
                                    </p:anim>
                                    <p:anim calcmode="lin" valueType="num">
                                      <p:cBhvr>
                                        <p:cTn id="107" dur="3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iterate type="lt">
                                    <p:tmPct val="0"/>
                                  </p:iterate>
                                  <p:childTnLst>
                                    <p:set>
                                      <p:cBhvr>
                                        <p:cTn id="109" dur="1" fill="hold">
                                          <p:stCondLst>
                                            <p:cond delay="0"/>
                                          </p:stCondLst>
                                        </p:cTn>
                                        <p:tgtEl>
                                          <p:spTgt spid="4"/>
                                        </p:tgtEl>
                                        <p:attrNameLst>
                                          <p:attrName>style.visibility</p:attrName>
                                        </p:attrNameLst>
                                      </p:cBhvr>
                                      <p:to>
                                        <p:strVal val="visible"/>
                                      </p:to>
                                    </p:set>
                                    <p:anim calcmode="lin" valueType="num">
                                      <p:cBhvr>
                                        <p:cTn id="110" dur="3000" fill="hold"/>
                                        <p:tgtEl>
                                          <p:spTgt spid="4"/>
                                        </p:tgtEl>
                                        <p:attrNameLst>
                                          <p:attrName>ppt_w</p:attrName>
                                        </p:attrNameLst>
                                      </p:cBhvr>
                                      <p:tavLst>
                                        <p:tav tm="0">
                                          <p:val>
                                            <p:strVal val="#ppt_w"/>
                                          </p:val>
                                        </p:tav>
                                        <p:tav tm="100000">
                                          <p:val>
                                            <p:strVal val="#ppt_w"/>
                                          </p:val>
                                        </p:tav>
                                      </p:tavLst>
                                    </p:anim>
                                    <p:anim calcmode="lin" valueType="num">
                                      <p:cBhvr>
                                        <p:cTn id="111" dur="3000" fill="hold"/>
                                        <p:tgtEl>
                                          <p:spTgt spid="4"/>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iterate type="lt">
                                    <p:tmPct val="0"/>
                                  </p:iterate>
                                  <p:childTnLst>
                                    <p:set>
                                      <p:cBhvr>
                                        <p:cTn id="113" dur="1" fill="hold">
                                          <p:stCondLst>
                                            <p:cond delay="0"/>
                                          </p:stCondLst>
                                        </p:cTn>
                                        <p:tgtEl>
                                          <p:spTgt spid="5"/>
                                        </p:tgtEl>
                                        <p:attrNameLst>
                                          <p:attrName>style.visibility</p:attrName>
                                        </p:attrNameLst>
                                      </p:cBhvr>
                                      <p:to>
                                        <p:strVal val="visible"/>
                                      </p:to>
                                    </p:set>
                                    <p:anim calcmode="lin" valueType="num">
                                      <p:cBhvr>
                                        <p:cTn id="114" dur="3000" fill="hold"/>
                                        <p:tgtEl>
                                          <p:spTgt spid="5"/>
                                        </p:tgtEl>
                                        <p:attrNameLst>
                                          <p:attrName>ppt_w</p:attrName>
                                        </p:attrNameLst>
                                      </p:cBhvr>
                                      <p:tavLst>
                                        <p:tav tm="0">
                                          <p:val>
                                            <p:strVal val="#ppt_w"/>
                                          </p:val>
                                        </p:tav>
                                        <p:tav tm="100000">
                                          <p:val>
                                            <p:strVal val="#ppt_w"/>
                                          </p:val>
                                        </p:tav>
                                      </p:tavLst>
                                    </p:anim>
                                    <p:anim calcmode="lin" valueType="num">
                                      <p:cBhvr>
                                        <p:cTn id="115" dur="3000" fill="hold"/>
                                        <p:tgtEl>
                                          <p:spTgt spid="5"/>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iterate type="lt">
                                    <p:tmPct val="0"/>
                                  </p:iterate>
                                  <p:childTnLst>
                                    <p:set>
                                      <p:cBhvr>
                                        <p:cTn id="117" dur="1" fill="hold">
                                          <p:stCondLst>
                                            <p:cond delay="0"/>
                                          </p:stCondLst>
                                        </p:cTn>
                                        <p:tgtEl>
                                          <p:spTgt spid="6"/>
                                        </p:tgtEl>
                                        <p:attrNameLst>
                                          <p:attrName>style.visibility</p:attrName>
                                        </p:attrNameLst>
                                      </p:cBhvr>
                                      <p:to>
                                        <p:strVal val="visible"/>
                                      </p:to>
                                    </p:set>
                                    <p:anim calcmode="lin" valueType="num">
                                      <p:cBhvr>
                                        <p:cTn id="118" dur="3000" fill="hold"/>
                                        <p:tgtEl>
                                          <p:spTgt spid="6"/>
                                        </p:tgtEl>
                                        <p:attrNameLst>
                                          <p:attrName>ppt_w</p:attrName>
                                        </p:attrNameLst>
                                      </p:cBhvr>
                                      <p:tavLst>
                                        <p:tav tm="0">
                                          <p:val>
                                            <p:strVal val="#ppt_w"/>
                                          </p:val>
                                        </p:tav>
                                        <p:tav tm="100000">
                                          <p:val>
                                            <p:strVal val="#ppt_w"/>
                                          </p:val>
                                        </p:tav>
                                      </p:tavLst>
                                    </p:anim>
                                    <p:anim calcmode="lin" valueType="num">
                                      <p:cBhvr>
                                        <p:cTn id="119" dur="3000" fill="hold"/>
                                        <p:tgtEl>
                                          <p:spTgt spid="6"/>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iterate type="lt">
                                    <p:tmPct val="0"/>
                                  </p:iterate>
                                  <p:childTnLst>
                                    <p:set>
                                      <p:cBhvr>
                                        <p:cTn id="121" dur="1" fill="hold">
                                          <p:stCondLst>
                                            <p:cond delay="0"/>
                                          </p:stCondLst>
                                        </p:cTn>
                                        <p:tgtEl>
                                          <p:spTgt spid="7"/>
                                        </p:tgtEl>
                                        <p:attrNameLst>
                                          <p:attrName>style.visibility</p:attrName>
                                        </p:attrNameLst>
                                      </p:cBhvr>
                                      <p:to>
                                        <p:strVal val="visible"/>
                                      </p:to>
                                    </p:set>
                                    <p:anim calcmode="lin" valueType="num">
                                      <p:cBhvr>
                                        <p:cTn id="122" dur="3000" fill="hold"/>
                                        <p:tgtEl>
                                          <p:spTgt spid="7"/>
                                        </p:tgtEl>
                                        <p:attrNameLst>
                                          <p:attrName>ppt_w</p:attrName>
                                        </p:attrNameLst>
                                      </p:cBhvr>
                                      <p:tavLst>
                                        <p:tav tm="0">
                                          <p:val>
                                            <p:strVal val="#ppt_w"/>
                                          </p:val>
                                        </p:tav>
                                        <p:tav tm="100000">
                                          <p:val>
                                            <p:strVal val="#ppt_w"/>
                                          </p:val>
                                        </p:tav>
                                      </p:tavLst>
                                    </p:anim>
                                    <p:anim calcmode="lin" valueType="num">
                                      <p:cBhvr>
                                        <p:cTn id="123" dur="3000" fill="hold"/>
                                        <p:tgtEl>
                                          <p:spTgt spid="7"/>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iterate type="lt">
                                    <p:tmPct val="0"/>
                                  </p:iterate>
                                  <p:childTnLst>
                                    <p:set>
                                      <p:cBhvr>
                                        <p:cTn id="125" dur="1" fill="hold">
                                          <p:stCondLst>
                                            <p:cond delay="0"/>
                                          </p:stCondLst>
                                        </p:cTn>
                                        <p:tgtEl>
                                          <p:spTgt spid="8"/>
                                        </p:tgtEl>
                                        <p:attrNameLst>
                                          <p:attrName>style.visibility</p:attrName>
                                        </p:attrNameLst>
                                      </p:cBhvr>
                                      <p:to>
                                        <p:strVal val="visible"/>
                                      </p:to>
                                    </p:set>
                                    <p:anim calcmode="lin" valueType="num">
                                      <p:cBhvr>
                                        <p:cTn id="126" dur="3000" fill="hold"/>
                                        <p:tgtEl>
                                          <p:spTgt spid="8"/>
                                        </p:tgtEl>
                                        <p:attrNameLst>
                                          <p:attrName>ppt_w</p:attrName>
                                        </p:attrNameLst>
                                      </p:cBhvr>
                                      <p:tavLst>
                                        <p:tav tm="0">
                                          <p:val>
                                            <p:strVal val="#ppt_w"/>
                                          </p:val>
                                        </p:tav>
                                        <p:tav tm="100000">
                                          <p:val>
                                            <p:strVal val="#ppt_w"/>
                                          </p:val>
                                        </p:tav>
                                      </p:tavLst>
                                    </p:anim>
                                    <p:anim calcmode="lin" valueType="num">
                                      <p:cBhvr>
                                        <p:cTn id="127" dur="3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iterate type="lt">
                                    <p:tmPct val="0"/>
                                  </p:iterate>
                                  <p:childTnLst>
                                    <p:set>
                                      <p:cBhvr>
                                        <p:cTn id="129" dur="1" fill="hold">
                                          <p:stCondLst>
                                            <p:cond delay="0"/>
                                          </p:stCondLst>
                                        </p:cTn>
                                        <p:tgtEl>
                                          <p:spTgt spid="9"/>
                                        </p:tgtEl>
                                        <p:attrNameLst>
                                          <p:attrName>style.visibility</p:attrName>
                                        </p:attrNameLst>
                                      </p:cBhvr>
                                      <p:to>
                                        <p:strVal val="visible"/>
                                      </p:to>
                                    </p:set>
                                    <p:anim calcmode="lin" valueType="num">
                                      <p:cBhvr>
                                        <p:cTn id="130" dur="3000" fill="hold"/>
                                        <p:tgtEl>
                                          <p:spTgt spid="9"/>
                                        </p:tgtEl>
                                        <p:attrNameLst>
                                          <p:attrName>ppt_w</p:attrName>
                                        </p:attrNameLst>
                                      </p:cBhvr>
                                      <p:tavLst>
                                        <p:tav tm="0">
                                          <p:val>
                                            <p:strVal val="#ppt_w"/>
                                          </p:val>
                                        </p:tav>
                                        <p:tav tm="100000">
                                          <p:val>
                                            <p:strVal val="#ppt_w"/>
                                          </p:val>
                                        </p:tav>
                                      </p:tavLst>
                                    </p:anim>
                                    <p:anim calcmode="lin" valueType="num">
                                      <p:cBhvr>
                                        <p:cTn id="131" dur="3000" fill="hold"/>
                                        <p:tgtEl>
                                          <p:spTgt spid="9"/>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iterate type="lt">
                                    <p:tmPct val="0"/>
                                  </p:iterate>
                                  <p:childTnLst>
                                    <p:set>
                                      <p:cBhvr>
                                        <p:cTn id="133" dur="1" fill="hold">
                                          <p:stCondLst>
                                            <p:cond delay="0"/>
                                          </p:stCondLst>
                                        </p:cTn>
                                        <p:tgtEl>
                                          <p:spTgt spid="10"/>
                                        </p:tgtEl>
                                        <p:attrNameLst>
                                          <p:attrName>style.visibility</p:attrName>
                                        </p:attrNameLst>
                                      </p:cBhvr>
                                      <p:to>
                                        <p:strVal val="visible"/>
                                      </p:to>
                                    </p:set>
                                    <p:anim calcmode="lin" valueType="num">
                                      <p:cBhvr>
                                        <p:cTn id="134" dur="3000" fill="hold"/>
                                        <p:tgtEl>
                                          <p:spTgt spid="10"/>
                                        </p:tgtEl>
                                        <p:attrNameLst>
                                          <p:attrName>ppt_w</p:attrName>
                                        </p:attrNameLst>
                                      </p:cBhvr>
                                      <p:tavLst>
                                        <p:tav tm="0">
                                          <p:val>
                                            <p:strVal val="#ppt_w"/>
                                          </p:val>
                                        </p:tav>
                                        <p:tav tm="100000">
                                          <p:val>
                                            <p:strVal val="#ppt_w"/>
                                          </p:val>
                                        </p:tav>
                                      </p:tavLst>
                                    </p:anim>
                                    <p:anim calcmode="lin" valueType="num">
                                      <p:cBhvr>
                                        <p:cTn id="135" dur="3000" fill="hold"/>
                                        <p:tgtEl>
                                          <p:spTgt spid="10"/>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iterate type="lt">
                                    <p:tmPct val="0"/>
                                  </p:iterate>
                                  <p:childTnLst>
                                    <p:set>
                                      <p:cBhvr>
                                        <p:cTn id="137" dur="1" fill="hold">
                                          <p:stCondLst>
                                            <p:cond delay="0"/>
                                          </p:stCondLst>
                                        </p:cTn>
                                        <p:tgtEl>
                                          <p:spTgt spid="11"/>
                                        </p:tgtEl>
                                        <p:attrNameLst>
                                          <p:attrName>style.visibility</p:attrName>
                                        </p:attrNameLst>
                                      </p:cBhvr>
                                      <p:to>
                                        <p:strVal val="visible"/>
                                      </p:to>
                                    </p:set>
                                    <p:anim calcmode="lin" valueType="num">
                                      <p:cBhvr>
                                        <p:cTn id="138" dur="3000" fill="hold"/>
                                        <p:tgtEl>
                                          <p:spTgt spid="11"/>
                                        </p:tgtEl>
                                        <p:attrNameLst>
                                          <p:attrName>ppt_w</p:attrName>
                                        </p:attrNameLst>
                                      </p:cBhvr>
                                      <p:tavLst>
                                        <p:tav tm="0">
                                          <p:val>
                                            <p:strVal val="#ppt_w"/>
                                          </p:val>
                                        </p:tav>
                                        <p:tav tm="100000">
                                          <p:val>
                                            <p:strVal val="#ppt_w"/>
                                          </p:val>
                                        </p:tav>
                                      </p:tavLst>
                                    </p:anim>
                                    <p:anim calcmode="lin" valueType="num">
                                      <p:cBhvr>
                                        <p:cTn id="139" dur="3000" fill="hold"/>
                                        <p:tgtEl>
                                          <p:spTgt spid="11"/>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iterate type="lt">
                                    <p:tmPct val="0"/>
                                  </p:iterate>
                                  <p:childTnLst>
                                    <p:set>
                                      <p:cBhvr>
                                        <p:cTn id="141" dur="1" fill="hold">
                                          <p:stCondLst>
                                            <p:cond delay="0"/>
                                          </p:stCondLst>
                                        </p:cTn>
                                        <p:tgtEl>
                                          <p:spTgt spid="12"/>
                                        </p:tgtEl>
                                        <p:attrNameLst>
                                          <p:attrName>style.visibility</p:attrName>
                                        </p:attrNameLst>
                                      </p:cBhvr>
                                      <p:to>
                                        <p:strVal val="visible"/>
                                      </p:to>
                                    </p:set>
                                    <p:anim calcmode="lin" valueType="num">
                                      <p:cBhvr>
                                        <p:cTn id="142" dur="3000" fill="hold"/>
                                        <p:tgtEl>
                                          <p:spTgt spid="12"/>
                                        </p:tgtEl>
                                        <p:attrNameLst>
                                          <p:attrName>ppt_w</p:attrName>
                                        </p:attrNameLst>
                                      </p:cBhvr>
                                      <p:tavLst>
                                        <p:tav tm="0">
                                          <p:val>
                                            <p:strVal val="#ppt_w"/>
                                          </p:val>
                                        </p:tav>
                                        <p:tav tm="100000">
                                          <p:val>
                                            <p:strVal val="#ppt_w"/>
                                          </p:val>
                                        </p:tav>
                                      </p:tavLst>
                                    </p:anim>
                                    <p:anim calcmode="lin" valueType="num">
                                      <p:cBhvr>
                                        <p:cTn id="143" dur="3000" fill="hold"/>
                                        <p:tgtEl>
                                          <p:spTgt spid="12"/>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iterate type="lt">
                                    <p:tmPct val="0"/>
                                  </p:iterate>
                                  <p:childTnLst>
                                    <p:set>
                                      <p:cBhvr>
                                        <p:cTn id="145" dur="1" fill="hold">
                                          <p:stCondLst>
                                            <p:cond delay="0"/>
                                          </p:stCondLst>
                                        </p:cTn>
                                        <p:tgtEl>
                                          <p:spTgt spid="13"/>
                                        </p:tgtEl>
                                        <p:attrNameLst>
                                          <p:attrName>style.visibility</p:attrName>
                                        </p:attrNameLst>
                                      </p:cBhvr>
                                      <p:to>
                                        <p:strVal val="visible"/>
                                      </p:to>
                                    </p:set>
                                    <p:anim calcmode="lin" valueType="num">
                                      <p:cBhvr>
                                        <p:cTn id="146" dur="3000" fill="hold"/>
                                        <p:tgtEl>
                                          <p:spTgt spid="13"/>
                                        </p:tgtEl>
                                        <p:attrNameLst>
                                          <p:attrName>ppt_w</p:attrName>
                                        </p:attrNameLst>
                                      </p:cBhvr>
                                      <p:tavLst>
                                        <p:tav tm="0">
                                          <p:val>
                                            <p:strVal val="#ppt_w"/>
                                          </p:val>
                                        </p:tav>
                                        <p:tav tm="100000">
                                          <p:val>
                                            <p:strVal val="#ppt_w"/>
                                          </p:val>
                                        </p:tav>
                                      </p:tavLst>
                                    </p:anim>
                                    <p:anim calcmode="lin" valueType="num">
                                      <p:cBhvr>
                                        <p:cTn id="147" dur="3000" fill="hold"/>
                                        <p:tgtEl>
                                          <p:spTgt spid="13"/>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iterate type="lt">
                                    <p:tmPct val="0"/>
                                  </p:iterate>
                                  <p:childTnLst>
                                    <p:set>
                                      <p:cBhvr>
                                        <p:cTn id="149" dur="1" fill="hold">
                                          <p:stCondLst>
                                            <p:cond delay="0"/>
                                          </p:stCondLst>
                                        </p:cTn>
                                        <p:tgtEl>
                                          <p:spTgt spid="14"/>
                                        </p:tgtEl>
                                        <p:attrNameLst>
                                          <p:attrName>style.visibility</p:attrName>
                                        </p:attrNameLst>
                                      </p:cBhvr>
                                      <p:to>
                                        <p:strVal val="visible"/>
                                      </p:to>
                                    </p:set>
                                    <p:anim calcmode="lin" valueType="num">
                                      <p:cBhvr>
                                        <p:cTn id="150" dur="3000" fill="hold"/>
                                        <p:tgtEl>
                                          <p:spTgt spid="14"/>
                                        </p:tgtEl>
                                        <p:attrNameLst>
                                          <p:attrName>ppt_w</p:attrName>
                                        </p:attrNameLst>
                                      </p:cBhvr>
                                      <p:tavLst>
                                        <p:tav tm="0">
                                          <p:val>
                                            <p:strVal val="#ppt_w"/>
                                          </p:val>
                                        </p:tav>
                                        <p:tav tm="100000">
                                          <p:val>
                                            <p:strVal val="#ppt_w"/>
                                          </p:val>
                                        </p:tav>
                                      </p:tavLst>
                                    </p:anim>
                                    <p:anim calcmode="lin" valueType="num">
                                      <p:cBhvr>
                                        <p:cTn id="151" dur="3000" fill="hold"/>
                                        <p:tgtEl>
                                          <p:spTgt spid="14"/>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iterate type="lt">
                                    <p:tmPct val="0"/>
                                  </p:iterate>
                                  <p:childTnLst>
                                    <p:set>
                                      <p:cBhvr>
                                        <p:cTn id="153" dur="1" fill="hold">
                                          <p:stCondLst>
                                            <p:cond delay="0"/>
                                          </p:stCondLst>
                                        </p:cTn>
                                        <p:tgtEl>
                                          <p:spTgt spid="15"/>
                                        </p:tgtEl>
                                        <p:attrNameLst>
                                          <p:attrName>style.visibility</p:attrName>
                                        </p:attrNameLst>
                                      </p:cBhvr>
                                      <p:to>
                                        <p:strVal val="visible"/>
                                      </p:to>
                                    </p:set>
                                    <p:anim calcmode="lin" valueType="num">
                                      <p:cBhvr>
                                        <p:cTn id="154" dur="3000" fill="hold"/>
                                        <p:tgtEl>
                                          <p:spTgt spid="15"/>
                                        </p:tgtEl>
                                        <p:attrNameLst>
                                          <p:attrName>ppt_w</p:attrName>
                                        </p:attrNameLst>
                                      </p:cBhvr>
                                      <p:tavLst>
                                        <p:tav tm="0">
                                          <p:val>
                                            <p:strVal val="#ppt_w"/>
                                          </p:val>
                                        </p:tav>
                                        <p:tav tm="100000">
                                          <p:val>
                                            <p:strVal val="#ppt_w"/>
                                          </p:val>
                                        </p:tav>
                                      </p:tavLst>
                                    </p:anim>
                                    <p:anim calcmode="lin" valueType="num">
                                      <p:cBhvr>
                                        <p:cTn id="155" dur="3000" fill="hold"/>
                                        <p:tgtEl>
                                          <p:spTgt spid="15"/>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iterate type="lt">
                                    <p:tmPct val="0"/>
                                  </p:iterate>
                                  <p:childTnLst>
                                    <p:set>
                                      <p:cBhvr>
                                        <p:cTn id="157" dur="1" fill="hold">
                                          <p:stCondLst>
                                            <p:cond delay="0"/>
                                          </p:stCondLst>
                                        </p:cTn>
                                        <p:tgtEl>
                                          <p:spTgt spid="16"/>
                                        </p:tgtEl>
                                        <p:attrNameLst>
                                          <p:attrName>style.visibility</p:attrName>
                                        </p:attrNameLst>
                                      </p:cBhvr>
                                      <p:to>
                                        <p:strVal val="visible"/>
                                      </p:to>
                                    </p:set>
                                    <p:anim calcmode="lin" valueType="num">
                                      <p:cBhvr>
                                        <p:cTn id="158" dur="3000" fill="hold"/>
                                        <p:tgtEl>
                                          <p:spTgt spid="16"/>
                                        </p:tgtEl>
                                        <p:attrNameLst>
                                          <p:attrName>ppt_w</p:attrName>
                                        </p:attrNameLst>
                                      </p:cBhvr>
                                      <p:tavLst>
                                        <p:tav tm="0">
                                          <p:val>
                                            <p:strVal val="#ppt_w"/>
                                          </p:val>
                                        </p:tav>
                                        <p:tav tm="100000">
                                          <p:val>
                                            <p:strVal val="#ppt_w"/>
                                          </p:val>
                                        </p:tav>
                                      </p:tavLst>
                                    </p:anim>
                                    <p:anim calcmode="lin" valueType="num">
                                      <p:cBhvr>
                                        <p:cTn id="159" dur="3000" fill="hold"/>
                                        <p:tgtEl>
                                          <p:spTgt spid="16"/>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iterate type="lt">
                                    <p:tmPct val="0"/>
                                  </p:iterate>
                                  <p:childTnLst>
                                    <p:set>
                                      <p:cBhvr>
                                        <p:cTn id="161" dur="1" fill="hold">
                                          <p:stCondLst>
                                            <p:cond delay="0"/>
                                          </p:stCondLst>
                                        </p:cTn>
                                        <p:tgtEl>
                                          <p:spTgt spid="17"/>
                                        </p:tgtEl>
                                        <p:attrNameLst>
                                          <p:attrName>style.visibility</p:attrName>
                                        </p:attrNameLst>
                                      </p:cBhvr>
                                      <p:to>
                                        <p:strVal val="visible"/>
                                      </p:to>
                                    </p:set>
                                    <p:anim calcmode="lin" valueType="num">
                                      <p:cBhvr>
                                        <p:cTn id="162" dur="3000" fill="hold"/>
                                        <p:tgtEl>
                                          <p:spTgt spid="17"/>
                                        </p:tgtEl>
                                        <p:attrNameLst>
                                          <p:attrName>ppt_w</p:attrName>
                                        </p:attrNameLst>
                                      </p:cBhvr>
                                      <p:tavLst>
                                        <p:tav tm="0">
                                          <p:val>
                                            <p:strVal val="#ppt_w"/>
                                          </p:val>
                                        </p:tav>
                                        <p:tav tm="100000">
                                          <p:val>
                                            <p:strVal val="#ppt_w"/>
                                          </p:val>
                                        </p:tav>
                                      </p:tavLst>
                                    </p:anim>
                                    <p:anim calcmode="lin" valueType="num">
                                      <p:cBhvr>
                                        <p:cTn id="163" dur="3000" fill="hold"/>
                                        <p:tgtEl>
                                          <p:spTgt spid="17"/>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iterate type="lt">
                                    <p:tmPct val="0"/>
                                  </p:iterate>
                                  <p:childTnLst>
                                    <p:set>
                                      <p:cBhvr>
                                        <p:cTn id="165" dur="1" fill="hold">
                                          <p:stCondLst>
                                            <p:cond delay="0"/>
                                          </p:stCondLst>
                                        </p:cTn>
                                        <p:tgtEl>
                                          <p:spTgt spid="18"/>
                                        </p:tgtEl>
                                        <p:attrNameLst>
                                          <p:attrName>style.visibility</p:attrName>
                                        </p:attrNameLst>
                                      </p:cBhvr>
                                      <p:to>
                                        <p:strVal val="visible"/>
                                      </p:to>
                                    </p:set>
                                    <p:anim calcmode="lin" valueType="num">
                                      <p:cBhvr>
                                        <p:cTn id="166" dur="3000" fill="hold"/>
                                        <p:tgtEl>
                                          <p:spTgt spid="18"/>
                                        </p:tgtEl>
                                        <p:attrNameLst>
                                          <p:attrName>ppt_w</p:attrName>
                                        </p:attrNameLst>
                                      </p:cBhvr>
                                      <p:tavLst>
                                        <p:tav tm="0">
                                          <p:val>
                                            <p:strVal val="#ppt_w"/>
                                          </p:val>
                                        </p:tav>
                                        <p:tav tm="100000">
                                          <p:val>
                                            <p:strVal val="#ppt_w"/>
                                          </p:val>
                                        </p:tav>
                                      </p:tavLst>
                                    </p:anim>
                                    <p:anim calcmode="lin" valueType="num">
                                      <p:cBhvr>
                                        <p:cTn id="167" dur="3000" fill="hold"/>
                                        <p:tgtEl>
                                          <p:spTgt spid="18"/>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iterate type="lt">
                                    <p:tmPct val="0"/>
                                  </p:iterate>
                                  <p:childTnLst>
                                    <p:set>
                                      <p:cBhvr>
                                        <p:cTn id="169" dur="1" fill="hold">
                                          <p:stCondLst>
                                            <p:cond delay="0"/>
                                          </p:stCondLst>
                                        </p:cTn>
                                        <p:tgtEl>
                                          <p:spTgt spid="19"/>
                                        </p:tgtEl>
                                        <p:attrNameLst>
                                          <p:attrName>style.visibility</p:attrName>
                                        </p:attrNameLst>
                                      </p:cBhvr>
                                      <p:to>
                                        <p:strVal val="visible"/>
                                      </p:to>
                                    </p:set>
                                    <p:anim calcmode="lin" valueType="num">
                                      <p:cBhvr>
                                        <p:cTn id="170" dur="3000" fill="hold"/>
                                        <p:tgtEl>
                                          <p:spTgt spid="19"/>
                                        </p:tgtEl>
                                        <p:attrNameLst>
                                          <p:attrName>ppt_w</p:attrName>
                                        </p:attrNameLst>
                                      </p:cBhvr>
                                      <p:tavLst>
                                        <p:tav tm="0">
                                          <p:val>
                                            <p:strVal val="#ppt_w"/>
                                          </p:val>
                                        </p:tav>
                                        <p:tav tm="100000">
                                          <p:val>
                                            <p:strVal val="#ppt_w"/>
                                          </p:val>
                                        </p:tav>
                                      </p:tavLst>
                                    </p:anim>
                                    <p:anim calcmode="lin" valueType="num">
                                      <p:cBhvr>
                                        <p:cTn id="171" dur="3000" fill="hold"/>
                                        <p:tgtEl>
                                          <p:spTgt spid="19"/>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iterate type="lt">
                                    <p:tmPct val="0"/>
                                  </p:iterate>
                                  <p:childTnLst>
                                    <p:set>
                                      <p:cBhvr>
                                        <p:cTn id="173" dur="1" fill="hold">
                                          <p:stCondLst>
                                            <p:cond delay="0"/>
                                          </p:stCondLst>
                                        </p:cTn>
                                        <p:tgtEl>
                                          <p:spTgt spid="20"/>
                                        </p:tgtEl>
                                        <p:attrNameLst>
                                          <p:attrName>style.visibility</p:attrName>
                                        </p:attrNameLst>
                                      </p:cBhvr>
                                      <p:to>
                                        <p:strVal val="visible"/>
                                      </p:to>
                                    </p:set>
                                    <p:anim calcmode="lin" valueType="num">
                                      <p:cBhvr>
                                        <p:cTn id="174" dur="3000" fill="hold"/>
                                        <p:tgtEl>
                                          <p:spTgt spid="20"/>
                                        </p:tgtEl>
                                        <p:attrNameLst>
                                          <p:attrName>ppt_w</p:attrName>
                                        </p:attrNameLst>
                                      </p:cBhvr>
                                      <p:tavLst>
                                        <p:tav tm="0">
                                          <p:val>
                                            <p:strVal val="#ppt_w"/>
                                          </p:val>
                                        </p:tav>
                                        <p:tav tm="100000">
                                          <p:val>
                                            <p:strVal val="#ppt_w"/>
                                          </p:val>
                                        </p:tav>
                                      </p:tavLst>
                                    </p:anim>
                                    <p:anim calcmode="lin" valueType="num">
                                      <p:cBhvr>
                                        <p:cTn id="175" dur="3000" fill="hold"/>
                                        <p:tgtEl>
                                          <p:spTgt spid="20"/>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iterate type="lt">
                                    <p:tmPct val="0"/>
                                  </p:iterate>
                                  <p:childTnLst>
                                    <p:set>
                                      <p:cBhvr>
                                        <p:cTn id="177" dur="1" fill="hold">
                                          <p:stCondLst>
                                            <p:cond delay="0"/>
                                          </p:stCondLst>
                                        </p:cTn>
                                        <p:tgtEl>
                                          <p:spTgt spid="21"/>
                                        </p:tgtEl>
                                        <p:attrNameLst>
                                          <p:attrName>style.visibility</p:attrName>
                                        </p:attrNameLst>
                                      </p:cBhvr>
                                      <p:to>
                                        <p:strVal val="visible"/>
                                      </p:to>
                                    </p:set>
                                    <p:anim calcmode="lin" valueType="num">
                                      <p:cBhvr>
                                        <p:cTn id="178" dur="3000" fill="hold"/>
                                        <p:tgtEl>
                                          <p:spTgt spid="21"/>
                                        </p:tgtEl>
                                        <p:attrNameLst>
                                          <p:attrName>ppt_w</p:attrName>
                                        </p:attrNameLst>
                                      </p:cBhvr>
                                      <p:tavLst>
                                        <p:tav tm="0">
                                          <p:val>
                                            <p:strVal val="#ppt_w"/>
                                          </p:val>
                                        </p:tav>
                                        <p:tav tm="100000">
                                          <p:val>
                                            <p:strVal val="#ppt_w"/>
                                          </p:val>
                                        </p:tav>
                                      </p:tavLst>
                                    </p:anim>
                                    <p:anim calcmode="lin" valueType="num">
                                      <p:cBhvr>
                                        <p:cTn id="179" dur="3000" fill="hold"/>
                                        <p:tgtEl>
                                          <p:spTgt spid="21"/>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iterate type="lt">
                                    <p:tmPct val="0"/>
                                  </p:iterate>
                                  <p:childTnLst>
                                    <p:set>
                                      <p:cBhvr>
                                        <p:cTn id="181" dur="1" fill="hold">
                                          <p:stCondLst>
                                            <p:cond delay="0"/>
                                          </p:stCondLst>
                                        </p:cTn>
                                        <p:tgtEl>
                                          <p:spTgt spid="22"/>
                                        </p:tgtEl>
                                        <p:attrNameLst>
                                          <p:attrName>style.visibility</p:attrName>
                                        </p:attrNameLst>
                                      </p:cBhvr>
                                      <p:to>
                                        <p:strVal val="visible"/>
                                      </p:to>
                                    </p:set>
                                    <p:anim calcmode="lin" valueType="num">
                                      <p:cBhvr>
                                        <p:cTn id="182" dur="3000" fill="hold"/>
                                        <p:tgtEl>
                                          <p:spTgt spid="22"/>
                                        </p:tgtEl>
                                        <p:attrNameLst>
                                          <p:attrName>ppt_w</p:attrName>
                                        </p:attrNameLst>
                                      </p:cBhvr>
                                      <p:tavLst>
                                        <p:tav tm="0">
                                          <p:val>
                                            <p:strVal val="#ppt_w"/>
                                          </p:val>
                                        </p:tav>
                                        <p:tav tm="100000">
                                          <p:val>
                                            <p:strVal val="#ppt_w"/>
                                          </p:val>
                                        </p:tav>
                                      </p:tavLst>
                                    </p:anim>
                                    <p:anim calcmode="lin" valueType="num">
                                      <p:cBhvr>
                                        <p:cTn id="183" dur="3000" fill="hold"/>
                                        <p:tgtEl>
                                          <p:spTgt spid="22"/>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iterate type="lt">
                                    <p:tmPct val="0"/>
                                  </p:iterate>
                                  <p:childTnLst>
                                    <p:set>
                                      <p:cBhvr>
                                        <p:cTn id="185" dur="1" fill="hold">
                                          <p:stCondLst>
                                            <p:cond delay="0"/>
                                          </p:stCondLst>
                                        </p:cTn>
                                        <p:tgtEl>
                                          <p:spTgt spid="23"/>
                                        </p:tgtEl>
                                        <p:attrNameLst>
                                          <p:attrName>style.visibility</p:attrName>
                                        </p:attrNameLst>
                                      </p:cBhvr>
                                      <p:to>
                                        <p:strVal val="visible"/>
                                      </p:to>
                                    </p:set>
                                    <p:anim calcmode="lin" valueType="num">
                                      <p:cBhvr>
                                        <p:cTn id="186" dur="3000" fill="hold"/>
                                        <p:tgtEl>
                                          <p:spTgt spid="23"/>
                                        </p:tgtEl>
                                        <p:attrNameLst>
                                          <p:attrName>ppt_w</p:attrName>
                                        </p:attrNameLst>
                                      </p:cBhvr>
                                      <p:tavLst>
                                        <p:tav tm="0">
                                          <p:val>
                                            <p:strVal val="#ppt_w"/>
                                          </p:val>
                                        </p:tav>
                                        <p:tav tm="100000">
                                          <p:val>
                                            <p:strVal val="#ppt_w"/>
                                          </p:val>
                                        </p:tav>
                                      </p:tavLst>
                                    </p:anim>
                                    <p:anim calcmode="lin" valueType="num">
                                      <p:cBhvr>
                                        <p:cTn id="187" dur="3000" fill="hold"/>
                                        <p:tgtEl>
                                          <p:spTgt spid="23"/>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iterate type="lt">
                                    <p:tmPct val="0"/>
                                  </p:iterate>
                                  <p:childTnLst>
                                    <p:set>
                                      <p:cBhvr>
                                        <p:cTn id="189" dur="1" fill="hold">
                                          <p:stCondLst>
                                            <p:cond delay="0"/>
                                          </p:stCondLst>
                                        </p:cTn>
                                        <p:tgtEl>
                                          <p:spTgt spid="24"/>
                                        </p:tgtEl>
                                        <p:attrNameLst>
                                          <p:attrName>style.visibility</p:attrName>
                                        </p:attrNameLst>
                                      </p:cBhvr>
                                      <p:to>
                                        <p:strVal val="visible"/>
                                      </p:to>
                                    </p:set>
                                    <p:anim calcmode="lin" valueType="num">
                                      <p:cBhvr>
                                        <p:cTn id="190" dur="3000" fill="hold"/>
                                        <p:tgtEl>
                                          <p:spTgt spid="24"/>
                                        </p:tgtEl>
                                        <p:attrNameLst>
                                          <p:attrName>ppt_w</p:attrName>
                                        </p:attrNameLst>
                                      </p:cBhvr>
                                      <p:tavLst>
                                        <p:tav tm="0">
                                          <p:val>
                                            <p:strVal val="#ppt_w"/>
                                          </p:val>
                                        </p:tav>
                                        <p:tav tm="100000">
                                          <p:val>
                                            <p:strVal val="#ppt_w"/>
                                          </p:val>
                                        </p:tav>
                                      </p:tavLst>
                                    </p:anim>
                                    <p:anim calcmode="lin" valueType="num">
                                      <p:cBhvr>
                                        <p:cTn id="191" dur="3000" fill="hold"/>
                                        <p:tgtEl>
                                          <p:spTgt spid="24"/>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iterate type="lt">
                                    <p:tmPct val="0"/>
                                  </p:iterate>
                                  <p:childTnLst>
                                    <p:set>
                                      <p:cBhvr>
                                        <p:cTn id="193" dur="1" fill="hold">
                                          <p:stCondLst>
                                            <p:cond delay="0"/>
                                          </p:stCondLst>
                                        </p:cTn>
                                        <p:tgtEl>
                                          <p:spTgt spid="25"/>
                                        </p:tgtEl>
                                        <p:attrNameLst>
                                          <p:attrName>style.visibility</p:attrName>
                                        </p:attrNameLst>
                                      </p:cBhvr>
                                      <p:to>
                                        <p:strVal val="visible"/>
                                      </p:to>
                                    </p:set>
                                    <p:anim calcmode="lin" valueType="num">
                                      <p:cBhvr>
                                        <p:cTn id="194" dur="3000" fill="hold"/>
                                        <p:tgtEl>
                                          <p:spTgt spid="25"/>
                                        </p:tgtEl>
                                        <p:attrNameLst>
                                          <p:attrName>ppt_w</p:attrName>
                                        </p:attrNameLst>
                                      </p:cBhvr>
                                      <p:tavLst>
                                        <p:tav tm="0">
                                          <p:val>
                                            <p:strVal val="#ppt_w"/>
                                          </p:val>
                                        </p:tav>
                                        <p:tav tm="100000">
                                          <p:val>
                                            <p:strVal val="#ppt_w"/>
                                          </p:val>
                                        </p:tav>
                                      </p:tavLst>
                                    </p:anim>
                                    <p:anim calcmode="lin" valueType="num">
                                      <p:cBhvr>
                                        <p:cTn id="195" dur="3000" fill="hold"/>
                                        <p:tgtEl>
                                          <p:spTgt spid="25"/>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iterate type="lt">
                                    <p:tmPct val="0"/>
                                  </p:iterate>
                                  <p:childTnLst>
                                    <p:set>
                                      <p:cBhvr>
                                        <p:cTn id="197" dur="1" fill="hold">
                                          <p:stCondLst>
                                            <p:cond delay="0"/>
                                          </p:stCondLst>
                                        </p:cTn>
                                        <p:tgtEl>
                                          <p:spTgt spid="26"/>
                                        </p:tgtEl>
                                        <p:attrNameLst>
                                          <p:attrName>style.visibility</p:attrName>
                                        </p:attrNameLst>
                                      </p:cBhvr>
                                      <p:to>
                                        <p:strVal val="visible"/>
                                      </p:to>
                                    </p:set>
                                    <p:anim calcmode="lin" valueType="num">
                                      <p:cBhvr>
                                        <p:cTn id="198" dur="3000" fill="hold"/>
                                        <p:tgtEl>
                                          <p:spTgt spid="26"/>
                                        </p:tgtEl>
                                        <p:attrNameLst>
                                          <p:attrName>ppt_w</p:attrName>
                                        </p:attrNameLst>
                                      </p:cBhvr>
                                      <p:tavLst>
                                        <p:tav tm="0">
                                          <p:val>
                                            <p:strVal val="#ppt_w"/>
                                          </p:val>
                                        </p:tav>
                                        <p:tav tm="100000">
                                          <p:val>
                                            <p:strVal val="#ppt_w"/>
                                          </p:val>
                                        </p:tav>
                                      </p:tavLst>
                                    </p:anim>
                                    <p:anim calcmode="lin" valueType="num">
                                      <p:cBhvr>
                                        <p:cTn id="199" dur="3000" fill="hold"/>
                                        <p:tgtEl>
                                          <p:spTgt spid="26"/>
                                        </p:tgtEl>
                                        <p:attrNameLst>
                                          <p:attrName>ppt_h</p:attrName>
                                        </p:attrNameLst>
                                      </p:cBhvr>
                                      <p:tavLst>
                                        <p:tav tm="0" fmla="#ppt_h*sin(2.5*pi*$)">
                                          <p:val>
                                            <p:fltVal val="0"/>
                                          </p:val>
                                        </p:tav>
                                        <p:tav tm="100000">
                                          <p:val>
                                            <p:fltVal val="1"/>
                                          </p:val>
                                        </p:tav>
                                      </p:tavLst>
                                    </p:anim>
                                  </p:childTnLst>
                                </p:cTn>
                              </p:par>
                              <p:par>
                                <p:cTn id="200" presetID="5" presetClass="entr" presetSubtype="10" fill="hold" grpId="2" nodeType="withEffect">
                                  <p:stCondLst>
                                    <p:cond delay="0"/>
                                  </p:stCondLst>
                                  <p:iterate type="lt">
                                    <p:tmPct val="0"/>
                                  </p:iterate>
                                  <p:childTnLst>
                                    <p:set>
                                      <p:cBhvr>
                                        <p:cTn id="201" dur="1" fill="hold">
                                          <p:stCondLst>
                                            <p:cond delay="0"/>
                                          </p:stCondLst>
                                        </p:cTn>
                                        <p:tgtEl>
                                          <p:spTgt spid="3"/>
                                        </p:tgtEl>
                                        <p:attrNameLst>
                                          <p:attrName>style.visibility</p:attrName>
                                        </p:attrNameLst>
                                      </p:cBhvr>
                                      <p:to>
                                        <p:strVal val="visible"/>
                                      </p:to>
                                    </p:set>
                                    <p:animEffect transition="in" filter="checkerboard(across)">
                                      <p:cBhvr>
                                        <p:cTn id="202" dur="3000"/>
                                        <p:tgtEl>
                                          <p:spTgt spid="3"/>
                                        </p:tgtEl>
                                      </p:cBhvr>
                                    </p:animEffect>
                                  </p:childTnLst>
                                </p:cTn>
                              </p:par>
                              <p:par>
                                <p:cTn id="203" presetID="5" presetClass="entr" presetSubtype="10" fill="hold" grpId="2" nodeType="withEffect">
                                  <p:stCondLst>
                                    <p:cond delay="0"/>
                                  </p:stCondLst>
                                  <p:iterate type="lt">
                                    <p:tmPct val="0"/>
                                  </p:iterate>
                                  <p:childTnLst>
                                    <p:set>
                                      <p:cBhvr>
                                        <p:cTn id="204" dur="1" fill="hold">
                                          <p:stCondLst>
                                            <p:cond delay="0"/>
                                          </p:stCondLst>
                                        </p:cTn>
                                        <p:tgtEl>
                                          <p:spTgt spid="4"/>
                                        </p:tgtEl>
                                        <p:attrNameLst>
                                          <p:attrName>style.visibility</p:attrName>
                                        </p:attrNameLst>
                                      </p:cBhvr>
                                      <p:to>
                                        <p:strVal val="visible"/>
                                      </p:to>
                                    </p:set>
                                    <p:animEffect transition="in" filter="checkerboard(across)">
                                      <p:cBhvr>
                                        <p:cTn id="205" dur="3000"/>
                                        <p:tgtEl>
                                          <p:spTgt spid="4"/>
                                        </p:tgtEl>
                                      </p:cBhvr>
                                    </p:animEffect>
                                  </p:childTnLst>
                                </p:cTn>
                              </p:par>
                              <p:par>
                                <p:cTn id="206" presetID="5" presetClass="entr" presetSubtype="10" fill="hold" grpId="2" nodeType="withEffect">
                                  <p:stCondLst>
                                    <p:cond delay="0"/>
                                  </p:stCondLst>
                                  <p:iterate type="lt">
                                    <p:tmPct val="0"/>
                                  </p:iterate>
                                  <p:childTnLst>
                                    <p:set>
                                      <p:cBhvr>
                                        <p:cTn id="207" dur="1" fill="hold">
                                          <p:stCondLst>
                                            <p:cond delay="0"/>
                                          </p:stCondLst>
                                        </p:cTn>
                                        <p:tgtEl>
                                          <p:spTgt spid="5"/>
                                        </p:tgtEl>
                                        <p:attrNameLst>
                                          <p:attrName>style.visibility</p:attrName>
                                        </p:attrNameLst>
                                      </p:cBhvr>
                                      <p:to>
                                        <p:strVal val="visible"/>
                                      </p:to>
                                    </p:set>
                                    <p:animEffect transition="in" filter="checkerboard(across)">
                                      <p:cBhvr>
                                        <p:cTn id="208" dur="3000"/>
                                        <p:tgtEl>
                                          <p:spTgt spid="5"/>
                                        </p:tgtEl>
                                      </p:cBhvr>
                                    </p:animEffect>
                                  </p:childTnLst>
                                </p:cTn>
                              </p:par>
                              <p:par>
                                <p:cTn id="209" presetID="5" presetClass="entr" presetSubtype="10" fill="hold" grpId="2" nodeType="withEffect">
                                  <p:stCondLst>
                                    <p:cond delay="0"/>
                                  </p:stCondLst>
                                  <p:iterate type="lt">
                                    <p:tmPct val="0"/>
                                  </p:iterate>
                                  <p:childTnLst>
                                    <p:set>
                                      <p:cBhvr>
                                        <p:cTn id="210" dur="1" fill="hold">
                                          <p:stCondLst>
                                            <p:cond delay="0"/>
                                          </p:stCondLst>
                                        </p:cTn>
                                        <p:tgtEl>
                                          <p:spTgt spid="6"/>
                                        </p:tgtEl>
                                        <p:attrNameLst>
                                          <p:attrName>style.visibility</p:attrName>
                                        </p:attrNameLst>
                                      </p:cBhvr>
                                      <p:to>
                                        <p:strVal val="visible"/>
                                      </p:to>
                                    </p:set>
                                    <p:animEffect transition="in" filter="checkerboard(across)">
                                      <p:cBhvr>
                                        <p:cTn id="211" dur="3000"/>
                                        <p:tgtEl>
                                          <p:spTgt spid="6"/>
                                        </p:tgtEl>
                                      </p:cBhvr>
                                    </p:animEffect>
                                  </p:childTnLst>
                                </p:cTn>
                              </p:par>
                              <p:par>
                                <p:cTn id="212" presetID="5" presetClass="entr" presetSubtype="10" fill="hold" grpId="2" nodeType="withEffect">
                                  <p:stCondLst>
                                    <p:cond delay="0"/>
                                  </p:stCondLst>
                                  <p:iterate type="lt">
                                    <p:tmPct val="0"/>
                                  </p:iterate>
                                  <p:childTnLst>
                                    <p:set>
                                      <p:cBhvr>
                                        <p:cTn id="213" dur="1" fill="hold">
                                          <p:stCondLst>
                                            <p:cond delay="0"/>
                                          </p:stCondLst>
                                        </p:cTn>
                                        <p:tgtEl>
                                          <p:spTgt spid="7"/>
                                        </p:tgtEl>
                                        <p:attrNameLst>
                                          <p:attrName>style.visibility</p:attrName>
                                        </p:attrNameLst>
                                      </p:cBhvr>
                                      <p:to>
                                        <p:strVal val="visible"/>
                                      </p:to>
                                    </p:set>
                                    <p:animEffect transition="in" filter="checkerboard(across)">
                                      <p:cBhvr>
                                        <p:cTn id="214" dur="3000"/>
                                        <p:tgtEl>
                                          <p:spTgt spid="7"/>
                                        </p:tgtEl>
                                      </p:cBhvr>
                                    </p:animEffect>
                                  </p:childTnLst>
                                </p:cTn>
                              </p:par>
                              <p:par>
                                <p:cTn id="215" presetID="5" presetClass="entr" presetSubtype="10" fill="hold" grpId="2" nodeType="withEffect">
                                  <p:stCondLst>
                                    <p:cond delay="0"/>
                                  </p:stCondLst>
                                  <p:iterate type="lt">
                                    <p:tmPct val="0"/>
                                  </p:iterate>
                                  <p:childTnLst>
                                    <p:set>
                                      <p:cBhvr>
                                        <p:cTn id="216" dur="1" fill="hold">
                                          <p:stCondLst>
                                            <p:cond delay="0"/>
                                          </p:stCondLst>
                                        </p:cTn>
                                        <p:tgtEl>
                                          <p:spTgt spid="8"/>
                                        </p:tgtEl>
                                        <p:attrNameLst>
                                          <p:attrName>style.visibility</p:attrName>
                                        </p:attrNameLst>
                                      </p:cBhvr>
                                      <p:to>
                                        <p:strVal val="visible"/>
                                      </p:to>
                                    </p:set>
                                    <p:animEffect transition="in" filter="checkerboard(across)">
                                      <p:cBhvr>
                                        <p:cTn id="217" dur="3000"/>
                                        <p:tgtEl>
                                          <p:spTgt spid="8"/>
                                        </p:tgtEl>
                                      </p:cBhvr>
                                    </p:animEffect>
                                  </p:childTnLst>
                                </p:cTn>
                              </p:par>
                              <p:par>
                                <p:cTn id="218" presetID="5" presetClass="entr" presetSubtype="10" fill="hold" grpId="2" nodeType="withEffect">
                                  <p:stCondLst>
                                    <p:cond delay="0"/>
                                  </p:stCondLst>
                                  <p:iterate type="lt">
                                    <p:tmPct val="0"/>
                                  </p:iterate>
                                  <p:childTnLst>
                                    <p:set>
                                      <p:cBhvr>
                                        <p:cTn id="219" dur="1" fill="hold">
                                          <p:stCondLst>
                                            <p:cond delay="0"/>
                                          </p:stCondLst>
                                        </p:cTn>
                                        <p:tgtEl>
                                          <p:spTgt spid="9"/>
                                        </p:tgtEl>
                                        <p:attrNameLst>
                                          <p:attrName>style.visibility</p:attrName>
                                        </p:attrNameLst>
                                      </p:cBhvr>
                                      <p:to>
                                        <p:strVal val="visible"/>
                                      </p:to>
                                    </p:set>
                                    <p:animEffect transition="in" filter="checkerboard(across)">
                                      <p:cBhvr>
                                        <p:cTn id="220" dur="3000"/>
                                        <p:tgtEl>
                                          <p:spTgt spid="9"/>
                                        </p:tgtEl>
                                      </p:cBhvr>
                                    </p:animEffect>
                                  </p:childTnLst>
                                </p:cTn>
                              </p:par>
                              <p:par>
                                <p:cTn id="221" presetID="5" presetClass="entr" presetSubtype="10" fill="hold" grpId="2" nodeType="withEffect">
                                  <p:stCondLst>
                                    <p:cond delay="0"/>
                                  </p:stCondLst>
                                  <p:iterate type="lt">
                                    <p:tmPct val="0"/>
                                  </p:iterate>
                                  <p:childTnLst>
                                    <p:set>
                                      <p:cBhvr>
                                        <p:cTn id="222" dur="1" fill="hold">
                                          <p:stCondLst>
                                            <p:cond delay="0"/>
                                          </p:stCondLst>
                                        </p:cTn>
                                        <p:tgtEl>
                                          <p:spTgt spid="10"/>
                                        </p:tgtEl>
                                        <p:attrNameLst>
                                          <p:attrName>style.visibility</p:attrName>
                                        </p:attrNameLst>
                                      </p:cBhvr>
                                      <p:to>
                                        <p:strVal val="visible"/>
                                      </p:to>
                                    </p:set>
                                    <p:animEffect transition="in" filter="checkerboard(across)">
                                      <p:cBhvr>
                                        <p:cTn id="223" dur="3000"/>
                                        <p:tgtEl>
                                          <p:spTgt spid="10"/>
                                        </p:tgtEl>
                                      </p:cBhvr>
                                    </p:animEffect>
                                  </p:childTnLst>
                                </p:cTn>
                              </p:par>
                              <p:par>
                                <p:cTn id="224" presetID="5" presetClass="entr" presetSubtype="10" fill="hold" grpId="2" nodeType="withEffect">
                                  <p:stCondLst>
                                    <p:cond delay="0"/>
                                  </p:stCondLst>
                                  <p:iterate type="lt">
                                    <p:tmPct val="0"/>
                                  </p:iterate>
                                  <p:childTnLst>
                                    <p:set>
                                      <p:cBhvr>
                                        <p:cTn id="225" dur="1" fill="hold">
                                          <p:stCondLst>
                                            <p:cond delay="0"/>
                                          </p:stCondLst>
                                        </p:cTn>
                                        <p:tgtEl>
                                          <p:spTgt spid="11"/>
                                        </p:tgtEl>
                                        <p:attrNameLst>
                                          <p:attrName>style.visibility</p:attrName>
                                        </p:attrNameLst>
                                      </p:cBhvr>
                                      <p:to>
                                        <p:strVal val="visible"/>
                                      </p:to>
                                    </p:set>
                                    <p:animEffect transition="in" filter="checkerboard(across)">
                                      <p:cBhvr>
                                        <p:cTn id="226" dur="3000"/>
                                        <p:tgtEl>
                                          <p:spTgt spid="11"/>
                                        </p:tgtEl>
                                      </p:cBhvr>
                                    </p:animEffect>
                                  </p:childTnLst>
                                </p:cTn>
                              </p:par>
                              <p:par>
                                <p:cTn id="227" presetID="5" presetClass="entr" presetSubtype="10" fill="hold" grpId="2" nodeType="withEffect">
                                  <p:stCondLst>
                                    <p:cond delay="0"/>
                                  </p:stCondLst>
                                  <p:iterate type="lt">
                                    <p:tmPct val="0"/>
                                  </p:iterate>
                                  <p:childTnLst>
                                    <p:set>
                                      <p:cBhvr>
                                        <p:cTn id="228" dur="1" fill="hold">
                                          <p:stCondLst>
                                            <p:cond delay="0"/>
                                          </p:stCondLst>
                                        </p:cTn>
                                        <p:tgtEl>
                                          <p:spTgt spid="12"/>
                                        </p:tgtEl>
                                        <p:attrNameLst>
                                          <p:attrName>style.visibility</p:attrName>
                                        </p:attrNameLst>
                                      </p:cBhvr>
                                      <p:to>
                                        <p:strVal val="visible"/>
                                      </p:to>
                                    </p:set>
                                    <p:animEffect transition="in" filter="checkerboard(across)">
                                      <p:cBhvr>
                                        <p:cTn id="229" dur="3000"/>
                                        <p:tgtEl>
                                          <p:spTgt spid="12"/>
                                        </p:tgtEl>
                                      </p:cBhvr>
                                    </p:animEffect>
                                  </p:childTnLst>
                                </p:cTn>
                              </p:par>
                              <p:par>
                                <p:cTn id="230" presetID="5" presetClass="entr" presetSubtype="10" fill="hold" grpId="2" nodeType="withEffect">
                                  <p:stCondLst>
                                    <p:cond delay="0"/>
                                  </p:stCondLst>
                                  <p:iterate type="lt">
                                    <p:tmPct val="0"/>
                                  </p:iterate>
                                  <p:childTnLst>
                                    <p:set>
                                      <p:cBhvr>
                                        <p:cTn id="231" dur="1" fill="hold">
                                          <p:stCondLst>
                                            <p:cond delay="0"/>
                                          </p:stCondLst>
                                        </p:cTn>
                                        <p:tgtEl>
                                          <p:spTgt spid="13"/>
                                        </p:tgtEl>
                                        <p:attrNameLst>
                                          <p:attrName>style.visibility</p:attrName>
                                        </p:attrNameLst>
                                      </p:cBhvr>
                                      <p:to>
                                        <p:strVal val="visible"/>
                                      </p:to>
                                    </p:set>
                                    <p:animEffect transition="in" filter="checkerboard(across)">
                                      <p:cBhvr>
                                        <p:cTn id="232" dur="3000"/>
                                        <p:tgtEl>
                                          <p:spTgt spid="13"/>
                                        </p:tgtEl>
                                      </p:cBhvr>
                                    </p:animEffect>
                                  </p:childTnLst>
                                </p:cTn>
                              </p:par>
                              <p:par>
                                <p:cTn id="233" presetID="5" presetClass="entr" presetSubtype="10" fill="hold" grpId="2" nodeType="withEffect">
                                  <p:stCondLst>
                                    <p:cond delay="0"/>
                                  </p:stCondLst>
                                  <p:iterate type="lt">
                                    <p:tmPct val="0"/>
                                  </p:iterate>
                                  <p:childTnLst>
                                    <p:set>
                                      <p:cBhvr>
                                        <p:cTn id="234" dur="1" fill="hold">
                                          <p:stCondLst>
                                            <p:cond delay="0"/>
                                          </p:stCondLst>
                                        </p:cTn>
                                        <p:tgtEl>
                                          <p:spTgt spid="14"/>
                                        </p:tgtEl>
                                        <p:attrNameLst>
                                          <p:attrName>style.visibility</p:attrName>
                                        </p:attrNameLst>
                                      </p:cBhvr>
                                      <p:to>
                                        <p:strVal val="visible"/>
                                      </p:to>
                                    </p:set>
                                    <p:animEffect transition="in" filter="checkerboard(across)">
                                      <p:cBhvr>
                                        <p:cTn id="235" dur="3000"/>
                                        <p:tgtEl>
                                          <p:spTgt spid="14"/>
                                        </p:tgtEl>
                                      </p:cBhvr>
                                    </p:animEffect>
                                  </p:childTnLst>
                                </p:cTn>
                              </p:par>
                              <p:par>
                                <p:cTn id="236" presetID="5" presetClass="entr" presetSubtype="10" fill="hold" grpId="2" nodeType="withEffect">
                                  <p:stCondLst>
                                    <p:cond delay="0"/>
                                  </p:stCondLst>
                                  <p:iterate type="lt">
                                    <p:tmPct val="0"/>
                                  </p:iterate>
                                  <p:childTnLst>
                                    <p:set>
                                      <p:cBhvr>
                                        <p:cTn id="237" dur="1" fill="hold">
                                          <p:stCondLst>
                                            <p:cond delay="0"/>
                                          </p:stCondLst>
                                        </p:cTn>
                                        <p:tgtEl>
                                          <p:spTgt spid="15"/>
                                        </p:tgtEl>
                                        <p:attrNameLst>
                                          <p:attrName>style.visibility</p:attrName>
                                        </p:attrNameLst>
                                      </p:cBhvr>
                                      <p:to>
                                        <p:strVal val="visible"/>
                                      </p:to>
                                    </p:set>
                                    <p:animEffect transition="in" filter="checkerboard(across)">
                                      <p:cBhvr>
                                        <p:cTn id="238" dur="3000"/>
                                        <p:tgtEl>
                                          <p:spTgt spid="15"/>
                                        </p:tgtEl>
                                      </p:cBhvr>
                                    </p:animEffect>
                                  </p:childTnLst>
                                </p:cTn>
                              </p:par>
                              <p:par>
                                <p:cTn id="239" presetID="5" presetClass="entr" presetSubtype="10" fill="hold" grpId="2" nodeType="withEffect">
                                  <p:stCondLst>
                                    <p:cond delay="0"/>
                                  </p:stCondLst>
                                  <p:iterate type="lt">
                                    <p:tmPct val="0"/>
                                  </p:iterate>
                                  <p:childTnLst>
                                    <p:set>
                                      <p:cBhvr>
                                        <p:cTn id="240" dur="1" fill="hold">
                                          <p:stCondLst>
                                            <p:cond delay="0"/>
                                          </p:stCondLst>
                                        </p:cTn>
                                        <p:tgtEl>
                                          <p:spTgt spid="16"/>
                                        </p:tgtEl>
                                        <p:attrNameLst>
                                          <p:attrName>style.visibility</p:attrName>
                                        </p:attrNameLst>
                                      </p:cBhvr>
                                      <p:to>
                                        <p:strVal val="visible"/>
                                      </p:to>
                                    </p:set>
                                    <p:animEffect transition="in" filter="checkerboard(across)">
                                      <p:cBhvr>
                                        <p:cTn id="241" dur="3000"/>
                                        <p:tgtEl>
                                          <p:spTgt spid="16"/>
                                        </p:tgtEl>
                                      </p:cBhvr>
                                    </p:animEffect>
                                  </p:childTnLst>
                                </p:cTn>
                              </p:par>
                              <p:par>
                                <p:cTn id="242" presetID="5" presetClass="entr" presetSubtype="10" fill="hold" grpId="2" nodeType="withEffect">
                                  <p:stCondLst>
                                    <p:cond delay="0"/>
                                  </p:stCondLst>
                                  <p:iterate type="lt">
                                    <p:tmPct val="0"/>
                                  </p:iterate>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iterate type="lt">
                                    <p:tmPct val="0"/>
                                  </p:iterate>
                                  <p:childTnLst>
                                    <p:set>
                                      <p:cBhvr>
                                        <p:cTn id="246" dur="1" fill="hold">
                                          <p:stCondLst>
                                            <p:cond delay="0"/>
                                          </p:stCondLst>
                                        </p:cTn>
                                        <p:tgtEl>
                                          <p:spTgt spid="18"/>
                                        </p:tgtEl>
                                        <p:attrNameLst>
                                          <p:attrName>style.visibility</p:attrName>
                                        </p:attrNameLst>
                                      </p:cBhvr>
                                      <p:to>
                                        <p:strVal val="visible"/>
                                      </p:to>
                                    </p:set>
                                    <p:animEffect transition="in" filter="checkerboard(across)">
                                      <p:cBhvr>
                                        <p:cTn id="247" dur="3000"/>
                                        <p:tgtEl>
                                          <p:spTgt spid="18"/>
                                        </p:tgtEl>
                                      </p:cBhvr>
                                    </p:animEffect>
                                  </p:childTnLst>
                                </p:cTn>
                              </p:par>
                              <p:par>
                                <p:cTn id="248" presetID="5" presetClass="entr" presetSubtype="10" fill="hold" grpId="2" nodeType="withEffect">
                                  <p:stCondLst>
                                    <p:cond delay="0"/>
                                  </p:stCondLst>
                                  <p:iterate type="lt">
                                    <p:tmPct val="0"/>
                                  </p:iterate>
                                  <p:childTnLst>
                                    <p:set>
                                      <p:cBhvr>
                                        <p:cTn id="249" dur="1" fill="hold">
                                          <p:stCondLst>
                                            <p:cond delay="0"/>
                                          </p:stCondLst>
                                        </p:cTn>
                                        <p:tgtEl>
                                          <p:spTgt spid="19"/>
                                        </p:tgtEl>
                                        <p:attrNameLst>
                                          <p:attrName>style.visibility</p:attrName>
                                        </p:attrNameLst>
                                      </p:cBhvr>
                                      <p:to>
                                        <p:strVal val="visible"/>
                                      </p:to>
                                    </p:set>
                                    <p:animEffect transition="in" filter="checkerboard(across)">
                                      <p:cBhvr>
                                        <p:cTn id="250" dur="3000"/>
                                        <p:tgtEl>
                                          <p:spTgt spid="19"/>
                                        </p:tgtEl>
                                      </p:cBhvr>
                                    </p:animEffect>
                                  </p:childTnLst>
                                </p:cTn>
                              </p:par>
                              <p:par>
                                <p:cTn id="251" presetID="5" presetClass="entr" presetSubtype="10" fill="hold" grpId="2" nodeType="withEffect">
                                  <p:stCondLst>
                                    <p:cond delay="0"/>
                                  </p:stCondLst>
                                  <p:iterate type="lt">
                                    <p:tmPct val="0"/>
                                  </p:iterate>
                                  <p:childTnLst>
                                    <p:set>
                                      <p:cBhvr>
                                        <p:cTn id="252" dur="1" fill="hold">
                                          <p:stCondLst>
                                            <p:cond delay="0"/>
                                          </p:stCondLst>
                                        </p:cTn>
                                        <p:tgtEl>
                                          <p:spTgt spid="20"/>
                                        </p:tgtEl>
                                        <p:attrNameLst>
                                          <p:attrName>style.visibility</p:attrName>
                                        </p:attrNameLst>
                                      </p:cBhvr>
                                      <p:to>
                                        <p:strVal val="visible"/>
                                      </p:to>
                                    </p:set>
                                    <p:animEffect transition="in" filter="checkerboard(across)">
                                      <p:cBhvr>
                                        <p:cTn id="253" dur="3000"/>
                                        <p:tgtEl>
                                          <p:spTgt spid="20"/>
                                        </p:tgtEl>
                                      </p:cBhvr>
                                    </p:animEffect>
                                  </p:childTnLst>
                                </p:cTn>
                              </p:par>
                              <p:par>
                                <p:cTn id="254" presetID="5" presetClass="entr" presetSubtype="10" fill="hold" grpId="2" nodeType="withEffect">
                                  <p:stCondLst>
                                    <p:cond delay="0"/>
                                  </p:stCondLst>
                                  <p:iterate type="lt">
                                    <p:tmPct val="0"/>
                                  </p:iterate>
                                  <p:childTnLst>
                                    <p:set>
                                      <p:cBhvr>
                                        <p:cTn id="255" dur="1" fill="hold">
                                          <p:stCondLst>
                                            <p:cond delay="0"/>
                                          </p:stCondLst>
                                        </p:cTn>
                                        <p:tgtEl>
                                          <p:spTgt spid="21"/>
                                        </p:tgtEl>
                                        <p:attrNameLst>
                                          <p:attrName>style.visibility</p:attrName>
                                        </p:attrNameLst>
                                      </p:cBhvr>
                                      <p:to>
                                        <p:strVal val="visible"/>
                                      </p:to>
                                    </p:set>
                                    <p:animEffect transition="in" filter="checkerboard(across)">
                                      <p:cBhvr>
                                        <p:cTn id="256" dur="3000"/>
                                        <p:tgtEl>
                                          <p:spTgt spid="21"/>
                                        </p:tgtEl>
                                      </p:cBhvr>
                                    </p:animEffect>
                                  </p:childTnLst>
                                </p:cTn>
                              </p:par>
                              <p:par>
                                <p:cTn id="257" presetID="5" presetClass="entr" presetSubtype="10" fill="hold" grpId="2" nodeType="withEffect">
                                  <p:stCondLst>
                                    <p:cond delay="0"/>
                                  </p:stCondLst>
                                  <p:iterate type="lt">
                                    <p:tmPct val="0"/>
                                  </p:iterate>
                                  <p:childTnLst>
                                    <p:set>
                                      <p:cBhvr>
                                        <p:cTn id="258" dur="1" fill="hold">
                                          <p:stCondLst>
                                            <p:cond delay="0"/>
                                          </p:stCondLst>
                                        </p:cTn>
                                        <p:tgtEl>
                                          <p:spTgt spid="22"/>
                                        </p:tgtEl>
                                        <p:attrNameLst>
                                          <p:attrName>style.visibility</p:attrName>
                                        </p:attrNameLst>
                                      </p:cBhvr>
                                      <p:to>
                                        <p:strVal val="visible"/>
                                      </p:to>
                                    </p:set>
                                    <p:animEffect transition="in" filter="checkerboard(across)">
                                      <p:cBhvr>
                                        <p:cTn id="259" dur="3000"/>
                                        <p:tgtEl>
                                          <p:spTgt spid="22"/>
                                        </p:tgtEl>
                                      </p:cBhvr>
                                    </p:animEffect>
                                  </p:childTnLst>
                                </p:cTn>
                              </p:par>
                              <p:par>
                                <p:cTn id="260" presetID="5" presetClass="entr" presetSubtype="10" fill="hold" grpId="2" nodeType="withEffect">
                                  <p:stCondLst>
                                    <p:cond delay="0"/>
                                  </p:stCondLst>
                                  <p:iterate type="lt">
                                    <p:tmPct val="0"/>
                                  </p:iterate>
                                  <p:childTnLst>
                                    <p:set>
                                      <p:cBhvr>
                                        <p:cTn id="261" dur="1" fill="hold">
                                          <p:stCondLst>
                                            <p:cond delay="0"/>
                                          </p:stCondLst>
                                        </p:cTn>
                                        <p:tgtEl>
                                          <p:spTgt spid="23"/>
                                        </p:tgtEl>
                                        <p:attrNameLst>
                                          <p:attrName>style.visibility</p:attrName>
                                        </p:attrNameLst>
                                      </p:cBhvr>
                                      <p:to>
                                        <p:strVal val="visible"/>
                                      </p:to>
                                    </p:set>
                                    <p:animEffect transition="in" filter="checkerboard(across)">
                                      <p:cBhvr>
                                        <p:cTn id="262" dur="3000"/>
                                        <p:tgtEl>
                                          <p:spTgt spid="23"/>
                                        </p:tgtEl>
                                      </p:cBhvr>
                                    </p:animEffect>
                                  </p:childTnLst>
                                </p:cTn>
                              </p:par>
                              <p:par>
                                <p:cTn id="263" presetID="5" presetClass="entr" presetSubtype="10" fill="hold" grpId="2" nodeType="withEffect">
                                  <p:stCondLst>
                                    <p:cond delay="0"/>
                                  </p:stCondLst>
                                  <p:iterate type="lt">
                                    <p:tmPct val="0"/>
                                  </p:iterate>
                                  <p:childTnLst>
                                    <p:set>
                                      <p:cBhvr>
                                        <p:cTn id="264" dur="1" fill="hold">
                                          <p:stCondLst>
                                            <p:cond delay="0"/>
                                          </p:stCondLst>
                                        </p:cTn>
                                        <p:tgtEl>
                                          <p:spTgt spid="24"/>
                                        </p:tgtEl>
                                        <p:attrNameLst>
                                          <p:attrName>style.visibility</p:attrName>
                                        </p:attrNameLst>
                                      </p:cBhvr>
                                      <p:to>
                                        <p:strVal val="visible"/>
                                      </p:to>
                                    </p:set>
                                    <p:animEffect transition="in" filter="checkerboard(across)">
                                      <p:cBhvr>
                                        <p:cTn id="265" dur="3000"/>
                                        <p:tgtEl>
                                          <p:spTgt spid="24"/>
                                        </p:tgtEl>
                                      </p:cBhvr>
                                    </p:animEffect>
                                  </p:childTnLst>
                                </p:cTn>
                              </p:par>
                              <p:par>
                                <p:cTn id="266" presetID="5" presetClass="entr" presetSubtype="10" fill="hold" grpId="2" nodeType="withEffect">
                                  <p:stCondLst>
                                    <p:cond delay="0"/>
                                  </p:stCondLst>
                                  <p:iterate type="lt">
                                    <p:tmPct val="0"/>
                                  </p:iterate>
                                  <p:childTnLst>
                                    <p:set>
                                      <p:cBhvr>
                                        <p:cTn id="267" dur="1" fill="hold">
                                          <p:stCondLst>
                                            <p:cond delay="0"/>
                                          </p:stCondLst>
                                        </p:cTn>
                                        <p:tgtEl>
                                          <p:spTgt spid="25"/>
                                        </p:tgtEl>
                                        <p:attrNameLst>
                                          <p:attrName>style.visibility</p:attrName>
                                        </p:attrNameLst>
                                      </p:cBhvr>
                                      <p:to>
                                        <p:strVal val="visible"/>
                                      </p:to>
                                    </p:set>
                                    <p:animEffect transition="in" filter="checkerboard(across)">
                                      <p:cBhvr>
                                        <p:cTn id="268" dur="3000"/>
                                        <p:tgtEl>
                                          <p:spTgt spid="25"/>
                                        </p:tgtEl>
                                      </p:cBhvr>
                                    </p:animEffect>
                                  </p:childTnLst>
                                </p:cTn>
                              </p:par>
                              <p:par>
                                <p:cTn id="269" presetID="5" presetClass="entr" presetSubtype="10" fill="hold" grpId="2" nodeType="withEffect">
                                  <p:stCondLst>
                                    <p:cond delay="0"/>
                                  </p:stCondLst>
                                  <p:iterate type="lt">
                                    <p:tmPct val="0"/>
                                  </p:iterate>
                                  <p:childTnLst>
                                    <p:set>
                                      <p:cBhvr>
                                        <p:cTn id="270" dur="1" fill="hold">
                                          <p:stCondLst>
                                            <p:cond delay="0"/>
                                          </p:stCondLst>
                                        </p:cTn>
                                        <p:tgtEl>
                                          <p:spTgt spid="26"/>
                                        </p:tgtEl>
                                        <p:attrNameLst>
                                          <p:attrName>style.visibility</p:attrName>
                                        </p:attrNameLst>
                                      </p:cBhvr>
                                      <p:to>
                                        <p:strVal val="visible"/>
                                      </p:to>
                                    </p:set>
                                    <p:animEffect transition="in" filter="checkerboard(across)">
                                      <p:cBhvr>
                                        <p:cTn id="271" dur="3000"/>
                                        <p:tgtEl>
                                          <p:spTgt spid="26"/>
                                        </p:tgtEl>
                                      </p:cBhvr>
                                    </p:animEffect>
                                  </p:childTnLst>
                                </p:cTn>
                              </p:par>
                              <p:par>
                                <p:cTn id="272" presetID="31" presetClass="entr" presetSubtype="0" fill="hold" grpId="3" nodeType="withEffect">
                                  <p:stCondLst>
                                    <p:cond delay="0"/>
                                  </p:stCondLst>
                                  <p:iterate type="lt">
                                    <p:tmPct val="5000"/>
                                  </p:iterate>
                                  <p:childTnLst>
                                    <p:set>
                                      <p:cBhvr>
                                        <p:cTn id="273" dur="1" fill="hold">
                                          <p:stCondLst>
                                            <p:cond delay="0"/>
                                          </p:stCondLst>
                                        </p:cTn>
                                        <p:tgtEl>
                                          <p:spTgt spid="3"/>
                                        </p:tgtEl>
                                        <p:attrNameLst>
                                          <p:attrName>style.visibility</p:attrName>
                                        </p:attrNameLst>
                                      </p:cBhvr>
                                      <p:to>
                                        <p:strVal val="visible"/>
                                      </p:to>
                                    </p:set>
                                    <p:anim calcmode="lin" valueType="num">
                                      <p:cBhvr>
                                        <p:cTn id="274" dur="3000" fill="hold"/>
                                        <p:tgtEl>
                                          <p:spTgt spid="3"/>
                                        </p:tgtEl>
                                        <p:attrNameLst>
                                          <p:attrName>ppt_w</p:attrName>
                                        </p:attrNameLst>
                                      </p:cBhvr>
                                      <p:tavLst>
                                        <p:tav tm="0">
                                          <p:val>
                                            <p:fltVal val="0"/>
                                          </p:val>
                                        </p:tav>
                                        <p:tav tm="100000">
                                          <p:val>
                                            <p:strVal val="#ppt_w"/>
                                          </p:val>
                                        </p:tav>
                                      </p:tavLst>
                                    </p:anim>
                                    <p:anim calcmode="lin" valueType="num">
                                      <p:cBhvr>
                                        <p:cTn id="275" dur="3000" fill="hold"/>
                                        <p:tgtEl>
                                          <p:spTgt spid="3"/>
                                        </p:tgtEl>
                                        <p:attrNameLst>
                                          <p:attrName>ppt_h</p:attrName>
                                        </p:attrNameLst>
                                      </p:cBhvr>
                                      <p:tavLst>
                                        <p:tav tm="0">
                                          <p:val>
                                            <p:fltVal val="0"/>
                                          </p:val>
                                        </p:tav>
                                        <p:tav tm="100000">
                                          <p:val>
                                            <p:strVal val="#ppt_h"/>
                                          </p:val>
                                        </p:tav>
                                      </p:tavLst>
                                    </p:anim>
                                    <p:anim calcmode="lin" valueType="num">
                                      <p:cBhvr>
                                        <p:cTn id="276" dur="3000" fill="hold"/>
                                        <p:tgtEl>
                                          <p:spTgt spid="3"/>
                                        </p:tgtEl>
                                        <p:attrNameLst>
                                          <p:attrName>style.rotation</p:attrName>
                                        </p:attrNameLst>
                                      </p:cBhvr>
                                      <p:tavLst>
                                        <p:tav tm="0">
                                          <p:val>
                                            <p:fltVal val="90"/>
                                          </p:val>
                                        </p:tav>
                                        <p:tav tm="100000">
                                          <p:val>
                                            <p:fltVal val="0"/>
                                          </p:val>
                                        </p:tav>
                                      </p:tavLst>
                                    </p:anim>
                                    <p:animEffect transition="in" filter="fade">
                                      <p:cBhvr>
                                        <p:cTn id="277" dur="3000"/>
                                        <p:tgtEl>
                                          <p:spTgt spid="3"/>
                                        </p:tgtEl>
                                      </p:cBhvr>
                                    </p:animEffect>
                                  </p:childTnLst>
                                </p:cTn>
                              </p:par>
                              <p:par>
                                <p:cTn id="278" presetID="31" presetClass="entr" presetSubtype="0" fill="hold" grpId="3" nodeType="withEffect">
                                  <p:stCondLst>
                                    <p:cond delay="0"/>
                                  </p:stCondLst>
                                  <p:iterate type="lt">
                                    <p:tmPct val="5000"/>
                                  </p:iterate>
                                  <p:childTnLst>
                                    <p:set>
                                      <p:cBhvr>
                                        <p:cTn id="279" dur="1" fill="hold">
                                          <p:stCondLst>
                                            <p:cond delay="0"/>
                                          </p:stCondLst>
                                        </p:cTn>
                                        <p:tgtEl>
                                          <p:spTgt spid="4"/>
                                        </p:tgtEl>
                                        <p:attrNameLst>
                                          <p:attrName>style.visibility</p:attrName>
                                        </p:attrNameLst>
                                      </p:cBhvr>
                                      <p:to>
                                        <p:strVal val="visible"/>
                                      </p:to>
                                    </p:set>
                                    <p:anim calcmode="lin" valueType="num">
                                      <p:cBhvr>
                                        <p:cTn id="280" dur="3000" fill="hold"/>
                                        <p:tgtEl>
                                          <p:spTgt spid="4"/>
                                        </p:tgtEl>
                                        <p:attrNameLst>
                                          <p:attrName>ppt_w</p:attrName>
                                        </p:attrNameLst>
                                      </p:cBhvr>
                                      <p:tavLst>
                                        <p:tav tm="0">
                                          <p:val>
                                            <p:fltVal val="0"/>
                                          </p:val>
                                        </p:tav>
                                        <p:tav tm="100000">
                                          <p:val>
                                            <p:strVal val="#ppt_w"/>
                                          </p:val>
                                        </p:tav>
                                      </p:tavLst>
                                    </p:anim>
                                    <p:anim calcmode="lin" valueType="num">
                                      <p:cBhvr>
                                        <p:cTn id="281" dur="3000" fill="hold"/>
                                        <p:tgtEl>
                                          <p:spTgt spid="4"/>
                                        </p:tgtEl>
                                        <p:attrNameLst>
                                          <p:attrName>ppt_h</p:attrName>
                                        </p:attrNameLst>
                                      </p:cBhvr>
                                      <p:tavLst>
                                        <p:tav tm="0">
                                          <p:val>
                                            <p:fltVal val="0"/>
                                          </p:val>
                                        </p:tav>
                                        <p:tav tm="100000">
                                          <p:val>
                                            <p:strVal val="#ppt_h"/>
                                          </p:val>
                                        </p:tav>
                                      </p:tavLst>
                                    </p:anim>
                                    <p:anim calcmode="lin" valueType="num">
                                      <p:cBhvr>
                                        <p:cTn id="282" dur="3000" fill="hold"/>
                                        <p:tgtEl>
                                          <p:spTgt spid="4"/>
                                        </p:tgtEl>
                                        <p:attrNameLst>
                                          <p:attrName>style.rotation</p:attrName>
                                        </p:attrNameLst>
                                      </p:cBhvr>
                                      <p:tavLst>
                                        <p:tav tm="0">
                                          <p:val>
                                            <p:fltVal val="90"/>
                                          </p:val>
                                        </p:tav>
                                        <p:tav tm="100000">
                                          <p:val>
                                            <p:fltVal val="0"/>
                                          </p:val>
                                        </p:tav>
                                      </p:tavLst>
                                    </p:anim>
                                    <p:animEffect transition="in" filter="fade">
                                      <p:cBhvr>
                                        <p:cTn id="283" dur="3000"/>
                                        <p:tgtEl>
                                          <p:spTgt spid="4"/>
                                        </p:tgtEl>
                                      </p:cBhvr>
                                    </p:animEffect>
                                  </p:childTnLst>
                                </p:cTn>
                              </p:par>
                              <p:par>
                                <p:cTn id="284" presetID="31" presetClass="entr" presetSubtype="0" fill="hold" grpId="3" nodeType="withEffect">
                                  <p:stCondLst>
                                    <p:cond delay="0"/>
                                  </p:stCondLst>
                                  <p:iterate type="lt">
                                    <p:tmPct val="5000"/>
                                  </p:iterate>
                                  <p:childTnLst>
                                    <p:set>
                                      <p:cBhvr>
                                        <p:cTn id="285" dur="1" fill="hold">
                                          <p:stCondLst>
                                            <p:cond delay="0"/>
                                          </p:stCondLst>
                                        </p:cTn>
                                        <p:tgtEl>
                                          <p:spTgt spid="5"/>
                                        </p:tgtEl>
                                        <p:attrNameLst>
                                          <p:attrName>style.visibility</p:attrName>
                                        </p:attrNameLst>
                                      </p:cBhvr>
                                      <p:to>
                                        <p:strVal val="visible"/>
                                      </p:to>
                                    </p:set>
                                    <p:anim calcmode="lin" valueType="num">
                                      <p:cBhvr>
                                        <p:cTn id="286" dur="3000" fill="hold"/>
                                        <p:tgtEl>
                                          <p:spTgt spid="5"/>
                                        </p:tgtEl>
                                        <p:attrNameLst>
                                          <p:attrName>ppt_w</p:attrName>
                                        </p:attrNameLst>
                                      </p:cBhvr>
                                      <p:tavLst>
                                        <p:tav tm="0">
                                          <p:val>
                                            <p:fltVal val="0"/>
                                          </p:val>
                                        </p:tav>
                                        <p:tav tm="100000">
                                          <p:val>
                                            <p:strVal val="#ppt_w"/>
                                          </p:val>
                                        </p:tav>
                                      </p:tavLst>
                                    </p:anim>
                                    <p:anim calcmode="lin" valueType="num">
                                      <p:cBhvr>
                                        <p:cTn id="287" dur="3000" fill="hold"/>
                                        <p:tgtEl>
                                          <p:spTgt spid="5"/>
                                        </p:tgtEl>
                                        <p:attrNameLst>
                                          <p:attrName>ppt_h</p:attrName>
                                        </p:attrNameLst>
                                      </p:cBhvr>
                                      <p:tavLst>
                                        <p:tav tm="0">
                                          <p:val>
                                            <p:fltVal val="0"/>
                                          </p:val>
                                        </p:tav>
                                        <p:tav tm="100000">
                                          <p:val>
                                            <p:strVal val="#ppt_h"/>
                                          </p:val>
                                        </p:tav>
                                      </p:tavLst>
                                    </p:anim>
                                    <p:anim calcmode="lin" valueType="num">
                                      <p:cBhvr>
                                        <p:cTn id="288" dur="3000" fill="hold"/>
                                        <p:tgtEl>
                                          <p:spTgt spid="5"/>
                                        </p:tgtEl>
                                        <p:attrNameLst>
                                          <p:attrName>style.rotation</p:attrName>
                                        </p:attrNameLst>
                                      </p:cBhvr>
                                      <p:tavLst>
                                        <p:tav tm="0">
                                          <p:val>
                                            <p:fltVal val="90"/>
                                          </p:val>
                                        </p:tav>
                                        <p:tav tm="100000">
                                          <p:val>
                                            <p:fltVal val="0"/>
                                          </p:val>
                                        </p:tav>
                                      </p:tavLst>
                                    </p:anim>
                                    <p:animEffect transition="in" filter="fade">
                                      <p:cBhvr>
                                        <p:cTn id="289" dur="3000"/>
                                        <p:tgtEl>
                                          <p:spTgt spid="5"/>
                                        </p:tgtEl>
                                      </p:cBhvr>
                                    </p:animEffect>
                                  </p:childTnLst>
                                </p:cTn>
                              </p:par>
                              <p:par>
                                <p:cTn id="290" presetID="31" presetClass="entr" presetSubtype="0" fill="hold" grpId="3" nodeType="withEffect">
                                  <p:stCondLst>
                                    <p:cond delay="0"/>
                                  </p:stCondLst>
                                  <p:iterate type="lt">
                                    <p:tmPct val="5000"/>
                                  </p:iterate>
                                  <p:childTnLst>
                                    <p:set>
                                      <p:cBhvr>
                                        <p:cTn id="291" dur="1" fill="hold">
                                          <p:stCondLst>
                                            <p:cond delay="0"/>
                                          </p:stCondLst>
                                        </p:cTn>
                                        <p:tgtEl>
                                          <p:spTgt spid="6"/>
                                        </p:tgtEl>
                                        <p:attrNameLst>
                                          <p:attrName>style.visibility</p:attrName>
                                        </p:attrNameLst>
                                      </p:cBhvr>
                                      <p:to>
                                        <p:strVal val="visible"/>
                                      </p:to>
                                    </p:set>
                                    <p:anim calcmode="lin" valueType="num">
                                      <p:cBhvr>
                                        <p:cTn id="292" dur="3000" fill="hold"/>
                                        <p:tgtEl>
                                          <p:spTgt spid="6"/>
                                        </p:tgtEl>
                                        <p:attrNameLst>
                                          <p:attrName>ppt_w</p:attrName>
                                        </p:attrNameLst>
                                      </p:cBhvr>
                                      <p:tavLst>
                                        <p:tav tm="0">
                                          <p:val>
                                            <p:fltVal val="0"/>
                                          </p:val>
                                        </p:tav>
                                        <p:tav tm="100000">
                                          <p:val>
                                            <p:strVal val="#ppt_w"/>
                                          </p:val>
                                        </p:tav>
                                      </p:tavLst>
                                    </p:anim>
                                    <p:anim calcmode="lin" valueType="num">
                                      <p:cBhvr>
                                        <p:cTn id="293" dur="3000" fill="hold"/>
                                        <p:tgtEl>
                                          <p:spTgt spid="6"/>
                                        </p:tgtEl>
                                        <p:attrNameLst>
                                          <p:attrName>ppt_h</p:attrName>
                                        </p:attrNameLst>
                                      </p:cBhvr>
                                      <p:tavLst>
                                        <p:tav tm="0">
                                          <p:val>
                                            <p:fltVal val="0"/>
                                          </p:val>
                                        </p:tav>
                                        <p:tav tm="100000">
                                          <p:val>
                                            <p:strVal val="#ppt_h"/>
                                          </p:val>
                                        </p:tav>
                                      </p:tavLst>
                                    </p:anim>
                                    <p:anim calcmode="lin" valueType="num">
                                      <p:cBhvr>
                                        <p:cTn id="294" dur="3000" fill="hold"/>
                                        <p:tgtEl>
                                          <p:spTgt spid="6"/>
                                        </p:tgtEl>
                                        <p:attrNameLst>
                                          <p:attrName>style.rotation</p:attrName>
                                        </p:attrNameLst>
                                      </p:cBhvr>
                                      <p:tavLst>
                                        <p:tav tm="0">
                                          <p:val>
                                            <p:fltVal val="90"/>
                                          </p:val>
                                        </p:tav>
                                        <p:tav tm="100000">
                                          <p:val>
                                            <p:fltVal val="0"/>
                                          </p:val>
                                        </p:tav>
                                      </p:tavLst>
                                    </p:anim>
                                    <p:animEffect transition="in" filter="fade">
                                      <p:cBhvr>
                                        <p:cTn id="295" dur="3000"/>
                                        <p:tgtEl>
                                          <p:spTgt spid="6"/>
                                        </p:tgtEl>
                                      </p:cBhvr>
                                    </p:animEffect>
                                  </p:childTnLst>
                                </p:cTn>
                              </p:par>
                              <p:par>
                                <p:cTn id="296" presetID="31" presetClass="entr" presetSubtype="0" fill="hold" grpId="3" nodeType="withEffect">
                                  <p:stCondLst>
                                    <p:cond delay="0"/>
                                  </p:stCondLst>
                                  <p:iterate type="lt">
                                    <p:tmPct val="5000"/>
                                  </p:iterate>
                                  <p:childTnLst>
                                    <p:set>
                                      <p:cBhvr>
                                        <p:cTn id="297" dur="1" fill="hold">
                                          <p:stCondLst>
                                            <p:cond delay="0"/>
                                          </p:stCondLst>
                                        </p:cTn>
                                        <p:tgtEl>
                                          <p:spTgt spid="7"/>
                                        </p:tgtEl>
                                        <p:attrNameLst>
                                          <p:attrName>style.visibility</p:attrName>
                                        </p:attrNameLst>
                                      </p:cBhvr>
                                      <p:to>
                                        <p:strVal val="visible"/>
                                      </p:to>
                                    </p:set>
                                    <p:anim calcmode="lin" valueType="num">
                                      <p:cBhvr>
                                        <p:cTn id="298" dur="3000" fill="hold"/>
                                        <p:tgtEl>
                                          <p:spTgt spid="7"/>
                                        </p:tgtEl>
                                        <p:attrNameLst>
                                          <p:attrName>ppt_w</p:attrName>
                                        </p:attrNameLst>
                                      </p:cBhvr>
                                      <p:tavLst>
                                        <p:tav tm="0">
                                          <p:val>
                                            <p:fltVal val="0"/>
                                          </p:val>
                                        </p:tav>
                                        <p:tav tm="100000">
                                          <p:val>
                                            <p:strVal val="#ppt_w"/>
                                          </p:val>
                                        </p:tav>
                                      </p:tavLst>
                                    </p:anim>
                                    <p:anim calcmode="lin" valueType="num">
                                      <p:cBhvr>
                                        <p:cTn id="299" dur="3000" fill="hold"/>
                                        <p:tgtEl>
                                          <p:spTgt spid="7"/>
                                        </p:tgtEl>
                                        <p:attrNameLst>
                                          <p:attrName>ppt_h</p:attrName>
                                        </p:attrNameLst>
                                      </p:cBhvr>
                                      <p:tavLst>
                                        <p:tav tm="0">
                                          <p:val>
                                            <p:fltVal val="0"/>
                                          </p:val>
                                        </p:tav>
                                        <p:tav tm="100000">
                                          <p:val>
                                            <p:strVal val="#ppt_h"/>
                                          </p:val>
                                        </p:tav>
                                      </p:tavLst>
                                    </p:anim>
                                    <p:anim calcmode="lin" valueType="num">
                                      <p:cBhvr>
                                        <p:cTn id="300" dur="3000" fill="hold"/>
                                        <p:tgtEl>
                                          <p:spTgt spid="7"/>
                                        </p:tgtEl>
                                        <p:attrNameLst>
                                          <p:attrName>style.rotation</p:attrName>
                                        </p:attrNameLst>
                                      </p:cBhvr>
                                      <p:tavLst>
                                        <p:tav tm="0">
                                          <p:val>
                                            <p:fltVal val="90"/>
                                          </p:val>
                                        </p:tav>
                                        <p:tav tm="100000">
                                          <p:val>
                                            <p:fltVal val="0"/>
                                          </p:val>
                                        </p:tav>
                                      </p:tavLst>
                                    </p:anim>
                                    <p:animEffect transition="in" filter="fade">
                                      <p:cBhvr>
                                        <p:cTn id="301" dur="3000"/>
                                        <p:tgtEl>
                                          <p:spTgt spid="7"/>
                                        </p:tgtEl>
                                      </p:cBhvr>
                                    </p:animEffect>
                                  </p:childTnLst>
                                </p:cTn>
                              </p:par>
                              <p:par>
                                <p:cTn id="302" presetID="31" presetClass="entr" presetSubtype="0" fill="hold" grpId="3" nodeType="withEffect">
                                  <p:stCondLst>
                                    <p:cond delay="0"/>
                                  </p:stCondLst>
                                  <p:iterate type="lt">
                                    <p:tmPct val="5000"/>
                                  </p:iterate>
                                  <p:childTnLst>
                                    <p:set>
                                      <p:cBhvr>
                                        <p:cTn id="303" dur="1" fill="hold">
                                          <p:stCondLst>
                                            <p:cond delay="0"/>
                                          </p:stCondLst>
                                        </p:cTn>
                                        <p:tgtEl>
                                          <p:spTgt spid="8"/>
                                        </p:tgtEl>
                                        <p:attrNameLst>
                                          <p:attrName>style.visibility</p:attrName>
                                        </p:attrNameLst>
                                      </p:cBhvr>
                                      <p:to>
                                        <p:strVal val="visible"/>
                                      </p:to>
                                    </p:set>
                                    <p:anim calcmode="lin" valueType="num">
                                      <p:cBhvr>
                                        <p:cTn id="304" dur="3000" fill="hold"/>
                                        <p:tgtEl>
                                          <p:spTgt spid="8"/>
                                        </p:tgtEl>
                                        <p:attrNameLst>
                                          <p:attrName>ppt_w</p:attrName>
                                        </p:attrNameLst>
                                      </p:cBhvr>
                                      <p:tavLst>
                                        <p:tav tm="0">
                                          <p:val>
                                            <p:fltVal val="0"/>
                                          </p:val>
                                        </p:tav>
                                        <p:tav tm="100000">
                                          <p:val>
                                            <p:strVal val="#ppt_w"/>
                                          </p:val>
                                        </p:tav>
                                      </p:tavLst>
                                    </p:anim>
                                    <p:anim calcmode="lin" valueType="num">
                                      <p:cBhvr>
                                        <p:cTn id="305" dur="3000" fill="hold"/>
                                        <p:tgtEl>
                                          <p:spTgt spid="8"/>
                                        </p:tgtEl>
                                        <p:attrNameLst>
                                          <p:attrName>ppt_h</p:attrName>
                                        </p:attrNameLst>
                                      </p:cBhvr>
                                      <p:tavLst>
                                        <p:tav tm="0">
                                          <p:val>
                                            <p:fltVal val="0"/>
                                          </p:val>
                                        </p:tav>
                                        <p:tav tm="100000">
                                          <p:val>
                                            <p:strVal val="#ppt_h"/>
                                          </p:val>
                                        </p:tav>
                                      </p:tavLst>
                                    </p:anim>
                                    <p:anim calcmode="lin" valueType="num">
                                      <p:cBhvr>
                                        <p:cTn id="306" dur="3000" fill="hold"/>
                                        <p:tgtEl>
                                          <p:spTgt spid="8"/>
                                        </p:tgtEl>
                                        <p:attrNameLst>
                                          <p:attrName>style.rotation</p:attrName>
                                        </p:attrNameLst>
                                      </p:cBhvr>
                                      <p:tavLst>
                                        <p:tav tm="0">
                                          <p:val>
                                            <p:fltVal val="90"/>
                                          </p:val>
                                        </p:tav>
                                        <p:tav tm="100000">
                                          <p:val>
                                            <p:fltVal val="0"/>
                                          </p:val>
                                        </p:tav>
                                      </p:tavLst>
                                    </p:anim>
                                    <p:animEffect transition="in" filter="fade">
                                      <p:cBhvr>
                                        <p:cTn id="307" dur="3000"/>
                                        <p:tgtEl>
                                          <p:spTgt spid="8"/>
                                        </p:tgtEl>
                                      </p:cBhvr>
                                    </p:animEffect>
                                  </p:childTnLst>
                                </p:cTn>
                              </p:par>
                              <p:par>
                                <p:cTn id="308" presetID="31" presetClass="entr" presetSubtype="0" fill="hold" grpId="3" nodeType="withEffect">
                                  <p:stCondLst>
                                    <p:cond delay="0"/>
                                  </p:stCondLst>
                                  <p:iterate type="lt">
                                    <p:tmPct val="5000"/>
                                  </p:iterate>
                                  <p:childTnLst>
                                    <p:set>
                                      <p:cBhvr>
                                        <p:cTn id="309" dur="1" fill="hold">
                                          <p:stCondLst>
                                            <p:cond delay="0"/>
                                          </p:stCondLst>
                                        </p:cTn>
                                        <p:tgtEl>
                                          <p:spTgt spid="9"/>
                                        </p:tgtEl>
                                        <p:attrNameLst>
                                          <p:attrName>style.visibility</p:attrName>
                                        </p:attrNameLst>
                                      </p:cBhvr>
                                      <p:to>
                                        <p:strVal val="visible"/>
                                      </p:to>
                                    </p:set>
                                    <p:anim calcmode="lin" valueType="num">
                                      <p:cBhvr>
                                        <p:cTn id="310" dur="3000" fill="hold"/>
                                        <p:tgtEl>
                                          <p:spTgt spid="9"/>
                                        </p:tgtEl>
                                        <p:attrNameLst>
                                          <p:attrName>ppt_w</p:attrName>
                                        </p:attrNameLst>
                                      </p:cBhvr>
                                      <p:tavLst>
                                        <p:tav tm="0">
                                          <p:val>
                                            <p:fltVal val="0"/>
                                          </p:val>
                                        </p:tav>
                                        <p:tav tm="100000">
                                          <p:val>
                                            <p:strVal val="#ppt_w"/>
                                          </p:val>
                                        </p:tav>
                                      </p:tavLst>
                                    </p:anim>
                                    <p:anim calcmode="lin" valueType="num">
                                      <p:cBhvr>
                                        <p:cTn id="311" dur="3000" fill="hold"/>
                                        <p:tgtEl>
                                          <p:spTgt spid="9"/>
                                        </p:tgtEl>
                                        <p:attrNameLst>
                                          <p:attrName>ppt_h</p:attrName>
                                        </p:attrNameLst>
                                      </p:cBhvr>
                                      <p:tavLst>
                                        <p:tav tm="0">
                                          <p:val>
                                            <p:fltVal val="0"/>
                                          </p:val>
                                        </p:tav>
                                        <p:tav tm="100000">
                                          <p:val>
                                            <p:strVal val="#ppt_h"/>
                                          </p:val>
                                        </p:tav>
                                      </p:tavLst>
                                    </p:anim>
                                    <p:anim calcmode="lin" valueType="num">
                                      <p:cBhvr>
                                        <p:cTn id="312" dur="3000" fill="hold"/>
                                        <p:tgtEl>
                                          <p:spTgt spid="9"/>
                                        </p:tgtEl>
                                        <p:attrNameLst>
                                          <p:attrName>style.rotation</p:attrName>
                                        </p:attrNameLst>
                                      </p:cBhvr>
                                      <p:tavLst>
                                        <p:tav tm="0">
                                          <p:val>
                                            <p:fltVal val="90"/>
                                          </p:val>
                                        </p:tav>
                                        <p:tav tm="100000">
                                          <p:val>
                                            <p:fltVal val="0"/>
                                          </p:val>
                                        </p:tav>
                                      </p:tavLst>
                                    </p:anim>
                                    <p:animEffect transition="in" filter="fade">
                                      <p:cBhvr>
                                        <p:cTn id="313" dur="3000"/>
                                        <p:tgtEl>
                                          <p:spTgt spid="9"/>
                                        </p:tgtEl>
                                      </p:cBhvr>
                                    </p:animEffect>
                                  </p:childTnLst>
                                </p:cTn>
                              </p:par>
                              <p:par>
                                <p:cTn id="314" presetID="31" presetClass="entr" presetSubtype="0" fill="hold" grpId="3" nodeType="withEffect">
                                  <p:stCondLst>
                                    <p:cond delay="0"/>
                                  </p:stCondLst>
                                  <p:iterate type="lt">
                                    <p:tmPct val="5000"/>
                                  </p:iterate>
                                  <p:childTnLst>
                                    <p:set>
                                      <p:cBhvr>
                                        <p:cTn id="315" dur="1" fill="hold">
                                          <p:stCondLst>
                                            <p:cond delay="0"/>
                                          </p:stCondLst>
                                        </p:cTn>
                                        <p:tgtEl>
                                          <p:spTgt spid="10"/>
                                        </p:tgtEl>
                                        <p:attrNameLst>
                                          <p:attrName>style.visibility</p:attrName>
                                        </p:attrNameLst>
                                      </p:cBhvr>
                                      <p:to>
                                        <p:strVal val="visible"/>
                                      </p:to>
                                    </p:set>
                                    <p:anim calcmode="lin" valueType="num">
                                      <p:cBhvr>
                                        <p:cTn id="316" dur="3000" fill="hold"/>
                                        <p:tgtEl>
                                          <p:spTgt spid="10"/>
                                        </p:tgtEl>
                                        <p:attrNameLst>
                                          <p:attrName>ppt_w</p:attrName>
                                        </p:attrNameLst>
                                      </p:cBhvr>
                                      <p:tavLst>
                                        <p:tav tm="0">
                                          <p:val>
                                            <p:fltVal val="0"/>
                                          </p:val>
                                        </p:tav>
                                        <p:tav tm="100000">
                                          <p:val>
                                            <p:strVal val="#ppt_w"/>
                                          </p:val>
                                        </p:tav>
                                      </p:tavLst>
                                    </p:anim>
                                    <p:anim calcmode="lin" valueType="num">
                                      <p:cBhvr>
                                        <p:cTn id="317" dur="3000" fill="hold"/>
                                        <p:tgtEl>
                                          <p:spTgt spid="10"/>
                                        </p:tgtEl>
                                        <p:attrNameLst>
                                          <p:attrName>ppt_h</p:attrName>
                                        </p:attrNameLst>
                                      </p:cBhvr>
                                      <p:tavLst>
                                        <p:tav tm="0">
                                          <p:val>
                                            <p:fltVal val="0"/>
                                          </p:val>
                                        </p:tav>
                                        <p:tav tm="100000">
                                          <p:val>
                                            <p:strVal val="#ppt_h"/>
                                          </p:val>
                                        </p:tav>
                                      </p:tavLst>
                                    </p:anim>
                                    <p:anim calcmode="lin" valueType="num">
                                      <p:cBhvr>
                                        <p:cTn id="318" dur="3000" fill="hold"/>
                                        <p:tgtEl>
                                          <p:spTgt spid="10"/>
                                        </p:tgtEl>
                                        <p:attrNameLst>
                                          <p:attrName>style.rotation</p:attrName>
                                        </p:attrNameLst>
                                      </p:cBhvr>
                                      <p:tavLst>
                                        <p:tav tm="0">
                                          <p:val>
                                            <p:fltVal val="90"/>
                                          </p:val>
                                        </p:tav>
                                        <p:tav tm="100000">
                                          <p:val>
                                            <p:fltVal val="0"/>
                                          </p:val>
                                        </p:tav>
                                      </p:tavLst>
                                    </p:anim>
                                    <p:animEffect transition="in" filter="fade">
                                      <p:cBhvr>
                                        <p:cTn id="319" dur="3000"/>
                                        <p:tgtEl>
                                          <p:spTgt spid="10"/>
                                        </p:tgtEl>
                                      </p:cBhvr>
                                    </p:animEffect>
                                  </p:childTnLst>
                                </p:cTn>
                              </p:par>
                              <p:par>
                                <p:cTn id="320" presetID="31" presetClass="entr" presetSubtype="0" fill="hold" grpId="3" nodeType="withEffect">
                                  <p:stCondLst>
                                    <p:cond delay="0"/>
                                  </p:stCondLst>
                                  <p:iterate type="lt">
                                    <p:tmPct val="5000"/>
                                  </p:iterate>
                                  <p:childTnLst>
                                    <p:set>
                                      <p:cBhvr>
                                        <p:cTn id="321" dur="1" fill="hold">
                                          <p:stCondLst>
                                            <p:cond delay="0"/>
                                          </p:stCondLst>
                                        </p:cTn>
                                        <p:tgtEl>
                                          <p:spTgt spid="11"/>
                                        </p:tgtEl>
                                        <p:attrNameLst>
                                          <p:attrName>style.visibility</p:attrName>
                                        </p:attrNameLst>
                                      </p:cBhvr>
                                      <p:to>
                                        <p:strVal val="visible"/>
                                      </p:to>
                                    </p:set>
                                    <p:anim calcmode="lin" valueType="num">
                                      <p:cBhvr>
                                        <p:cTn id="322" dur="3000" fill="hold"/>
                                        <p:tgtEl>
                                          <p:spTgt spid="11"/>
                                        </p:tgtEl>
                                        <p:attrNameLst>
                                          <p:attrName>ppt_w</p:attrName>
                                        </p:attrNameLst>
                                      </p:cBhvr>
                                      <p:tavLst>
                                        <p:tav tm="0">
                                          <p:val>
                                            <p:fltVal val="0"/>
                                          </p:val>
                                        </p:tav>
                                        <p:tav tm="100000">
                                          <p:val>
                                            <p:strVal val="#ppt_w"/>
                                          </p:val>
                                        </p:tav>
                                      </p:tavLst>
                                    </p:anim>
                                    <p:anim calcmode="lin" valueType="num">
                                      <p:cBhvr>
                                        <p:cTn id="323" dur="3000" fill="hold"/>
                                        <p:tgtEl>
                                          <p:spTgt spid="11"/>
                                        </p:tgtEl>
                                        <p:attrNameLst>
                                          <p:attrName>ppt_h</p:attrName>
                                        </p:attrNameLst>
                                      </p:cBhvr>
                                      <p:tavLst>
                                        <p:tav tm="0">
                                          <p:val>
                                            <p:fltVal val="0"/>
                                          </p:val>
                                        </p:tav>
                                        <p:tav tm="100000">
                                          <p:val>
                                            <p:strVal val="#ppt_h"/>
                                          </p:val>
                                        </p:tav>
                                      </p:tavLst>
                                    </p:anim>
                                    <p:anim calcmode="lin" valueType="num">
                                      <p:cBhvr>
                                        <p:cTn id="324" dur="3000" fill="hold"/>
                                        <p:tgtEl>
                                          <p:spTgt spid="11"/>
                                        </p:tgtEl>
                                        <p:attrNameLst>
                                          <p:attrName>style.rotation</p:attrName>
                                        </p:attrNameLst>
                                      </p:cBhvr>
                                      <p:tavLst>
                                        <p:tav tm="0">
                                          <p:val>
                                            <p:fltVal val="90"/>
                                          </p:val>
                                        </p:tav>
                                        <p:tav tm="100000">
                                          <p:val>
                                            <p:fltVal val="0"/>
                                          </p:val>
                                        </p:tav>
                                      </p:tavLst>
                                    </p:anim>
                                    <p:animEffect transition="in" filter="fade">
                                      <p:cBhvr>
                                        <p:cTn id="325" dur="3000"/>
                                        <p:tgtEl>
                                          <p:spTgt spid="11"/>
                                        </p:tgtEl>
                                      </p:cBhvr>
                                    </p:animEffect>
                                  </p:childTnLst>
                                </p:cTn>
                              </p:par>
                              <p:par>
                                <p:cTn id="326" presetID="31" presetClass="entr" presetSubtype="0" fill="hold" grpId="3" nodeType="withEffect">
                                  <p:stCondLst>
                                    <p:cond delay="0"/>
                                  </p:stCondLst>
                                  <p:iterate type="lt">
                                    <p:tmPct val="5000"/>
                                  </p:iterate>
                                  <p:childTnLst>
                                    <p:set>
                                      <p:cBhvr>
                                        <p:cTn id="327" dur="1" fill="hold">
                                          <p:stCondLst>
                                            <p:cond delay="0"/>
                                          </p:stCondLst>
                                        </p:cTn>
                                        <p:tgtEl>
                                          <p:spTgt spid="12"/>
                                        </p:tgtEl>
                                        <p:attrNameLst>
                                          <p:attrName>style.visibility</p:attrName>
                                        </p:attrNameLst>
                                      </p:cBhvr>
                                      <p:to>
                                        <p:strVal val="visible"/>
                                      </p:to>
                                    </p:set>
                                    <p:anim calcmode="lin" valueType="num">
                                      <p:cBhvr>
                                        <p:cTn id="328" dur="3000" fill="hold"/>
                                        <p:tgtEl>
                                          <p:spTgt spid="12"/>
                                        </p:tgtEl>
                                        <p:attrNameLst>
                                          <p:attrName>ppt_w</p:attrName>
                                        </p:attrNameLst>
                                      </p:cBhvr>
                                      <p:tavLst>
                                        <p:tav tm="0">
                                          <p:val>
                                            <p:fltVal val="0"/>
                                          </p:val>
                                        </p:tav>
                                        <p:tav tm="100000">
                                          <p:val>
                                            <p:strVal val="#ppt_w"/>
                                          </p:val>
                                        </p:tav>
                                      </p:tavLst>
                                    </p:anim>
                                    <p:anim calcmode="lin" valueType="num">
                                      <p:cBhvr>
                                        <p:cTn id="329" dur="3000" fill="hold"/>
                                        <p:tgtEl>
                                          <p:spTgt spid="12"/>
                                        </p:tgtEl>
                                        <p:attrNameLst>
                                          <p:attrName>ppt_h</p:attrName>
                                        </p:attrNameLst>
                                      </p:cBhvr>
                                      <p:tavLst>
                                        <p:tav tm="0">
                                          <p:val>
                                            <p:fltVal val="0"/>
                                          </p:val>
                                        </p:tav>
                                        <p:tav tm="100000">
                                          <p:val>
                                            <p:strVal val="#ppt_h"/>
                                          </p:val>
                                        </p:tav>
                                      </p:tavLst>
                                    </p:anim>
                                    <p:anim calcmode="lin" valueType="num">
                                      <p:cBhvr>
                                        <p:cTn id="330" dur="3000" fill="hold"/>
                                        <p:tgtEl>
                                          <p:spTgt spid="12"/>
                                        </p:tgtEl>
                                        <p:attrNameLst>
                                          <p:attrName>style.rotation</p:attrName>
                                        </p:attrNameLst>
                                      </p:cBhvr>
                                      <p:tavLst>
                                        <p:tav tm="0">
                                          <p:val>
                                            <p:fltVal val="90"/>
                                          </p:val>
                                        </p:tav>
                                        <p:tav tm="100000">
                                          <p:val>
                                            <p:fltVal val="0"/>
                                          </p:val>
                                        </p:tav>
                                      </p:tavLst>
                                    </p:anim>
                                    <p:animEffect transition="in" filter="fade">
                                      <p:cBhvr>
                                        <p:cTn id="331" dur="3000"/>
                                        <p:tgtEl>
                                          <p:spTgt spid="12"/>
                                        </p:tgtEl>
                                      </p:cBhvr>
                                    </p:animEffect>
                                  </p:childTnLst>
                                </p:cTn>
                              </p:par>
                              <p:par>
                                <p:cTn id="332" presetID="31" presetClass="entr" presetSubtype="0" fill="hold" grpId="3" nodeType="withEffect">
                                  <p:stCondLst>
                                    <p:cond delay="0"/>
                                  </p:stCondLst>
                                  <p:iterate type="lt">
                                    <p:tmPct val="5000"/>
                                  </p:iterate>
                                  <p:childTnLst>
                                    <p:set>
                                      <p:cBhvr>
                                        <p:cTn id="333" dur="1" fill="hold">
                                          <p:stCondLst>
                                            <p:cond delay="0"/>
                                          </p:stCondLst>
                                        </p:cTn>
                                        <p:tgtEl>
                                          <p:spTgt spid="13"/>
                                        </p:tgtEl>
                                        <p:attrNameLst>
                                          <p:attrName>style.visibility</p:attrName>
                                        </p:attrNameLst>
                                      </p:cBhvr>
                                      <p:to>
                                        <p:strVal val="visible"/>
                                      </p:to>
                                    </p:set>
                                    <p:anim calcmode="lin" valueType="num">
                                      <p:cBhvr>
                                        <p:cTn id="334" dur="3000" fill="hold"/>
                                        <p:tgtEl>
                                          <p:spTgt spid="13"/>
                                        </p:tgtEl>
                                        <p:attrNameLst>
                                          <p:attrName>ppt_w</p:attrName>
                                        </p:attrNameLst>
                                      </p:cBhvr>
                                      <p:tavLst>
                                        <p:tav tm="0">
                                          <p:val>
                                            <p:fltVal val="0"/>
                                          </p:val>
                                        </p:tav>
                                        <p:tav tm="100000">
                                          <p:val>
                                            <p:strVal val="#ppt_w"/>
                                          </p:val>
                                        </p:tav>
                                      </p:tavLst>
                                    </p:anim>
                                    <p:anim calcmode="lin" valueType="num">
                                      <p:cBhvr>
                                        <p:cTn id="335" dur="3000" fill="hold"/>
                                        <p:tgtEl>
                                          <p:spTgt spid="13"/>
                                        </p:tgtEl>
                                        <p:attrNameLst>
                                          <p:attrName>ppt_h</p:attrName>
                                        </p:attrNameLst>
                                      </p:cBhvr>
                                      <p:tavLst>
                                        <p:tav tm="0">
                                          <p:val>
                                            <p:fltVal val="0"/>
                                          </p:val>
                                        </p:tav>
                                        <p:tav tm="100000">
                                          <p:val>
                                            <p:strVal val="#ppt_h"/>
                                          </p:val>
                                        </p:tav>
                                      </p:tavLst>
                                    </p:anim>
                                    <p:anim calcmode="lin" valueType="num">
                                      <p:cBhvr>
                                        <p:cTn id="336" dur="3000" fill="hold"/>
                                        <p:tgtEl>
                                          <p:spTgt spid="13"/>
                                        </p:tgtEl>
                                        <p:attrNameLst>
                                          <p:attrName>style.rotation</p:attrName>
                                        </p:attrNameLst>
                                      </p:cBhvr>
                                      <p:tavLst>
                                        <p:tav tm="0">
                                          <p:val>
                                            <p:fltVal val="90"/>
                                          </p:val>
                                        </p:tav>
                                        <p:tav tm="100000">
                                          <p:val>
                                            <p:fltVal val="0"/>
                                          </p:val>
                                        </p:tav>
                                      </p:tavLst>
                                    </p:anim>
                                    <p:animEffect transition="in" filter="fade">
                                      <p:cBhvr>
                                        <p:cTn id="337" dur="3000"/>
                                        <p:tgtEl>
                                          <p:spTgt spid="13"/>
                                        </p:tgtEl>
                                      </p:cBhvr>
                                    </p:animEffect>
                                  </p:childTnLst>
                                </p:cTn>
                              </p:par>
                              <p:par>
                                <p:cTn id="338" presetID="31" presetClass="entr" presetSubtype="0" fill="hold" grpId="3" nodeType="withEffect">
                                  <p:stCondLst>
                                    <p:cond delay="0"/>
                                  </p:stCondLst>
                                  <p:iterate type="lt">
                                    <p:tmPct val="5000"/>
                                  </p:iterate>
                                  <p:childTnLst>
                                    <p:set>
                                      <p:cBhvr>
                                        <p:cTn id="339" dur="1" fill="hold">
                                          <p:stCondLst>
                                            <p:cond delay="0"/>
                                          </p:stCondLst>
                                        </p:cTn>
                                        <p:tgtEl>
                                          <p:spTgt spid="14"/>
                                        </p:tgtEl>
                                        <p:attrNameLst>
                                          <p:attrName>style.visibility</p:attrName>
                                        </p:attrNameLst>
                                      </p:cBhvr>
                                      <p:to>
                                        <p:strVal val="visible"/>
                                      </p:to>
                                    </p:set>
                                    <p:anim calcmode="lin" valueType="num">
                                      <p:cBhvr>
                                        <p:cTn id="340" dur="3000" fill="hold"/>
                                        <p:tgtEl>
                                          <p:spTgt spid="14"/>
                                        </p:tgtEl>
                                        <p:attrNameLst>
                                          <p:attrName>ppt_w</p:attrName>
                                        </p:attrNameLst>
                                      </p:cBhvr>
                                      <p:tavLst>
                                        <p:tav tm="0">
                                          <p:val>
                                            <p:fltVal val="0"/>
                                          </p:val>
                                        </p:tav>
                                        <p:tav tm="100000">
                                          <p:val>
                                            <p:strVal val="#ppt_w"/>
                                          </p:val>
                                        </p:tav>
                                      </p:tavLst>
                                    </p:anim>
                                    <p:anim calcmode="lin" valueType="num">
                                      <p:cBhvr>
                                        <p:cTn id="341" dur="3000" fill="hold"/>
                                        <p:tgtEl>
                                          <p:spTgt spid="14"/>
                                        </p:tgtEl>
                                        <p:attrNameLst>
                                          <p:attrName>ppt_h</p:attrName>
                                        </p:attrNameLst>
                                      </p:cBhvr>
                                      <p:tavLst>
                                        <p:tav tm="0">
                                          <p:val>
                                            <p:fltVal val="0"/>
                                          </p:val>
                                        </p:tav>
                                        <p:tav tm="100000">
                                          <p:val>
                                            <p:strVal val="#ppt_h"/>
                                          </p:val>
                                        </p:tav>
                                      </p:tavLst>
                                    </p:anim>
                                    <p:anim calcmode="lin" valueType="num">
                                      <p:cBhvr>
                                        <p:cTn id="342" dur="3000" fill="hold"/>
                                        <p:tgtEl>
                                          <p:spTgt spid="14"/>
                                        </p:tgtEl>
                                        <p:attrNameLst>
                                          <p:attrName>style.rotation</p:attrName>
                                        </p:attrNameLst>
                                      </p:cBhvr>
                                      <p:tavLst>
                                        <p:tav tm="0">
                                          <p:val>
                                            <p:fltVal val="90"/>
                                          </p:val>
                                        </p:tav>
                                        <p:tav tm="100000">
                                          <p:val>
                                            <p:fltVal val="0"/>
                                          </p:val>
                                        </p:tav>
                                      </p:tavLst>
                                    </p:anim>
                                    <p:animEffect transition="in" filter="fade">
                                      <p:cBhvr>
                                        <p:cTn id="343" dur="3000"/>
                                        <p:tgtEl>
                                          <p:spTgt spid="14"/>
                                        </p:tgtEl>
                                      </p:cBhvr>
                                    </p:animEffect>
                                  </p:childTnLst>
                                </p:cTn>
                              </p:par>
                              <p:par>
                                <p:cTn id="344" presetID="31" presetClass="entr" presetSubtype="0" fill="hold" grpId="3" nodeType="withEffect">
                                  <p:stCondLst>
                                    <p:cond delay="0"/>
                                  </p:stCondLst>
                                  <p:iterate type="lt">
                                    <p:tmPct val="5000"/>
                                  </p:iterate>
                                  <p:childTnLst>
                                    <p:set>
                                      <p:cBhvr>
                                        <p:cTn id="345" dur="1" fill="hold">
                                          <p:stCondLst>
                                            <p:cond delay="0"/>
                                          </p:stCondLst>
                                        </p:cTn>
                                        <p:tgtEl>
                                          <p:spTgt spid="15"/>
                                        </p:tgtEl>
                                        <p:attrNameLst>
                                          <p:attrName>style.visibility</p:attrName>
                                        </p:attrNameLst>
                                      </p:cBhvr>
                                      <p:to>
                                        <p:strVal val="visible"/>
                                      </p:to>
                                    </p:set>
                                    <p:anim calcmode="lin" valueType="num">
                                      <p:cBhvr>
                                        <p:cTn id="346" dur="3000" fill="hold"/>
                                        <p:tgtEl>
                                          <p:spTgt spid="15"/>
                                        </p:tgtEl>
                                        <p:attrNameLst>
                                          <p:attrName>ppt_w</p:attrName>
                                        </p:attrNameLst>
                                      </p:cBhvr>
                                      <p:tavLst>
                                        <p:tav tm="0">
                                          <p:val>
                                            <p:fltVal val="0"/>
                                          </p:val>
                                        </p:tav>
                                        <p:tav tm="100000">
                                          <p:val>
                                            <p:strVal val="#ppt_w"/>
                                          </p:val>
                                        </p:tav>
                                      </p:tavLst>
                                    </p:anim>
                                    <p:anim calcmode="lin" valueType="num">
                                      <p:cBhvr>
                                        <p:cTn id="347" dur="3000" fill="hold"/>
                                        <p:tgtEl>
                                          <p:spTgt spid="15"/>
                                        </p:tgtEl>
                                        <p:attrNameLst>
                                          <p:attrName>ppt_h</p:attrName>
                                        </p:attrNameLst>
                                      </p:cBhvr>
                                      <p:tavLst>
                                        <p:tav tm="0">
                                          <p:val>
                                            <p:fltVal val="0"/>
                                          </p:val>
                                        </p:tav>
                                        <p:tav tm="100000">
                                          <p:val>
                                            <p:strVal val="#ppt_h"/>
                                          </p:val>
                                        </p:tav>
                                      </p:tavLst>
                                    </p:anim>
                                    <p:anim calcmode="lin" valueType="num">
                                      <p:cBhvr>
                                        <p:cTn id="348" dur="3000" fill="hold"/>
                                        <p:tgtEl>
                                          <p:spTgt spid="15"/>
                                        </p:tgtEl>
                                        <p:attrNameLst>
                                          <p:attrName>style.rotation</p:attrName>
                                        </p:attrNameLst>
                                      </p:cBhvr>
                                      <p:tavLst>
                                        <p:tav tm="0">
                                          <p:val>
                                            <p:fltVal val="90"/>
                                          </p:val>
                                        </p:tav>
                                        <p:tav tm="100000">
                                          <p:val>
                                            <p:fltVal val="0"/>
                                          </p:val>
                                        </p:tav>
                                      </p:tavLst>
                                    </p:anim>
                                    <p:animEffect transition="in" filter="fade">
                                      <p:cBhvr>
                                        <p:cTn id="349" dur="3000"/>
                                        <p:tgtEl>
                                          <p:spTgt spid="15"/>
                                        </p:tgtEl>
                                      </p:cBhvr>
                                    </p:animEffect>
                                  </p:childTnLst>
                                </p:cTn>
                              </p:par>
                              <p:par>
                                <p:cTn id="350" presetID="31" presetClass="entr" presetSubtype="0" fill="hold" grpId="3" nodeType="withEffect">
                                  <p:stCondLst>
                                    <p:cond delay="0"/>
                                  </p:stCondLst>
                                  <p:iterate type="lt">
                                    <p:tmPct val="5000"/>
                                  </p:iterate>
                                  <p:childTnLst>
                                    <p:set>
                                      <p:cBhvr>
                                        <p:cTn id="351" dur="1" fill="hold">
                                          <p:stCondLst>
                                            <p:cond delay="0"/>
                                          </p:stCondLst>
                                        </p:cTn>
                                        <p:tgtEl>
                                          <p:spTgt spid="16"/>
                                        </p:tgtEl>
                                        <p:attrNameLst>
                                          <p:attrName>style.visibility</p:attrName>
                                        </p:attrNameLst>
                                      </p:cBhvr>
                                      <p:to>
                                        <p:strVal val="visible"/>
                                      </p:to>
                                    </p:set>
                                    <p:anim calcmode="lin" valueType="num">
                                      <p:cBhvr>
                                        <p:cTn id="352" dur="3000" fill="hold"/>
                                        <p:tgtEl>
                                          <p:spTgt spid="16"/>
                                        </p:tgtEl>
                                        <p:attrNameLst>
                                          <p:attrName>ppt_w</p:attrName>
                                        </p:attrNameLst>
                                      </p:cBhvr>
                                      <p:tavLst>
                                        <p:tav tm="0">
                                          <p:val>
                                            <p:fltVal val="0"/>
                                          </p:val>
                                        </p:tav>
                                        <p:tav tm="100000">
                                          <p:val>
                                            <p:strVal val="#ppt_w"/>
                                          </p:val>
                                        </p:tav>
                                      </p:tavLst>
                                    </p:anim>
                                    <p:anim calcmode="lin" valueType="num">
                                      <p:cBhvr>
                                        <p:cTn id="353" dur="3000" fill="hold"/>
                                        <p:tgtEl>
                                          <p:spTgt spid="16"/>
                                        </p:tgtEl>
                                        <p:attrNameLst>
                                          <p:attrName>ppt_h</p:attrName>
                                        </p:attrNameLst>
                                      </p:cBhvr>
                                      <p:tavLst>
                                        <p:tav tm="0">
                                          <p:val>
                                            <p:fltVal val="0"/>
                                          </p:val>
                                        </p:tav>
                                        <p:tav tm="100000">
                                          <p:val>
                                            <p:strVal val="#ppt_h"/>
                                          </p:val>
                                        </p:tav>
                                      </p:tavLst>
                                    </p:anim>
                                    <p:anim calcmode="lin" valueType="num">
                                      <p:cBhvr>
                                        <p:cTn id="354" dur="3000" fill="hold"/>
                                        <p:tgtEl>
                                          <p:spTgt spid="16"/>
                                        </p:tgtEl>
                                        <p:attrNameLst>
                                          <p:attrName>style.rotation</p:attrName>
                                        </p:attrNameLst>
                                      </p:cBhvr>
                                      <p:tavLst>
                                        <p:tav tm="0">
                                          <p:val>
                                            <p:fltVal val="90"/>
                                          </p:val>
                                        </p:tav>
                                        <p:tav tm="100000">
                                          <p:val>
                                            <p:fltVal val="0"/>
                                          </p:val>
                                        </p:tav>
                                      </p:tavLst>
                                    </p:anim>
                                    <p:animEffect transition="in" filter="fade">
                                      <p:cBhvr>
                                        <p:cTn id="355" dur="3000"/>
                                        <p:tgtEl>
                                          <p:spTgt spid="16"/>
                                        </p:tgtEl>
                                      </p:cBhvr>
                                    </p:animEffect>
                                  </p:childTnLst>
                                </p:cTn>
                              </p:par>
                              <p:par>
                                <p:cTn id="356" presetID="31" presetClass="entr" presetSubtype="0" fill="hold" grpId="3" nodeType="withEffect">
                                  <p:stCondLst>
                                    <p:cond delay="0"/>
                                  </p:stCondLst>
                                  <p:iterate type="lt">
                                    <p:tmPct val="5000"/>
                                  </p:iterate>
                                  <p:childTnLst>
                                    <p:set>
                                      <p:cBhvr>
                                        <p:cTn id="357" dur="1" fill="hold">
                                          <p:stCondLst>
                                            <p:cond delay="0"/>
                                          </p:stCondLst>
                                        </p:cTn>
                                        <p:tgtEl>
                                          <p:spTgt spid="17"/>
                                        </p:tgtEl>
                                        <p:attrNameLst>
                                          <p:attrName>style.visibility</p:attrName>
                                        </p:attrNameLst>
                                      </p:cBhvr>
                                      <p:to>
                                        <p:strVal val="visible"/>
                                      </p:to>
                                    </p:set>
                                    <p:anim calcmode="lin" valueType="num">
                                      <p:cBhvr>
                                        <p:cTn id="358" dur="3000" fill="hold"/>
                                        <p:tgtEl>
                                          <p:spTgt spid="17"/>
                                        </p:tgtEl>
                                        <p:attrNameLst>
                                          <p:attrName>ppt_w</p:attrName>
                                        </p:attrNameLst>
                                      </p:cBhvr>
                                      <p:tavLst>
                                        <p:tav tm="0">
                                          <p:val>
                                            <p:fltVal val="0"/>
                                          </p:val>
                                        </p:tav>
                                        <p:tav tm="100000">
                                          <p:val>
                                            <p:strVal val="#ppt_w"/>
                                          </p:val>
                                        </p:tav>
                                      </p:tavLst>
                                    </p:anim>
                                    <p:anim calcmode="lin" valueType="num">
                                      <p:cBhvr>
                                        <p:cTn id="359" dur="3000" fill="hold"/>
                                        <p:tgtEl>
                                          <p:spTgt spid="17"/>
                                        </p:tgtEl>
                                        <p:attrNameLst>
                                          <p:attrName>ppt_h</p:attrName>
                                        </p:attrNameLst>
                                      </p:cBhvr>
                                      <p:tavLst>
                                        <p:tav tm="0">
                                          <p:val>
                                            <p:fltVal val="0"/>
                                          </p:val>
                                        </p:tav>
                                        <p:tav tm="100000">
                                          <p:val>
                                            <p:strVal val="#ppt_h"/>
                                          </p:val>
                                        </p:tav>
                                      </p:tavLst>
                                    </p:anim>
                                    <p:anim calcmode="lin" valueType="num">
                                      <p:cBhvr>
                                        <p:cTn id="360" dur="3000" fill="hold"/>
                                        <p:tgtEl>
                                          <p:spTgt spid="17"/>
                                        </p:tgtEl>
                                        <p:attrNameLst>
                                          <p:attrName>style.rotation</p:attrName>
                                        </p:attrNameLst>
                                      </p:cBhvr>
                                      <p:tavLst>
                                        <p:tav tm="0">
                                          <p:val>
                                            <p:fltVal val="90"/>
                                          </p:val>
                                        </p:tav>
                                        <p:tav tm="100000">
                                          <p:val>
                                            <p:fltVal val="0"/>
                                          </p:val>
                                        </p:tav>
                                      </p:tavLst>
                                    </p:anim>
                                    <p:animEffect transition="in" filter="fade">
                                      <p:cBhvr>
                                        <p:cTn id="361" dur="3000"/>
                                        <p:tgtEl>
                                          <p:spTgt spid="17"/>
                                        </p:tgtEl>
                                      </p:cBhvr>
                                    </p:animEffect>
                                  </p:childTnLst>
                                </p:cTn>
                              </p:par>
                              <p:par>
                                <p:cTn id="362" presetID="31" presetClass="entr" presetSubtype="0" fill="hold" grpId="3" nodeType="withEffect">
                                  <p:stCondLst>
                                    <p:cond delay="0"/>
                                  </p:stCondLst>
                                  <p:iterate type="lt">
                                    <p:tmPct val="5000"/>
                                  </p:iterate>
                                  <p:childTnLst>
                                    <p:set>
                                      <p:cBhvr>
                                        <p:cTn id="363" dur="1" fill="hold">
                                          <p:stCondLst>
                                            <p:cond delay="0"/>
                                          </p:stCondLst>
                                        </p:cTn>
                                        <p:tgtEl>
                                          <p:spTgt spid="18"/>
                                        </p:tgtEl>
                                        <p:attrNameLst>
                                          <p:attrName>style.visibility</p:attrName>
                                        </p:attrNameLst>
                                      </p:cBhvr>
                                      <p:to>
                                        <p:strVal val="visible"/>
                                      </p:to>
                                    </p:set>
                                    <p:anim calcmode="lin" valueType="num">
                                      <p:cBhvr>
                                        <p:cTn id="364" dur="3000" fill="hold"/>
                                        <p:tgtEl>
                                          <p:spTgt spid="18"/>
                                        </p:tgtEl>
                                        <p:attrNameLst>
                                          <p:attrName>ppt_w</p:attrName>
                                        </p:attrNameLst>
                                      </p:cBhvr>
                                      <p:tavLst>
                                        <p:tav tm="0">
                                          <p:val>
                                            <p:fltVal val="0"/>
                                          </p:val>
                                        </p:tav>
                                        <p:tav tm="100000">
                                          <p:val>
                                            <p:strVal val="#ppt_w"/>
                                          </p:val>
                                        </p:tav>
                                      </p:tavLst>
                                    </p:anim>
                                    <p:anim calcmode="lin" valueType="num">
                                      <p:cBhvr>
                                        <p:cTn id="365" dur="3000" fill="hold"/>
                                        <p:tgtEl>
                                          <p:spTgt spid="18"/>
                                        </p:tgtEl>
                                        <p:attrNameLst>
                                          <p:attrName>ppt_h</p:attrName>
                                        </p:attrNameLst>
                                      </p:cBhvr>
                                      <p:tavLst>
                                        <p:tav tm="0">
                                          <p:val>
                                            <p:fltVal val="0"/>
                                          </p:val>
                                        </p:tav>
                                        <p:tav tm="100000">
                                          <p:val>
                                            <p:strVal val="#ppt_h"/>
                                          </p:val>
                                        </p:tav>
                                      </p:tavLst>
                                    </p:anim>
                                    <p:anim calcmode="lin" valueType="num">
                                      <p:cBhvr>
                                        <p:cTn id="366" dur="3000" fill="hold"/>
                                        <p:tgtEl>
                                          <p:spTgt spid="18"/>
                                        </p:tgtEl>
                                        <p:attrNameLst>
                                          <p:attrName>style.rotation</p:attrName>
                                        </p:attrNameLst>
                                      </p:cBhvr>
                                      <p:tavLst>
                                        <p:tav tm="0">
                                          <p:val>
                                            <p:fltVal val="90"/>
                                          </p:val>
                                        </p:tav>
                                        <p:tav tm="100000">
                                          <p:val>
                                            <p:fltVal val="0"/>
                                          </p:val>
                                        </p:tav>
                                      </p:tavLst>
                                    </p:anim>
                                    <p:animEffect transition="in" filter="fade">
                                      <p:cBhvr>
                                        <p:cTn id="367" dur="3000"/>
                                        <p:tgtEl>
                                          <p:spTgt spid="18"/>
                                        </p:tgtEl>
                                      </p:cBhvr>
                                    </p:animEffect>
                                  </p:childTnLst>
                                </p:cTn>
                              </p:par>
                              <p:par>
                                <p:cTn id="368" presetID="31" presetClass="entr" presetSubtype="0" fill="hold" grpId="3" nodeType="withEffect">
                                  <p:stCondLst>
                                    <p:cond delay="0"/>
                                  </p:stCondLst>
                                  <p:iterate type="lt">
                                    <p:tmPct val="5000"/>
                                  </p:iterate>
                                  <p:childTnLst>
                                    <p:set>
                                      <p:cBhvr>
                                        <p:cTn id="369" dur="1" fill="hold">
                                          <p:stCondLst>
                                            <p:cond delay="0"/>
                                          </p:stCondLst>
                                        </p:cTn>
                                        <p:tgtEl>
                                          <p:spTgt spid="19"/>
                                        </p:tgtEl>
                                        <p:attrNameLst>
                                          <p:attrName>style.visibility</p:attrName>
                                        </p:attrNameLst>
                                      </p:cBhvr>
                                      <p:to>
                                        <p:strVal val="visible"/>
                                      </p:to>
                                    </p:set>
                                    <p:anim calcmode="lin" valueType="num">
                                      <p:cBhvr>
                                        <p:cTn id="370" dur="3000" fill="hold"/>
                                        <p:tgtEl>
                                          <p:spTgt spid="19"/>
                                        </p:tgtEl>
                                        <p:attrNameLst>
                                          <p:attrName>ppt_w</p:attrName>
                                        </p:attrNameLst>
                                      </p:cBhvr>
                                      <p:tavLst>
                                        <p:tav tm="0">
                                          <p:val>
                                            <p:fltVal val="0"/>
                                          </p:val>
                                        </p:tav>
                                        <p:tav tm="100000">
                                          <p:val>
                                            <p:strVal val="#ppt_w"/>
                                          </p:val>
                                        </p:tav>
                                      </p:tavLst>
                                    </p:anim>
                                    <p:anim calcmode="lin" valueType="num">
                                      <p:cBhvr>
                                        <p:cTn id="371" dur="3000" fill="hold"/>
                                        <p:tgtEl>
                                          <p:spTgt spid="19"/>
                                        </p:tgtEl>
                                        <p:attrNameLst>
                                          <p:attrName>ppt_h</p:attrName>
                                        </p:attrNameLst>
                                      </p:cBhvr>
                                      <p:tavLst>
                                        <p:tav tm="0">
                                          <p:val>
                                            <p:fltVal val="0"/>
                                          </p:val>
                                        </p:tav>
                                        <p:tav tm="100000">
                                          <p:val>
                                            <p:strVal val="#ppt_h"/>
                                          </p:val>
                                        </p:tav>
                                      </p:tavLst>
                                    </p:anim>
                                    <p:anim calcmode="lin" valueType="num">
                                      <p:cBhvr>
                                        <p:cTn id="372" dur="3000" fill="hold"/>
                                        <p:tgtEl>
                                          <p:spTgt spid="19"/>
                                        </p:tgtEl>
                                        <p:attrNameLst>
                                          <p:attrName>style.rotation</p:attrName>
                                        </p:attrNameLst>
                                      </p:cBhvr>
                                      <p:tavLst>
                                        <p:tav tm="0">
                                          <p:val>
                                            <p:fltVal val="90"/>
                                          </p:val>
                                        </p:tav>
                                        <p:tav tm="100000">
                                          <p:val>
                                            <p:fltVal val="0"/>
                                          </p:val>
                                        </p:tav>
                                      </p:tavLst>
                                    </p:anim>
                                    <p:animEffect transition="in" filter="fade">
                                      <p:cBhvr>
                                        <p:cTn id="373" dur="3000"/>
                                        <p:tgtEl>
                                          <p:spTgt spid="19"/>
                                        </p:tgtEl>
                                      </p:cBhvr>
                                    </p:animEffect>
                                  </p:childTnLst>
                                </p:cTn>
                              </p:par>
                              <p:par>
                                <p:cTn id="374" presetID="31" presetClass="entr" presetSubtype="0" fill="hold" grpId="3" nodeType="withEffect">
                                  <p:stCondLst>
                                    <p:cond delay="0"/>
                                  </p:stCondLst>
                                  <p:iterate type="lt">
                                    <p:tmPct val="5000"/>
                                  </p:iterate>
                                  <p:childTnLst>
                                    <p:set>
                                      <p:cBhvr>
                                        <p:cTn id="375" dur="1" fill="hold">
                                          <p:stCondLst>
                                            <p:cond delay="0"/>
                                          </p:stCondLst>
                                        </p:cTn>
                                        <p:tgtEl>
                                          <p:spTgt spid="20"/>
                                        </p:tgtEl>
                                        <p:attrNameLst>
                                          <p:attrName>style.visibility</p:attrName>
                                        </p:attrNameLst>
                                      </p:cBhvr>
                                      <p:to>
                                        <p:strVal val="visible"/>
                                      </p:to>
                                    </p:set>
                                    <p:anim calcmode="lin" valueType="num">
                                      <p:cBhvr>
                                        <p:cTn id="376" dur="3000" fill="hold"/>
                                        <p:tgtEl>
                                          <p:spTgt spid="20"/>
                                        </p:tgtEl>
                                        <p:attrNameLst>
                                          <p:attrName>ppt_w</p:attrName>
                                        </p:attrNameLst>
                                      </p:cBhvr>
                                      <p:tavLst>
                                        <p:tav tm="0">
                                          <p:val>
                                            <p:fltVal val="0"/>
                                          </p:val>
                                        </p:tav>
                                        <p:tav tm="100000">
                                          <p:val>
                                            <p:strVal val="#ppt_w"/>
                                          </p:val>
                                        </p:tav>
                                      </p:tavLst>
                                    </p:anim>
                                    <p:anim calcmode="lin" valueType="num">
                                      <p:cBhvr>
                                        <p:cTn id="377" dur="3000" fill="hold"/>
                                        <p:tgtEl>
                                          <p:spTgt spid="20"/>
                                        </p:tgtEl>
                                        <p:attrNameLst>
                                          <p:attrName>ppt_h</p:attrName>
                                        </p:attrNameLst>
                                      </p:cBhvr>
                                      <p:tavLst>
                                        <p:tav tm="0">
                                          <p:val>
                                            <p:fltVal val="0"/>
                                          </p:val>
                                        </p:tav>
                                        <p:tav tm="100000">
                                          <p:val>
                                            <p:strVal val="#ppt_h"/>
                                          </p:val>
                                        </p:tav>
                                      </p:tavLst>
                                    </p:anim>
                                    <p:anim calcmode="lin" valueType="num">
                                      <p:cBhvr>
                                        <p:cTn id="378" dur="3000" fill="hold"/>
                                        <p:tgtEl>
                                          <p:spTgt spid="20"/>
                                        </p:tgtEl>
                                        <p:attrNameLst>
                                          <p:attrName>style.rotation</p:attrName>
                                        </p:attrNameLst>
                                      </p:cBhvr>
                                      <p:tavLst>
                                        <p:tav tm="0">
                                          <p:val>
                                            <p:fltVal val="90"/>
                                          </p:val>
                                        </p:tav>
                                        <p:tav tm="100000">
                                          <p:val>
                                            <p:fltVal val="0"/>
                                          </p:val>
                                        </p:tav>
                                      </p:tavLst>
                                    </p:anim>
                                    <p:animEffect transition="in" filter="fade">
                                      <p:cBhvr>
                                        <p:cTn id="379" dur="3000"/>
                                        <p:tgtEl>
                                          <p:spTgt spid="20"/>
                                        </p:tgtEl>
                                      </p:cBhvr>
                                    </p:animEffect>
                                  </p:childTnLst>
                                </p:cTn>
                              </p:par>
                              <p:par>
                                <p:cTn id="380" presetID="31" presetClass="entr" presetSubtype="0" fill="hold" grpId="3" nodeType="withEffect">
                                  <p:stCondLst>
                                    <p:cond delay="0"/>
                                  </p:stCondLst>
                                  <p:iterate type="lt">
                                    <p:tmPct val="5000"/>
                                  </p:iterate>
                                  <p:childTnLst>
                                    <p:set>
                                      <p:cBhvr>
                                        <p:cTn id="381" dur="1" fill="hold">
                                          <p:stCondLst>
                                            <p:cond delay="0"/>
                                          </p:stCondLst>
                                        </p:cTn>
                                        <p:tgtEl>
                                          <p:spTgt spid="21"/>
                                        </p:tgtEl>
                                        <p:attrNameLst>
                                          <p:attrName>style.visibility</p:attrName>
                                        </p:attrNameLst>
                                      </p:cBhvr>
                                      <p:to>
                                        <p:strVal val="visible"/>
                                      </p:to>
                                    </p:set>
                                    <p:anim calcmode="lin" valueType="num">
                                      <p:cBhvr>
                                        <p:cTn id="382" dur="3000" fill="hold"/>
                                        <p:tgtEl>
                                          <p:spTgt spid="21"/>
                                        </p:tgtEl>
                                        <p:attrNameLst>
                                          <p:attrName>ppt_w</p:attrName>
                                        </p:attrNameLst>
                                      </p:cBhvr>
                                      <p:tavLst>
                                        <p:tav tm="0">
                                          <p:val>
                                            <p:fltVal val="0"/>
                                          </p:val>
                                        </p:tav>
                                        <p:tav tm="100000">
                                          <p:val>
                                            <p:strVal val="#ppt_w"/>
                                          </p:val>
                                        </p:tav>
                                      </p:tavLst>
                                    </p:anim>
                                    <p:anim calcmode="lin" valueType="num">
                                      <p:cBhvr>
                                        <p:cTn id="383" dur="3000" fill="hold"/>
                                        <p:tgtEl>
                                          <p:spTgt spid="21"/>
                                        </p:tgtEl>
                                        <p:attrNameLst>
                                          <p:attrName>ppt_h</p:attrName>
                                        </p:attrNameLst>
                                      </p:cBhvr>
                                      <p:tavLst>
                                        <p:tav tm="0">
                                          <p:val>
                                            <p:fltVal val="0"/>
                                          </p:val>
                                        </p:tav>
                                        <p:tav tm="100000">
                                          <p:val>
                                            <p:strVal val="#ppt_h"/>
                                          </p:val>
                                        </p:tav>
                                      </p:tavLst>
                                    </p:anim>
                                    <p:anim calcmode="lin" valueType="num">
                                      <p:cBhvr>
                                        <p:cTn id="384" dur="3000" fill="hold"/>
                                        <p:tgtEl>
                                          <p:spTgt spid="21"/>
                                        </p:tgtEl>
                                        <p:attrNameLst>
                                          <p:attrName>style.rotation</p:attrName>
                                        </p:attrNameLst>
                                      </p:cBhvr>
                                      <p:tavLst>
                                        <p:tav tm="0">
                                          <p:val>
                                            <p:fltVal val="90"/>
                                          </p:val>
                                        </p:tav>
                                        <p:tav tm="100000">
                                          <p:val>
                                            <p:fltVal val="0"/>
                                          </p:val>
                                        </p:tav>
                                      </p:tavLst>
                                    </p:anim>
                                    <p:animEffect transition="in" filter="fade">
                                      <p:cBhvr>
                                        <p:cTn id="385" dur="3000"/>
                                        <p:tgtEl>
                                          <p:spTgt spid="21"/>
                                        </p:tgtEl>
                                      </p:cBhvr>
                                    </p:animEffect>
                                  </p:childTnLst>
                                </p:cTn>
                              </p:par>
                              <p:par>
                                <p:cTn id="386" presetID="31" presetClass="entr" presetSubtype="0" fill="hold" grpId="3" nodeType="withEffect">
                                  <p:stCondLst>
                                    <p:cond delay="0"/>
                                  </p:stCondLst>
                                  <p:iterate type="lt">
                                    <p:tmPct val="5000"/>
                                  </p:iterate>
                                  <p:childTnLst>
                                    <p:set>
                                      <p:cBhvr>
                                        <p:cTn id="387" dur="1" fill="hold">
                                          <p:stCondLst>
                                            <p:cond delay="0"/>
                                          </p:stCondLst>
                                        </p:cTn>
                                        <p:tgtEl>
                                          <p:spTgt spid="22"/>
                                        </p:tgtEl>
                                        <p:attrNameLst>
                                          <p:attrName>style.visibility</p:attrName>
                                        </p:attrNameLst>
                                      </p:cBhvr>
                                      <p:to>
                                        <p:strVal val="visible"/>
                                      </p:to>
                                    </p:set>
                                    <p:anim calcmode="lin" valueType="num">
                                      <p:cBhvr>
                                        <p:cTn id="388" dur="3000" fill="hold"/>
                                        <p:tgtEl>
                                          <p:spTgt spid="22"/>
                                        </p:tgtEl>
                                        <p:attrNameLst>
                                          <p:attrName>ppt_w</p:attrName>
                                        </p:attrNameLst>
                                      </p:cBhvr>
                                      <p:tavLst>
                                        <p:tav tm="0">
                                          <p:val>
                                            <p:fltVal val="0"/>
                                          </p:val>
                                        </p:tav>
                                        <p:tav tm="100000">
                                          <p:val>
                                            <p:strVal val="#ppt_w"/>
                                          </p:val>
                                        </p:tav>
                                      </p:tavLst>
                                    </p:anim>
                                    <p:anim calcmode="lin" valueType="num">
                                      <p:cBhvr>
                                        <p:cTn id="389" dur="3000" fill="hold"/>
                                        <p:tgtEl>
                                          <p:spTgt spid="22"/>
                                        </p:tgtEl>
                                        <p:attrNameLst>
                                          <p:attrName>ppt_h</p:attrName>
                                        </p:attrNameLst>
                                      </p:cBhvr>
                                      <p:tavLst>
                                        <p:tav tm="0">
                                          <p:val>
                                            <p:fltVal val="0"/>
                                          </p:val>
                                        </p:tav>
                                        <p:tav tm="100000">
                                          <p:val>
                                            <p:strVal val="#ppt_h"/>
                                          </p:val>
                                        </p:tav>
                                      </p:tavLst>
                                    </p:anim>
                                    <p:anim calcmode="lin" valueType="num">
                                      <p:cBhvr>
                                        <p:cTn id="390" dur="3000" fill="hold"/>
                                        <p:tgtEl>
                                          <p:spTgt spid="22"/>
                                        </p:tgtEl>
                                        <p:attrNameLst>
                                          <p:attrName>style.rotation</p:attrName>
                                        </p:attrNameLst>
                                      </p:cBhvr>
                                      <p:tavLst>
                                        <p:tav tm="0">
                                          <p:val>
                                            <p:fltVal val="90"/>
                                          </p:val>
                                        </p:tav>
                                        <p:tav tm="100000">
                                          <p:val>
                                            <p:fltVal val="0"/>
                                          </p:val>
                                        </p:tav>
                                      </p:tavLst>
                                    </p:anim>
                                    <p:animEffect transition="in" filter="fade">
                                      <p:cBhvr>
                                        <p:cTn id="391" dur="3000"/>
                                        <p:tgtEl>
                                          <p:spTgt spid="22"/>
                                        </p:tgtEl>
                                      </p:cBhvr>
                                    </p:animEffect>
                                  </p:childTnLst>
                                </p:cTn>
                              </p:par>
                              <p:par>
                                <p:cTn id="392" presetID="31" presetClass="entr" presetSubtype="0" fill="hold" grpId="3" nodeType="withEffect">
                                  <p:stCondLst>
                                    <p:cond delay="0"/>
                                  </p:stCondLst>
                                  <p:iterate type="lt">
                                    <p:tmPct val="5000"/>
                                  </p:iterate>
                                  <p:childTnLst>
                                    <p:set>
                                      <p:cBhvr>
                                        <p:cTn id="393" dur="1" fill="hold">
                                          <p:stCondLst>
                                            <p:cond delay="0"/>
                                          </p:stCondLst>
                                        </p:cTn>
                                        <p:tgtEl>
                                          <p:spTgt spid="23"/>
                                        </p:tgtEl>
                                        <p:attrNameLst>
                                          <p:attrName>style.visibility</p:attrName>
                                        </p:attrNameLst>
                                      </p:cBhvr>
                                      <p:to>
                                        <p:strVal val="visible"/>
                                      </p:to>
                                    </p:set>
                                    <p:anim calcmode="lin" valueType="num">
                                      <p:cBhvr>
                                        <p:cTn id="394" dur="3000" fill="hold"/>
                                        <p:tgtEl>
                                          <p:spTgt spid="23"/>
                                        </p:tgtEl>
                                        <p:attrNameLst>
                                          <p:attrName>ppt_w</p:attrName>
                                        </p:attrNameLst>
                                      </p:cBhvr>
                                      <p:tavLst>
                                        <p:tav tm="0">
                                          <p:val>
                                            <p:fltVal val="0"/>
                                          </p:val>
                                        </p:tav>
                                        <p:tav tm="100000">
                                          <p:val>
                                            <p:strVal val="#ppt_w"/>
                                          </p:val>
                                        </p:tav>
                                      </p:tavLst>
                                    </p:anim>
                                    <p:anim calcmode="lin" valueType="num">
                                      <p:cBhvr>
                                        <p:cTn id="395" dur="3000" fill="hold"/>
                                        <p:tgtEl>
                                          <p:spTgt spid="23"/>
                                        </p:tgtEl>
                                        <p:attrNameLst>
                                          <p:attrName>ppt_h</p:attrName>
                                        </p:attrNameLst>
                                      </p:cBhvr>
                                      <p:tavLst>
                                        <p:tav tm="0">
                                          <p:val>
                                            <p:fltVal val="0"/>
                                          </p:val>
                                        </p:tav>
                                        <p:tav tm="100000">
                                          <p:val>
                                            <p:strVal val="#ppt_h"/>
                                          </p:val>
                                        </p:tav>
                                      </p:tavLst>
                                    </p:anim>
                                    <p:anim calcmode="lin" valueType="num">
                                      <p:cBhvr>
                                        <p:cTn id="396" dur="3000" fill="hold"/>
                                        <p:tgtEl>
                                          <p:spTgt spid="23"/>
                                        </p:tgtEl>
                                        <p:attrNameLst>
                                          <p:attrName>style.rotation</p:attrName>
                                        </p:attrNameLst>
                                      </p:cBhvr>
                                      <p:tavLst>
                                        <p:tav tm="0">
                                          <p:val>
                                            <p:fltVal val="90"/>
                                          </p:val>
                                        </p:tav>
                                        <p:tav tm="100000">
                                          <p:val>
                                            <p:fltVal val="0"/>
                                          </p:val>
                                        </p:tav>
                                      </p:tavLst>
                                    </p:anim>
                                    <p:animEffect transition="in" filter="fade">
                                      <p:cBhvr>
                                        <p:cTn id="397" dur="3000"/>
                                        <p:tgtEl>
                                          <p:spTgt spid="23"/>
                                        </p:tgtEl>
                                      </p:cBhvr>
                                    </p:animEffect>
                                  </p:childTnLst>
                                </p:cTn>
                              </p:par>
                              <p:par>
                                <p:cTn id="398" presetID="31" presetClass="entr" presetSubtype="0" fill="hold" grpId="3" nodeType="withEffect">
                                  <p:stCondLst>
                                    <p:cond delay="0"/>
                                  </p:stCondLst>
                                  <p:iterate type="lt">
                                    <p:tmPct val="5000"/>
                                  </p:iterate>
                                  <p:childTnLst>
                                    <p:set>
                                      <p:cBhvr>
                                        <p:cTn id="399" dur="1" fill="hold">
                                          <p:stCondLst>
                                            <p:cond delay="0"/>
                                          </p:stCondLst>
                                        </p:cTn>
                                        <p:tgtEl>
                                          <p:spTgt spid="24"/>
                                        </p:tgtEl>
                                        <p:attrNameLst>
                                          <p:attrName>style.visibility</p:attrName>
                                        </p:attrNameLst>
                                      </p:cBhvr>
                                      <p:to>
                                        <p:strVal val="visible"/>
                                      </p:to>
                                    </p:set>
                                    <p:anim calcmode="lin" valueType="num">
                                      <p:cBhvr>
                                        <p:cTn id="400" dur="3000" fill="hold"/>
                                        <p:tgtEl>
                                          <p:spTgt spid="24"/>
                                        </p:tgtEl>
                                        <p:attrNameLst>
                                          <p:attrName>ppt_w</p:attrName>
                                        </p:attrNameLst>
                                      </p:cBhvr>
                                      <p:tavLst>
                                        <p:tav tm="0">
                                          <p:val>
                                            <p:fltVal val="0"/>
                                          </p:val>
                                        </p:tav>
                                        <p:tav tm="100000">
                                          <p:val>
                                            <p:strVal val="#ppt_w"/>
                                          </p:val>
                                        </p:tav>
                                      </p:tavLst>
                                    </p:anim>
                                    <p:anim calcmode="lin" valueType="num">
                                      <p:cBhvr>
                                        <p:cTn id="401" dur="3000" fill="hold"/>
                                        <p:tgtEl>
                                          <p:spTgt spid="24"/>
                                        </p:tgtEl>
                                        <p:attrNameLst>
                                          <p:attrName>ppt_h</p:attrName>
                                        </p:attrNameLst>
                                      </p:cBhvr>
                                      <p:tavLst>
                                        <p:tav tm="0">
                                          <p:val>
                                            <p:fltVal val="0"/>
                                          </p:val>
                                        </p:tav>
                                        <p:tav tm="100000">
                                          <p:val>
                                            <p:strVal val="#ppt_h"/>
                                          </p:val>
                                        </p:tav>
                                      </p:tavLst>
                                    </p:anim>
                                    <p:anim calcmode="lin" valueType="num">
                                      <p:cBhvr>
                                        <p:cTn id="402" dur="3000" fill="hold"/>
                                        <p:tgtEl>
                                          <p:spTgt spid="24"/>
                                        </p:tgtEl>
                                        <p:attrNameLst>
                                          <p:attrName>style.rotation</p:attrName>
                                        </p:attrNameLst>
                                      </p:cBhvr>
                                      <p:tavLst>
                                        <p:tav tm="0">
                                          <p:val>
                                            <p:fltVal val="90"/>
                                          </p:val>
                                        </p:tav>
                                        <p:tav tm="100000">
                                          <p:val>
                                            <p:fltVal val="0"/>
                                          </p:val>
                                        </p:tav>
                                      </p:tavLst>
                                    </p:anim>
                                    <p:animEffect transition="in" filter="fade">
                                      <p:cBhvr>
                                        <p:cTn id="403" dur="3000"/>
                                        <p:tgtEl>
                                          <p:spTgt spid="24"/>
                                        </p:tgtEl>
                                      </p:cBhvr>
                                    </p:animEffect>
                                  </p:childTnLst>
                                </p:cTn>
                              </p:par>
                              <p:par>
                                <p:cTn id="404" presetID="31" presetClass="entr" presetSubtype="0" fill="hold" grpId="3" nodeType="withEffect">
                                  <p:stCondLst>
                                    <p:cond delay="0"/>
                                  </p:stCondLst>
                                  <p:iterate type="lt">
                                    <p:tmPct val="5000"/>
                                  </p:iterate>
                                  <p:childTnLst>
                                    <p:set>
                                      <p:cBhvr>
                                        <p:cTn id="405" dur="1" fill="hold">
                                          <p:stCondLst>
                                            <p:cond delay="0"/>
                                          </p:stCondLst>
                                        </p:cTn>
                                        <p:tgtEl>
                                          <p:spTgt spid="25"/>
                                        </p:tgtEl>
                                        <p:attrNameLst>
                                          <p:attrName>style.visibility</p:attrName>
                                        </p:attrNameLst>
                                      </p:cBhvr>
                                      <p:to>
                                        <p:strVal val="visible"/>
                                      </p:to>
                                    </p:set>
                                    <p:anim calcmode="lin" valueType="num">
                                      <p:cBhvr>
                                        <p:cTn id="406" dur="3000" fill="hold"/>
                                        <p:tgtEl>
                                          <p:spTgt spid="25"/>
                                        </p:tgtEl>
                                        <p:attrNameLst>
                                          <p:attrName>ppt_w</p:attrName>
                                        </p:attrNameLst>
                                      </p:cBhvr>
                                      <p:tavLst>
                                        <p:tav tm="0">
                                          <p:val>
                                            <p:fltVal val="0"/>
                                          </p:val>
                                        </p:tav>
                                        <p:tav tm="100000">
                                          <p:val>
                                            <p:strVal val="#ppt_w"/>
                                          </p:val>
                                        </p:tav>
                                      </p:tavLst>
                                    </p:anim>
                                    <p:anim calcmode="lin" valueType="num">
                                      <p:cBhvr>
                                        <p:cTn id="407" dur="3000" fill="hold"/>
                                        <p:tgtEl>
                                          <p:spTgt spid="25"/>
                                        </p:tgtEl>
                                        <p:attrNameLst>
                                          <p:attrName>ppt_h</p:attrName>
                                        </p:attrNameLst>
                                      </p:cBhvr>
                                      <p:tavLst>
                                        <p:tav tm="0">
                                          <p:val>
                                            <p:fltVal val="0"/>
                                          </p:val>
                                        </p:tav>
                                        <p:tav tm="100000">
                                          <p:val>
                                            <p:strVal val="#ppt_h"/>
                                          </p:val>
                                        </p:tav>
                                      </p:tavLst>
                                    </p:anim>
                                    <p:anim calcmode="lin" valueType="num">
                                      <p:cBhvr>
                                        <p:cTn id="408" dur="3000" fill="hold"/>
                                        <p:tgtEl>
                                          <p:spTgt spid="25"/>
                                        </p:tgtEl>
                                        <p:attrNameLst>
                                          <p:attrName>style.rotation</p:attrName>
                                        </p:attrNameLst>
                                      </p:cBhvr>
                                      <p:tavLst>
                                        <p:tav tm="0">
                                          <p:val>
                                            <p:fltVal val="90"/>
                                          </p:val>
                                        </p:tav>
                                        <p:tav tm="100000">
                                          <p:val>
                                            <p:fltVal val="0"/>
                                          </p:val>
                                        </p:tav>
                                      </p:tavLst>
                                    </p:anim>
                                    <p:animEffect transition="in" filter="fade">
                                      <p:cBhvr>
                                        <p:cTn id="409" dur="3000"/>
                                        <p:tgtEl>
                                          <p:spTgt spid="25"/>
                                        </p:tgtEl>
                                      </p:cBhvr>
                                    </p:animEffect>
                                  </p:childTnLst>
                                </p:cTn>
                              </p:par>
                              <p:par>
                                <p:cTn id="410" presetID="31" presetClass="entr" presetSubtype="0" fill="hold" grpId="3" nodeType="withEffect">
                                  <p:stCondLst>
                                    <p:cond delay="0"/>
                                  </p:stCondLst>
                                  <p:iterate type="lt">
                                    <p:tmPct val="5000"/>
                                  </p:iterate>
                                  <p:childTnLst>
                                    <p:set>
                                      <p:cBhvr>
                                        <p:cTn id="411" dur="1" fill="hold">
                                          <p:stCondLst>
                                            <p:cond delay="0"/>
                                          </p:stCondLst>
                                        </p:cTn>
                                        <p:tgtEl>
                                          <p:spTgt spid="26"/>
                                        </p:tgtEl>
                                        <p:attrNameLst>
                                          <p:attrName>style.visibility</p:attrName>
                                        </p:attrNameLst>
                                      </p:cBhvr>
                                      <p:to>
                                        <p:strVal val="visible"/>
                                      </p:to>
                                    </p:set>
                                    <p:anim calcmode="lin" valueType="num">
                                      <p:cBhvr>
                                        <p:cTn id="412" dur="3000" fill="hold"/>
                                        <p:tgtEl>
                                          <p:spTgt spid="26"/>
                                        </p:tgtEl>
                                        <p:attrNameLst>
                                          <p:attrName>ppt_w</p:attrName>
                                        </p:attrNameLst>
                                      </p:cBhvr>
                                      <p:tavLst>
                                        <p:tav tm="0">
                                          <p:val>
                                            <p:fltVal val="0"/>
                                          </p:val>
                                        </p:tav>
                                        <p:tav tm="100000">
                                          <p:val>
                                            <p:strVal val="#ppt_w"/>
                                          </p:val>
                                        </p:tav>
                                      </p:tavLst>
                                    </p:anim>
                                    <p:anim calcmode="lin" valueType="num">
                                      <p:cBhvr>
                                        <p:cTn id="413" dur="3000" fill="hold"/>
                                        <p:tgtEl>
                                          <p:spTgt spid="26"/>
                                        </p:tgtEl>
                                        <p:attrNameLst>
                                          <p:attrName>ppt_h</p:attrName>
                                        </p:attrNameLst>
                                      </p:cBhvr>
                                      <p:tavLst>
                                        <p:tav tm="0">
                                          <p:val>
                                            <p:fltVal val="0"/>
                                          </p:val>
                                        </p:tav>
                                        <p:tav tm="100000">
                                          <p:val>
                                            <p:strVal val="#ppt_h"/>
                                          </p:val>
                                        </p:tav>
                                      </p:tavLst>
                                    </p:anim>
                                    <p:anim calcmode="lin" valueType="num">
                                      <p:cBhvr>
                                        <p:cTn id="414" dur="3000" fill="hold"/>
                                        <p:tgtEl>
                                          <p:spTgt spid="26"/>
                                        </p:tgtEl>
                                        <p:attrNameLst>
                                          <p:attrName>style.rotation</p:attrName>
                                        </p:attrNameLst>
                                      </p:cBhvr>
                                      <p:tavLst>
                                        <p:tav tm="0">
                                          <p:val>
                                            <p:fltVal val="90"/>
                                          </p:val>
                                        </p:tav>
                                        <p:tav tm="100000">
                                          <p:val>
                                            <p:fltVal val="0"/>
                                          </p:val>
                                        </p:tav>
                                      </p:tavLst>
                                    </p:anim>
                                    <p:animEffect transition="in" filter="fade">
                                      <p:cBhvr>
                                        <p:cTn id="415" dur="3000"/>
                                        <p:tgtEl>
                                          <p:spTgt spid="26"/>
                                        </p:tgtEl>
                                      </p:cBhvr>
                                    </p:animEffect>
                                  </p:childTnLst>
                                </p:cTn>
                              </p:par>
                            </p:childTnLst>
                          </p:cTn>
                        </p:par>
                        <p:par>
                          <p:cTn id="416" fill="hold">
                            <p:stCondLst>
                              <p:cond delay="3000"/>
                            </p:stCondLst>
                            <p:childTnLst>
                              <p:par>
                                <p:cTn id="417" presetID="2" presetClass="exit" presetSubtype="2" fill="hold" grpId="4" nodeType="afterEffect">
                                  <p:stCondLst>
                                    <p:cond delay="0"/>
                                  </p:stCondLst>
                                  <p:iterate type="lt">
                                    <p:tmPct val="0"/>
                                  </p:iterate>
                                  <p:childTnLst>
                                    <p:anim calcmode="lin" valueType="num">
                                      <p:cBhvr additive="base">
                                        <p:cTn id="418" dur="3000"/>
                                        <p:tgtEl>
                                          <p:spTgt spid="11"/>
                                        </p:tgtEl>
                                        <p:attrNameLst>
                                          <p:attrName>ppt_x</p:attrName>
                                        </p:attrNameLst>
                                      </p:cBhvr>
                                      <p:tavLst>
                                        <p:tav tm="0">
                                          <p:val>
                                            <p:strVal val="ppt_x"/>
                                          </p:val>
                                        </p:tav>
                                        <p:tav tm="100000">
                                          <p:val>
                                            <p:strVal val="1+ppt_w/2"/>
                                          </p:val>
                                        </p:tav>
                                      </p:tavLst>
                                    </p:anim>
                                    <p:anim calcmode="lin" valueType="num">
                                      <p:cBhvr additive="base">
                                        <p:cTn id="419" dur="3000"/>
                                        <p:tgtEl>
                                          <p:spTgt spid="11"/>
                                        </p:tgtEl>
                                        <p:attrNameLst>
                                          <p:attrName>ppt_y</p:attrName>
                                        </p:attrNameLst>
                                      </p:cBhvr>
                                      <p:tavLst>
                                        <p:tav tm="0">
                                          <p:val>
                                            <p:strVal val="ppt_y"/>
                                          </p:val>
                                        </p:tav>
                                        <p:tav tm="100000">
                                          <p:val>
                                            <p:strVal val="ppt_y"/>
                                          </p:val>
                                        </p:tav>
                                      </p:tavLst>
                                    </p:anim>
                                    <p:set>
                                      <p:cBhvr>
                                        <p:cTn id="420" dur="1" fill="hold">
                                          <p:stCondLst>
                                            <p:cond delay="2999"/>
                                          </p:stCondLst>
                                        </p:cTn>
                                        <p:tgtEl>
                                          <p:spTgt spid="11"/>
                                        </p:tgtEl>
                                        <p:attrNameLst>
                                          <p:attrName>style.visibility</p:attrName>
                                        </p:attrNameLst>
                                      </p:cBhvr>
                                      <p:to>
                                        <p:strVal val="hidden"/>
                                      </p:to>
                                    </p:set>
                                  </p:childTnLst>
                                </p:cTn>
                              </p:par>
                              <p:par>
                                <p:cTn id="421" presetID="2" presetClass="exit" presetSubtype="2" fill="hold" grpId="4" nodeType="withEffect">
                                  <p:stCondLst>
                                    <p:cond delay="0"/>
                                  </p:stCondLst>
                                  <p:iterate type="lt">
                                    <p:tmPct val="0"/>
                                  </p:iterate>
                                  <p:childTnLst>
                                    <p:anim calcmode="lin" valueType="num">
                                      <p:cBhvr additive="base">
                                        <p:cTn id="422" dur="3000"/>
                                        <p:tgtEl>
                                          <p:spTgt spid="13"/>
                                        </p:tgtEl>
                                        <p:attrNameLst>
                                          <p:attrName>ppt_x</p:attrName>
                                        </p:attrNameLst>
                                      </p:cBhvr>
                                      <p:tavLst>
                                        <p:tav tm="0">
                                          <p:val>
                                            <p:strVal val="ppt_x"/>
                                          </p:val>
                                        </p:tav>
                                        <p:tav tm="100000">
                                          <p:val>
                                            <p:strVal val="1+ppt_w/2"/>
                                          </p:val>
                                        </p:tav>
                                      </p:tavLst>
                                    </p:anim>
                                    <p:anim calcmode="lin" valueType="num">
                                      <p:cBhvr additive="base">
                                        <p:cTn id="423" dur="3000"/>
                                        <p:tgtEl>
                                          <p:spTgt spid="13"/>
                                        </p:tgtEl>
                                        <p:attrNameLst>
                                          <p:attrName>ppt_y</p:attrName>
                                        </p:attrNameLst>
                                      </p:cBhvr>
                                      <p:tavLst>
                                        <p:tav tm="0">
                                          <p:val>
                                            <p:strVal val="ppt_y"/>
                                          </p:val>
                                        </p:tav>
                                        <p:tav tm="100000">
                                          <p:val>
                                            <p:strVal val="ppt_y"/>
                                          </p:val>
                                        </p:tav>
                                      </p:tavLst>
                                    </p:anim>
                                    <p:set>
                                      <p:cBhvr>
                                        <p:cTn id="424" dur="1" fill="hold">
                                          <p:stCondLst>
                                            <p:cond delay="2999"/>
                                          </p:stCondLst>
                                        </p:cTn>
                                        <p:tgtEl>
                                          <p:spTgt spid="13"/>
                                        </p:tgtEl>
                                        <p:attrNameLst>
                                          <p:attrName>style.visibility</p:attrName>
                                        </p:attrNameLst>
                                      </p:cBhvr>
                                      <p:to>
                                        <p:strVal val="hidden"/>
                                      </p:to>
                                    </p:set>
                                  </p:childTnLst>
                                </p:cTn>
                              </p:par>
                              <p:par>
                                <p:cTn id="425" presetID="2" presetClass="exit" presetSubtype="2" fill="hold" grpId="4" nodeType="withEffect">
                                  <p:stCondLst>
                                    <p:cond delay="0"/>
                                  </p:stCondLst>
                                  <p:iterate type="lt">
                                    <p:tmPct val="0"/>
                                  </p:iterate>
                                  <p:childTnLst>
                                    <p:anim calcmode="lin" valueType="num">
                                      <p:cBhvr additive="base">
                                        <p:cTn id="426" dur="3000"/>
                                        <p:tgtEl>
                                          <p:spTgt spid="15"/>
                                        </p:tgtEl>
                                        <p:attrNameLst>
                                          <p:attrName>ppt_x</p:attrName>
                                        </p:attrNameLst>
                                      </p:cBhvr>
                                      <p:tavLst>
                                        <p:tav tm="0">
                                          <p:val>
                                            <p:strVal val="ppt_x"/>
                                          </p:val>
                                        </p:tav>
                                        <p:tav tm="100000">
                                          <p:val>
                                            <p:strVal val="1+ppt_w/2"/>
                                          </p:val>
                                        </p:tav>
                                      </p:tavLst>
                                    </p:anim>
                                    <p:anim calcmode="lin" valueType="num">
                                      <p:cBhvr additive="base">
                                        <p:cTn id="427" dur="3000"/>
                                        <p:tgtEl>
                                          <p:spTgt spid="15"/>
                                        </p:tgtEl>
                                        <p:attrNameLst>
                                          <p:attrName>ppt_y</p:attrName>
                                        </p:attrNameLst>
                                      </p:cBhvr>
                                      <p:tavLst>
                                        <p:tav tm="0">
                                          <p:val>
                                            <p:strVal val="ppt_y"/>
                                          </p:val>
                                        </p:tav>
                                        <p:tav tm="100000">
                                          <p:val>
                                            <p:strVal val="ppt_y"/>
                                          </p:val>
                                        </p:tav>
                                      </p:tavLst>
                                    </p:anim>
                                    <p:set>
                                      <p:cBhvr>
                                        <p:cTn id="428" dur="1" fill="hold">
                                          <p:stCondLst>
                                            <p:cond delay="2999"/>
                                          </p:stCondLst>
                                        </p:cTn>
                                        <p:tgtEl>
                                          <p:spTgt spid="15"/>
                                        </p:tgtEl>
                                        <p:attrNameLst>
                                          <p:attrName>style.visibility</p:attrName>
                                        </p:attrNameLst>
                                      </p:cBhvr>
                                      <p:to>
                                        <p:strVal val="hidden"/>
                                      </p:to>
                                    </p:set>
                                  </p:childTnLst>
                                </p:cTn>
                              </p:par>
                              <p:par>
                                <p:cTn id="429" presetID="2" presetClass="exit" presetSubtype="2" fill="hold" grpId="4" nodeType="withEffect">
                                  <p:stCondLst>
                                    <p:cond delay="0"/>
                                  </p:stCondLst>
                                  <p:iterate type="lt">
                                    <p:tmPct val="0"/>
                                  </p:iterate>
                                  <p:childTnLst>
                                    <p:anim calcmode="lin" valueType="num">
                                      <p:cBhvr additive="base">
                                        <p:cTn id="430" dur="3000"/>
                                        <p:tgtEl>
                                          <p:spTgt spid="17"/>
                                        </p:tgtEl>
                                        <p:attrNameLst>
                                          <p:attrName>ppt_x</p:attrName>
                                        </p:attrNameLst>
                                      </p:cBhvr>
                                      <p:tavLst>
                                        <p:tav tm="0">
                                          <p:val>
                                            <p:strVal val="ppt_x"/>
                                          </p:val>
                                        </p:tav>
                                        <p:tav tm="100000">
                                          <p:val>
                                            <p:strVal val="1+ppt_w/2"/>
                                          </p:val>
                                        </p:tav>
                                      </p:tavLst>
                                    </p:anim>
                                    <p:anim calcmode="lin" valueType="num">
                                      <p:cBhvr additive="base">
                                        <p:cTn id="431" dur="3000"/>
                                        <p:tgtEl>
                                          <p:spTgt spid="17"/>
                                        </p:tgtEl>
                                        <p:attrNameLst>
                                          <p:attrName>ppt_y</p:attrName>
                                        </p:attrNameLst>
                                      </p:cBhvr>
                                      <p:tavLst>
                                        <p:tav tm="0">
                                          <p:val>
                                            <p:strVal val="ppt_y"/>
                                          </p:val>
                                        </p:tav>
                                        <p:tav tm="100000">
                                          <p:val>
                                            <p:strVal val="ppt_y"/>
                                          </p:val>
                                        </p:tav>
                                      </p:tavLst>
                                    </p:anim>
                                    <p:set>
                                      <p:cBhvr>
                                        <p:cTn id="432" dur="1" fill="hold">
                                          <p:stCondLst>
                                            <p:cond delay="2999"/>
                                          </p:stCondLst>
                                        </p:cTn>
                                        <p:tgtEl>
                                          <p:spTgt spid="17"/>
                                        </p:tgtEl>
                                        <p:attrNameLst>
                                          <p:attrName>style.visibility</p:attrName>
                                        </p:attrNameLst>
                                      </p:cBhvr>
                                      <p:to>
                                        <p:strVal val="hidden"/>
                                      </p:to>
                                    </p:set>
                                  </p:childTnLst>
                                </p:cTn>
                              </p:par>
                              <p:par>
                                <p:cTn id="433" presetID="2" presetClass="exit" presetSubtype="2" fill="hold" grpId="4" nodeType="withEffect">
                                  <p:stCondLst>
                                    <p:cond delay="0"/>
                                  </p:stCondLst>
                                  <p:iterate type="lt">
                                    <p:tmPct val="0"/>
                                  </p:iterate>
                                  <p:childTnLst>
                                    <p:anim calcmode="lin" valueType="num">
                                      <p:cBhvr additive="base">
                                        <p:cTn id="434" dur="3000"/>
                                        <p:tgtEl>
                                          <p:spTgt spid="3"/>
                                        </p:tgtEl>
                                        <p:attrNameLst>
                                          <p:attrName>ppt_x</p:attrName>
                                        </p:attrNameLst>
                                      </p:cBhvr>
                                      <p:tavLst>
                                        <p:tav tm="0">
                                          <p:val>
                                            <p:strVal val="ppt_x"/>
                                          </p:val>
                                        </p:tav>
                                        <p:tav tm="100000">
                                          <p:val>
                                            <p:strVal val="1+ppt_w/2"/>
                                          </p:val>
                                        </p:tav>
                                      </p:tavLst>
                                    </p:anim>
                                    <p:anim calcmode="lin" valueType="num">
                                      <p:cBhvr additive="base">
                                        <p:cTn id="435" dur="3000"/>
                                        <p:tgtEl>
                                          <p:spTgt spid="3"/>
                                        </p:tgtEl>
                                        <p:attrNameLst>
                                          <p:attrName>ppt_y</p:attrName>
                                        </p:attrNameLst>
                                      </p:cBhvr>
                                      <p:tavLst>
                                        <p:tav tm="0">
                                          <p:val>
                                            <p:strVal val="ppt_y"/>
                                          </p:val>
                                        </p:tav>
                                        <p:tav tm="100000">
                                          <p:val>
                                            <p:strVal val="ppt_y"/>
                                          </p:val>
                                        </p:tav>
                                      </p:tavLst>
                                    </p:anim>
                                    <p:set>
                                      <p:cBhvr>
                                        <p:cTn id="436" dur="1" fill="hold">
                                          <p:stCondLst>
                                            <p:cond delay="2999"/>
                                          </p:stCondLst>
                                        </p:cTn>
                                        <p:tgtEl>
                                          <p:spTgt spid="3"/>
                                        </p:tgtEl>
                                        <p:attrNameLst>
                                          <p:attrName>style.visibility</p:attrName>
                                        </p:attrNameLst>
                                      </p:cBhvr>
                                      <p:to>
                                        <p:strVal val="hidden"/>
                                      </p:to>
                                    </p:set>
                                  </p:childTnLst>
                                </p:cTn>
                              </p:par>
                              <p:par>
                                <p:cTn id="437" presetID="2" presetClass="exit" presetSubtype="2" fill="hold" grpId="4" nodeType="withEffect">
                                  <p:stCondLst>
                                    <p:cond delay="0"/>
                                  </p:stCondLst>
                                  <p:iterate type="lt">
                                    <p:tmPct val="0"/>
                                  </p:iterate>
                                  <p:childTnLst>
                                    <p:anim calcmode="lin" valueType="num">
                                      <p:cBhvr additive="base">
                                        <p:cTn id="438" dur="3000"/>
                                        <p:tgtEl>
                                          <p:spTgt spid="5"/>
                                        </p:tgtEl>
                                        <p:attrNameLst>
                                          <p:attrName>ppt_x</p:attrName>
                                        </p:attrNameLst>
                                      </p:cBhvr>
                                      <p:tavLst>
                                        <p:tav tm="0">
                                          <p:val>
                                            <p:strVal val="ppt_x"/>
                                          </p:val>
                                        </p:tav>
                                        <p:tav tm="100000">
                                          <p:val>
                                            <p:strVal val="1+ppt_w/2"/>
                                          </p:val>
                                        </p:tav>
                                      </p:tavLst>
                                    </p:anim>
                                    <p:anim calcmode="lin" valueType="num">
                                      <p:cBhvr additive="base">
                                        <p:cTn id="439" dur="3000"/>
                                        <p:tgtEl>
                                          <p:spTgt spid="5"/>
                                        </p:tgtEl>
                                        <p:attrNameLst>
                                          <p:attrName>ppt_y</p:attrName>
                                        </p:attrNameLst>
                                      </p:cBhvr>
                                      <p:tavLst>
                                        <p:tav tm="0">
                                          <p:val>
                                            <p:strVal val="ppt_y"/>
                                          </p:val>
                                        </p:tav>
                                        <p:tav tm="100000">
                                          <p:val>
                                            <p:strVal val="ppt_y"/>
                                          </p:val>
                                        </p:tav>
                                      </p:tavLst>
                                    </p:anim>
                                    <p:set>
                                      <p:cBhvr>
                                        <p:cTn id="440" dur="1" fill="hold">
                                          <p:stCondLst>
                                            <p:cond delay="2999"/>
                                          </p:stCondLst>
                                        </p:cTn>
                                        <p:tgtEl>
                                          <p:spTgt spid="5"/>
                                        </p:tgtEl>
                                        <p:attrNameLst>
                                          <p:attrName>style.visibility</p:attrName>
                                        </p:attrNameLst>
                                      </p:cBhvr>
                                      <p:to>
                                        <p:strVal val="hidden"/>
                                      </p:to>
                                    </p:set>
                                  </p:childTnLst>
                                </p:cTn>
                              </p:par>
                              <p:par>
                                <p:cTn id="441" presetID="2" presetClass="exit" presetSubtype="2" fill="hold" grpId="4" nodeType="withEffect">
                                  <p:stCondLst>
                                    <p:cond delay="0"/>
                                  </p:stCondLst>
                                  <p:iterate type="lt">
                                    <p:tmPct val="0"/>
                                  </p:iterate>
                                  <p:childTnLst>
                                    <p:anim calcmode="lin" valueType="num">
                                      <p:cBhvr additive="base">
                                        <p:cTn id="442" dur="3000"/>
                                        <p:tgtEl>
                                          <p:spTgt spid="7"/>
                                        </p:tgtEl>
                                        <p:attrNameLst>
                                          <p:attrName>ppt_x</p:attrName>
                                        </p:attrNameLst>
                                      </p:cBhvr>
                                      <p:tavLst>
                                        <p:tav tm="0">
                                          <p:val>
                                            <p:strVal val="ppt_x"/>
                                          </p:val>
                                        </p:tav>
                                        <p:tav tm="100000">
                                          <p:val>
                                            <p:strVal val="1+ppt_w/2"/>
                                          </p:val>
                                        </p:tav>
                                      </p:tavLst>
                                    </p:anim>
                                    <p:anim calcmode="lin" valueType="num">
                                      <p:cBhvr additive="base">
                                        <p:cTn id="443" dur="3000"/>
                                        <p:tgtEl>
                                          <p:spTgt spid="7"/>
                                        </p:tgtEl>
                                        <p:attrNameLst>
                                          <p:attrName>ppt_y</p:attrName>
                                        </p:attrNameLst>
                                      </p:cBhvr>
                                      <p:tavLst>
                                        <p:tav tm="0">
                                          <p:val>
                                            <p:strVal val="ppt_y"/>
                                          </p:val>
                                        </p:tav>
                                        <p:tav tm="100000">
                                          <p:val>
                                            <p:strVal val="ppt_y"/>
                                          </p:val>
                                        </p:tav>
                                      </p:tavLst>
                                    </p:anim>
                                    <p:set>
                                      <p:cBhvr>
                                        <p:cTn id="444" dur="1" fill="hold">
                                          <p:stCondLst>
                                            <p:cond delay="2999"/>
                                          </p:stCondLst>
                                        </p:cTn>
                                        <p:tgtEl>
                                          <p:spTgt spid="7"/>
                                        </p:tgtEl>
                                        <p:attrNameLst>
                                          <p:attrName>style.visibility</p:attrName>
                                        </p:attrNameLst>
                                      </p:cBhvr>
                                      <p:to>
                                        <p:strVal val="hidden"/>
                                      </p:to>
                                    </p:set>
                                  </p:childTnLst>
                                </p:cTn>
                              </p:par>
                              <p:par>
                                <p:cTn id="445" presetID="2" presetClass="exit" presetSubtype="2" fill="hold" grpId="4" nodeType="withEffect">
                                  <p:stCondLst>
                                    <p:cond delay="0"/>
                                  </p:stCondLst>
                                  <p:iterate type="lt">
                                    <p:tmPct val="0"/>
                                  </p:iterate>
                                  <p:childTnLst>
                                    <p:anim calcmode="lin" valueType="num">
                                      <p:cBhvr additive="base">
                                        <p:cTn id="446" dur="3000"/>
                                        <p:tgtEl>
                                          <p:spTgt spid="9"/>
                                        </p:tgtEl>
                                        <p:attrNameLst>
                                          <p:attrName>ppt_x</p:attrName>
                                        </p:attrNameLst>
                                      </p:cBhvr>
                                      <p:tavLst>
                                        <p:tav tm="0">
                                          <p:val>
                                            <p:strVal val="ppt_x"/>
                                          </p:val>
                                        </p:tav>
                                        <p:tav tm="100000">
                                          <p:val>
                                            <p:strVal val="1+ppt_w/2"/>
                                          </p:val>
                                        </p:tav>
                                      </p:tavLst>
                                    </p:anim>
                                    <p:anim calcmode="lin" valueType="num">
                                      <p:cBhvr additive="base">
                                        <p:cTn id="447" dur="3000"/>
                                        <p:tgtEl>
                                          <p:spTgt spid="9"/>
                                        </p:tgtEl>
                                        <p:attrNameLst>
                                          <p:attrName>ppt_y</p:attrName>
                                        </p:attrNameLst>
                                      </p:cBhvr>
                                      <p:tavLst>
                                        <p:tav tm="0">
                                          <p:val>
                                            <p:strVal val="ppt_y"/>
                                          </p:val>
                                        </p:tav>
                                        <p:tav tm="100000">
                                          <p:val>
                                            <p:strVal val="ppt_y"/>
                                          </p:val>
                                        </p:tav>
                                      </p:tavLst>
                                    </p:anim>
                                    <p:set>
                                      <p:cBhvr>
                                        <p:cTn id="448" dur="1" fill="hold">
                                          <p:stCondLst>
                                            <p:cond delay="2999"/>
                                          </p:stCondLst>
                                        </p:cTn>
                                        <p:tgtEl>
                                          <p:spTgt spid="9"/>
                                        </p:tgtEl>
                                        <p:attrNameLst>
                                          <p:attrName>style.visibility</p:attrName>
                                        </p:attrNameLst>
                                      </p:cBhvr>
                                      <p:to>
                                        <p:strVal val="hidden"/>
                                      </p:to>
                                    </p:set>
                                  </p:childTnLst>
                                </p:cTn>
                              </p:par>
                              <p:par>
                                <p:cTn id="449" presetID="2" presetClass="exit" presetSubtype="2" fill="hold" grpId="4" nodeType="withEffect">
                                  <p:stCondLst>
                                    <p:cond delay="0"/>
                                  </p:stCondLst>
                                  <p:iterate type="lt">
                                    <p:tmPct val="0"/>
                                  </p:iterate>
                                  <p:childTnLst>
                                    <p:anim calcmode="lin" valueType="num">
                                      <p:cBhvr additive="base">
                                        <p:cTn id="450" dur="3000"/>
                                        <p:tgtEl>
                                          <p:spTgt spid="19"/>
                                        </p:tgtEl>
                                        <p:attrNameLst>
                                          <p:attrName>ppt_x</p:attrName>
                                        </p:attrNameLst>
                                      </p:cBhvr>
                                      <p:tavLst>
                                        <p:tav tm="0">
                                          <p:val>
                                            <p:strVal val="ppt_x"/>
                                          </p:val>
                                        </p:tav>
                                        <p:tav tm="100000">
                                          <p:val>
                                            <p:strVal val="1+ppt_w/2"/>
                                          </p:val>
                                        </p:tav>
                                      </p:tavLst>
                                    </p:anim>
                                    <p:anim calcmode="lin" valueType="num">
                                      <p:cBhvr additive="base">
                                        <p:cTn id="451" dur="3000"/>
                                        <p:tgtEl>
                                          <p:spTgt spid="19"/>
                                        </p:tgtEl>
                                        <p:attrNameLst>
                                          <p:attrName>ppt_y</p:attrName>
                                        </p:attrNameLst>
                                      </p:cBhvr>
                                      <p:tavLst>
                                        <p:tav tm="0">
                                          <p:val>
                                            <p:strVal val="ppt_y"/>
                                          </p:val>
                                        </p:tav>
                                        <p:tav tm="100000">
                                          <p:val>
                                            <p:strVal val="ppt_y"/>
                                          </p:val>
                                        </p:tav>
                                      </p:tavLst>
                                    </p:anim>
                                    <p:set>
                                      <p:cBhvr>
                                        <p:cTn id="452" dur="1" fill="hold">
                                          <p:stCondLst>
                                            <p:cond delay="2999"/>
                                          </p:stCondLst>
                                        </p:cTn>
                                        <p:tgtEl>
                                          <p:spTgt spid="19"/>
                                        </p:tgtEl>
                                        <p:attrNameLst>
                                          <p:attrName>style.visibility</p:attrName>
                                        </p:attrNameLst>
                                      </p:cBhvr>
                                      <p:to>
                                        <p:strVal val="hidden"/>
                                      </p:to>
                                    </p:set>
                                  </p:childTnLst>
                                </p:cTn>
                              </p:par>
                              <p:par>
                                <p:cTn id="453" presetID="2" presetClass="exit" presetSubtype="2" fill="hold" grpId="4" nodeType="withEffect">
                                  <p:stCondLst>
                                    <p:cond delay="0"/>
                                  </p:stCondLst>
                                  <p:iterate type="lt">
                                    <p:tmPct val="0"/>
                                  </p:iterate>
                                  <p:childTnLst>
                                    <p:anim calcmode="lin" valueType="num">
                                      <p:cBhvr additive="base">
                                        <p:cTn id="454" dur="3000"/>
                                        <p:tgtEl>
                                          <p:spTgt spid="21"/>
                                        </p:tgtEl>
                                        <p:attrNameLst>
                                          <p:attrName>ppt_x</p:attrName>
                                        </p:attrNameLst>
                                      </p:cBhvr>
                                      <p:tavLst>
                                        <p:tav tm="0">
                                          <p:val>
                                            <p:strVal val="ppt_x"/>
                                          </p:val>
                                        </p:tav>
                                        <p:tav tm="100000">
                                          <p:val>
                                            <p:strVal val="1+ppt_w/2"/>
                                          </p:val>
                                        </p:tav>
                                      </p:tavLst>
                                    </p:anim>
                                    <p:anim calcmode="lin" valueType="num">
                                      <p:cBhvr additive="base">
                                        <p:cTn id="455" dur="3000"/>
                                        <p:tgtEl>
                                          <p:spTgt spid="21"/>
                                        </p:tgtEl>
                                        <p:attrNameLst>
                                          <p:attrName>ppt_y</p:attrName>
                                        </p:attrNameLst>
                                      </p:cBhvr>
                                      <p:tavLst>
                                        <p:tav tm="0">
                                          <p:val>
                                            <p:strVal val="ppt_y"/>
                                          </p:val>
                                        </p:tav>
                                        <p:tav tm="100000">
                                          <p:val>
                                            <p:strVal val="ppt_y"/>
                                          </p:val>
                                        </p:tav>
                                      </p:tavLst>
                                    </p:anim>
                                    <p:set>
                                      <p:cBhvr>
                                        <p:cTn id="456" dur="1" fill="hold">
                                          <p:stCondLst>
                                            <p:cond delay="2999"/>
                                          </p:stCondLst>
                                        </p:cTn>
                                        <p:tgtEl>
                                          <p:spTgt spid="21"/>
                                        </p:tgtEl>
                                        <p:attrNameLst>
                                          <p:attrName>style.visibility</p:attrName>
                                        </p:attrNameLst>
                                      </p:cBhvr>
                                      <p:to>
                                        <p:strVal val="hidden"/>
                                      </p:to>
                                    </p:set>
                                  </p:childTnLst>
                                </p:cTn>
                              </p:par>
                              <p:par>
                                <p:cTn id="457" presetID="2" presetClass="exit" presetSubtype="2" fill="hold" grpId="4" nodeType="withEffect">
                                  <p:stCondLst>
                                    <p:cond delay="0"/>
                                  </p:stCondLst>
                                  <p:iterate type="lt">
                                    <p:tmPct val="0"/>
                                  </p:iterate>
                                  <p:childTnLst>
                                    <p:anim calcmode="lin" valueType="num">
                                      <p:cBhvr additive="base">
                                        <p:cTn id="458" dur="3000"/>
                                        <p:tgtEl>
                                          <p:spTgt spid="23"/>
                                        </p:tgtEl>
                                        <p:attrNameLst>
                                          <p:attrName>ppt_x</p:attrName>
                                        </p:attrNameLst>
                                      </p:cBhvr>
                                      <p:tavLst>
                                        <p:tav tm="0">
                                          <p:val>
                                            <p:strVal val="ppt_x"/>
                                          </p:val>
                                        </p:tav>
                                        <p:tav tm="100000">
                                          <p:val>
                                            <p:strVal val="1+ppt_w/2"/>
                                          </p:val>
                                        </p:tav>
                                      </p:tavLst>
                                    </p:anim>
                                    <p:anim calcmode="lin" valueType="num">
                                      <p:cBhvr additive="base">
                                        <p:cTn id="459" dur="3000"/>
                                        <p:tgtEl>
                                          <p:spTgt spid="23"/>
                                        </p:tgtEl>
                                        <p:attrNameLst>
                                          <p:attrName>ppt_y</p:attrName>
                                        </p:attrNameLst>
                                      </p:cBhvr>
                                      <p:tavLst>
                                        <p:tav tm="0">
                                          <p:val>
                                            <p:strVal val="ppt_y"/>
                                          </p:val>
                                        </p:tav>
                                        <p:tav tm="100000">
                                          <p:val>
                                            <p:strVal val="ppt_y"/>
                                          </p:val>
                                        </p:tav>
                                      </p:tavLst>
                                    </p:anim>
                                    <p:set>
                                      <p:cBhvr>
                                        <p:cTn id="460" dur="1" fill="hold">
                                          <p:stCondLst>
                                            <p:cond delay="2999"/>
                                          </p:stCondLst>
                                        </p:cTn>
                                        <p:tgtEl>
                                          <p:spTgt spid="23"/>
                                        </p:tgtEl>
                                        <p:attrNameLst>
                                          <p:attrName>style.visibility</p:attrName>
                                        </p:attrNameLst>
                                      </p:cBhvr>
                                      <p:to>
                                        <p:strVal val="hidden"/>
                                      </p:to>
                                    </p:set>
                                  </p:childTnLst>
                                </p:cTn>
                              </p:par>
                              <p:par>
                                <p:cTn id="461" presetID="2" presetClass="exit" presetSubtype="2" fill="hold" grpId="4" nodeType="withEffect">
                                  <p:stCondLst>
                                    <p:cond delay="0"/>
                                  </p:stCondLst>
                                  <p:iterate type="lt">
                                    <p:tmPct val="0"/>
                                  </p:iterate>
                                  <p:childTnLst>
                                    <p:anim calcmode="lin" valueType="num">
                                      <p:cBhvr additive="base">
                                        <p:cTn id="462" dur="3000"/>
                                        <p:tgtEl>
                                          <p:spTgt spid="25"/>
                                        </p:tgtEl>
                                        <p:attrNameLst>
                                          <p:attrName>ppt_x</p:attrName>
                                        </p:attrNameLst>
                                      </p:cBhvr>
                                      <p:tavLst>
                                        <p:tav tm="0">
                                          <p:val>
                                            <p:strVal val="ppt_x"/>
                                          </p:val>
                                        </p:tav>
                                        <p:tav tm="100000">
                                          <p:val>
                                            <p:strVal val="1+ppt_w/2"/>
                                          </p:val>
                                        </p:tav>
                                      </p:tavLst>
                                    </p:anim>
                                    <p:anim calcmode="lin" valueType="num">
                                      <p:cBhvr additive="base">
                                        <p:cTn id="463" dur="3000"/>
                                        <p:tgtEl>
                                          <p:spTgt spid="25"/>
                                        </p:tgtEl>
                                        <p:attrNameLst>
                                          <p:attrName>ppt_y</p:attrName>
                                        </p:attrNameLst>
                                      </p:cBhvr>
                                      <p:tavLst>
                                        <p:tav tm="0">
                                          <p:val>
                                            <p:strVal val="ppt_y"/>
                                          </p:val>
                                        </p:tav>
                                        <p:tav tm="100000">
                                          <p:val>
                                            <p:strVal val="ppt_y"/>
                                          </p:val>
                                        </p:tav>
                                      </p:tavLst>
                                    </p:anim>
                                    <p:set>
                                      <p:cBhvr>
                                        <p:cTn id="464" dur="1" fill="hold">
                                          <p:stCondLst>
                                            <p:cond delay="2999"/>
                                          </p:stCondLst>
                                        </p:cTn>
                                        <p:tgtEl>
                                          <p:spTgt spid="25"/>
                                        </p:tgtEl>
                                        <p:attrNameLst>
                                          <p:attrName>style.visibility</p:attrName>
                                        </p:attrNameLst>
                                      </p:cBhvr>
                                      <p:to>
                                        <p:strVal val="hidden"/>
                                      </p:to>
                                    </p:set>
                                  </p:childTnLst>
                                </p:cTn>
                              </p:par>
                              <p:par>
                                <p:cTn id="465" presetID="2" presetClass="exit" presetSubtype="8" fill="hold" grpId="4" nodeType="withEffect">
                                  <p:stCondLst>
                                    <p:cond delay="0"/>
                                  </p:stCondLst>
                                  <p:iterate type="lt">
                                    <p:tmPct val="0"/>
                                  </p:iterate>
                                  <p:childTnLst>
                                    <p:anim calcmode="lin" valueType="num">
                                      <p:cBhvr additive="base">
                                        <p:cTn id="466" dur="3000"/>
                                        <p:tgtEl>
                                          <p:spTgt spid="12"/>
                                        </p:tgtEl>
                                        <p:attrNameLst>
                                          <p:attrName>ppt_x</p:attrName>
                                        </p:attrNameLst>
                                      </p:cBhvr>
                                      <p:tavLst>
                                        <p:tav tm="0">
                                          <p:val>
                                            <p:strVal val="ppt_x"/>
                                          </p:val>
                                        </p:tav>
                                        <p:tav tm="100000">
                                          <p:val>
                                            <p:strVal val="0-ppt_w/2"/>
                                          </p:val>
                                        </p:tav>
                                      </p:tavLst>
                                    </p:anim>
                                    <p:anim calcmode="lin" valueType="num">
                                      <p:cBhvr additive="base">
                                        <p:cTn id="467" dur="3000"/>
                                        <p:tgtEl>
                                          <p:spTgt spid="12"/>
                                        </p:tgtEl>
                                        <p:attrNameLst>
                                          <p:attrName>ppt_y</p:attrName>
                                        </p:attrNameLst>
                                      </p:cBhvr>
                                      <p:tavLst>
                                        <p:tav tm="0">
                                          <p:val>
                                            <p:strVal val="ppt_y"/>
                                          </p:val>
                                        </p:tav>
                                        <p:tav tm="100000">
                                          <p:val>
                                            <p:strVal val="ppt_y"/>
                                          </p:val>
                                        </p:tav>
                                      </p:tavLst>
                                    </p:anim>
                                    <p:set>
                                      <p:cBhvr>
                                        <p:cTn id="468" dur="1" fill="hold">
                                          <p:stCondLst>
                                            <p:cond delay="2999"/>
                                          </p:stCondLst>
                                        </p:cTn>
                                        <p:tgtEl>
                                          <p:spTgt spid="12"/>
                                        </p:tgtEl>
                                        <p:attrNameLst>
                                          <p:attrName>style.visibility</p:attrName>
                                        </p:attrNameLst>
                                      </p:cBhvr>
                                      <p:to>
                                        <p:strVal val="hidden"/>
                                      </p:to>
                                    </p:set>
                                  </p:childTnLst>
                                </p:cTn>
                              </p:par>
                              <p:par>
                                <p:cTn id="469" presetID="2" presetClass="exit" presetSubtype="8" fill="hold" grpId="4" nodeType="withEffect">
                                  <p:stCondLst>
                                    <p:cond delay="0"/>
                                  </p:stCondLst>
                                  <p:iterate type="lt">
                                    <p:tmPct val="0"/>
                                  </p:iterate>
                                  <p:childTnLst>
                                    <p:anim calcmode="lin" valueType="num">
                                      <p:cBhvr additive="base">
                                        <p:cTn id="470" dur="3000"/>
                                        <p:tgtEl>
                                          <p:spTgt spid="14"/>
                                        </p:tgtEl>
                                        <p:attrNameLst>
                                          <p:attrName>ppt_x</p:attrName>
                                        </p:attrNameLst>
                                      </p:cBhvr>
                                      <p:tavLst>
                                        <p:tav tm="0">
                                          <p:val>
                                            <p:strVal val="ppt_x"/>
                                          </p:val>
                                        </p:tav>
                                        <p:tav tm="100000">
                                          <p:val>
                                            <p:strVal val="0-ppt_w/2"/>
                                          </p:val>
                                        </p:tav>
                                      </p:tavLst>
                                    </p:anim>
                                    <p:anim calcmode="lin" valueType="num">
                                      <p:cBhvr additive="base">
                                        <p:cTn id="471" dur="3000"/>
                                        <p:tgtEl>
                                          <p:spTgt spid="14"/>
                                        </p:tgtEl>
                                        <p:attrNameLst>
                                          <p:attrName>ppt_y</p:attrName>
                                        </p:attrNameLst>
                                      </p:cBhvr>
                                      <p:tavLst>
                                        <p:tav tm="0">
                                          <p:val>
                                            <p:strVal val="ppt_y"/>
                                          </p:val>
                                        </p:tav>
                                        <p:tav tm="100000">
                                          <p:val>
                                            <p:strVal val="ppt_y"/>
                                          </p:val>
                                        </p:tav>
                                      </p:tavLst>
                                    </p:anim>
                                    <p:set>
                                      <p:cBhvr>
                                        <p:cTn id="472" dur="1" fill="hold">
                                          <p:stCondLst>
                                            <p:cond delay="2999"/>
                                          </p:stCondLst>
                                        </p:cTn>
                                        <p:tgtEl>
                                          <p:spTgt spid="14"/>
                                        </p:tgtEl>
                                        <p:attrNameLst>
                                          <p:attrName>style.visibility</p:attrName>
                                        </p:attrNameLst>
                                      </p:cBhvr>
                                      <p:to>
                                        <p:strVal val="hidden"/>
                                      </p:to>
                                    </p:set>
                                  </p:childTnLst>
                                </p:cTn>
                              </p:par>
                              <p:par>
                                <p:cTn id="473" presetID="2" presetClass="exit" presetSubtype="8" fill="hold" grpId="4" nodeType="withEffect">
                                  <p:stCondLst>
                                    <p:cond delay="0"/>
                                  </p:stCondLst>
                                  <p:iterate type="lt">
                                    <p:tmPct val="0"/>
                                  </p:iterate>
                                  <p:childTnLst>
                                    <p:anim calcmode="lin" valueType="num">
                                      <p:cBhvr additive="base">
                                        <p:cTn id="474" dur="3000"/>
                                        <p:tgtEl>
                                          <p:spTgt spid="16"/>
                                        </p:tgtEl>
                                        <p:attrNameLst>
                                          <p:attrName>ppt_x</p:attrName>
                                        </p:attrNameLst>
                                      </p:cBhvr>
                                      <p:tavLst>
                                        <p:tav tm="0">
                                          <p:val>
                                            <p:strVal val="ppt_x"/>
                                          </p:val>
                                        </p:tav>
                                        <p:tav tm="100000">
                                          <p:val>
                                            <p:strVal val="0-ppt_w/2"/>
                                          </p:val>
                                        </p:tav>
                                      </p:tavLst>
                                    </p:anim>
                                    <p:anim calcmode="lin" valueType="num">
                                      <p:cBhvr additive="base">
                                        <p:cTn id="475" dur="3000"/>
                                        <p:tgtEl>
                                          <p:spTgt spid="16"/>
                                        </p:tgtEl>
                                        <p:attrNameLst>
                                          <p:attrName>ppt_y</p:attrName>
                                        </p:attrNameLst>
                                      </p:cBhvr>
                                      <p:tavLst>
                                        <p:tav tm="0">
                                          <p:val>
                                            <p:strVal val="ppt_y"/>
                                          </p:val>
                                        </p:tav>
                                        <p:tav tm="100000">
                                          <p:val>
                                            <p:strVal val="ppt_y"/>
                                          </p:val>
                                        </p:tav>
                                      </p:tavLst>
                                    </p:anim>
                                    <p:set>
                                      <p:cBhvr>
                                        <p:cTn id="476" dur="1" fill="hold">
                                          <p:stCondLst>
                                            <p:cond delay="2999"/>
                                          </p:stCondLst>
                                        </p:cTn>
                                        <p:tgtEl>
                                          <p:spTgt spid="16"/>
                                        </p:tgtEl>
                                        <p:attrNameLst>
                                          <p:attrName>style.visibility</p:attrName>
                                        </p:attrNameLst>
                                      </p:cBhvr>
                                      <p:to>
                                        <p:strVal val="hidden"/>
                                      </p:to>
                                    </p:set>
                                  </p:childTnLst>
                                </p:cTn>
                              </p:par>
                              <p:par>
                                <p:cTn id="477" presetID="2" presetClass="exit" presetSubtype="8" fill="hold" grpId="4" nodeType="withEffect">
                                  <p:stCondLst>
                                    <p:cond delay="0"/>
                                  </p:stCondLst>
                                  <p:iterate type="lt">
                                    <p:tmPct val="0"/>
                                  </p:iterate>
                                  <p:childTnLst>
                                    <p:anim calcmode="lin" valueType="num">
                                      <p:cBhvr additive="base">
                                        <p:cTn id="478" dur="3000"/>
                                        <p:tgtEl>
                                          <p:spTgt spid="18"/>
                                        </p:tgtEl>
                                        <p:attrNameLst>
                                          <p:attrName>ppt_x</p:attrName>
                                        </p:attrNameLst>
                                      </p:cBhvr>
                                      <p:tavLst>
                                        <p:tav tm="0">
                                          <p:val>
                                            <p:strVal val="ppt_x"/>
                                          </p:val>
                                        </p:tav>
                                        <p:tav tm="100000">
                                          <p:val>
                                            <p:strVal val="0-ppt_w/2"/>
                                          </p:val>
                                        </p:tav>
                                      </p:tavLst>
                                    </p:anim>
                                    <p:anim calcmode="lin" valueType="num">
                                      <p:cBhvr additive="base">
                                        <p:cTn id="479" dur="3000"/>
                                        <p:tgtEl>
                                          <p:spTgt spid="18"/>
                                        </p:tgtEl>
                                        <p:attrNameLst>
                                          <p:attrName>ppt_y</p:attrName>
                                        </p:attrNameLst>
                                      </p:cBhvr>
                                      <p:tavLst>
                                        <p:tav tm="0">
                                          <p:val>
                                            <p:strVal val="ppt_y"/>
                                          </p:val>
                                        </p:tav>
                                        <p:tav tm="100000">
                                          <p:val>
                                            <p:strVal val="ppt_y"/>
                                          </p:val>
                                        </p:tav>
                                      </p:tavLst>
                                    </p:anim>
                                    <p:set>
                                      <p:cBhvr>
                                        <p:cTn id="480" dur="1" fill="hold">
                                          <p:stCondLst>
                                            <p:cond delay="2999"/>
                                          </p:stCondLst>
                                        </p:cTn>
                                        <p:tgtEl>
                                          <p:spTgt spid="18"/>
                                        </p:tgtEl>
                                        <p:attrNameLst>
                                          <p:attrName>style.visibility</p:attrName>
                                        </p:attrNameLst>
                                      </p:cBhvr>
                                      <p:to>
                                        <p:strVal val="hidden"/>
                                      </p:to>
                                    </p:set>
                                  </p:childTnLst>
                                </p:cTn>
                              </p:par>
                              <p:par>
                                <p:cTn id="481" presetID="2" presetClass="exit" presetSubtype="8" fill="hold" grpId="4" nodeType="withEffect">
                                  <p:stCondLst>
                                    <p:cond delay="0"/>
                                  </p:stCondLst>
                                  <p:iterate type="lt">
                                    <p:tmPct val="0"/>
                                  </p:iterate>
                                  <p:childTnLst>
                                    <p:anim calcmode="lin" valueType="num">
                                      <p:cBhvr additive="base">
                                        <p:cTn id="482" dur="3000"/>
                                        <p:tgtEl>
                                          <p:spTgt spid="4"/>
                                        </p:tgtEl>
                                        <p:attrNameLst>
                                          <p:attrName>ppt_x</p:attrName>
                                        </p:attrNameLst>
                                      </p:cBhvr>
                                      <p:tavLst>
                                        <p:tav tm="0">
                                          <p:val>
                                            <p:strVal val="ppt_x"/>
                                          </p:val>
                                        </p:tav>
                                        <p:tav tm="100000">
                                          <p:val>
                                            <p:strVal val="0-ppt_w/2"/>
                                          </p:val>
                                        </p:tav>
                                      </p:tavLst>
                                    </p:anim>
                                    <p:anim calcmode="lin" valueType="num">
                                      <p:cBhvr additive="base">
                                        <p:cTn id="483" dur="3000"/>
                                        <p:tgtEl>
                                          <p:spTgt spid="4"/>
                                        </p:tgtEl>
                                        <p:attrNameLst>
                                          <p:attrName>ppt_y</p:attrName>
                                        </p:attrNameLst>
                                      </p:cBhvr>
                                      <p:tavLst>
                                        <p:tav tm="0">
                                          <p:val>
                                            <p:strVal val="ppt_y"/>
                                          </p:val>
                                        </p:tav>
                                        <p:tav tm="100000">
                                          <p:val>
                                            <p:strVal val="ppt_y"/>
                                          </p:val>
                                        </p:tav>
                                      </p:tavLst>
                                    </p:anim>
                                    <p:set>
                                      <p:cBhvr>
                                        <p:cTn id="484" dur="1" fill="hold">
                                          <p:stCondLst>
                                            <p:cond delay="2999"/>
                                          </p:stCondLst>
                                        </p:cTn>
                                        <p:tgtEl>
                                          <p:spTgt spid="4"/>
                                        </p:tgtEl>
                                        <p:attrNameLst>
                                          <p:attrName>style.visibility</p:attrName>
                                        </p:attrNameLst>
                                      </p:cBhvr>
                                      <p:to>
                                        <p:strVal val="hidden"/>
                                      </p:to>
                                    </p:set>
                                  </p:childTnLst>
                                </p:cTn>
                              </p:par>
                              <p:par>
                                <p:cTn id="485" presetID="2" presetClass="exit" presetSubtype="8" fill="hold" grpId="4" nodeType="withEffect">
                                  <p:stCondLst>
                                    <p:cond delay="0"/>
                                  </p:stCondLst>
                                  <p:iterate type="lt">
                                    <p:tmPct val="0"/>
                                  </p:iterate>
                                  <p:childTnLst>
                                    <p:anim calcmode="lin" valueType="num">
                                      <p:cBhvr additive="base">
                                        <p:cTn id="486" dur="3000"/>
                                        <p:tgtEl>
                                          <p:spTgt spid="6"/>
                                        </p:tgtEl>
                                        <p:attrNameLst>
                                          <p:attrName>ppt_x</p:attrName>
                                        </p:attrNameLst>
                                      </p:cBhvr>
                                      <p:tavLst>
                                        <p:tav tm="0">
                                          <p:val>
                                            <p:strVal val="ppt_x"/>
                                          </p:val>
                                        </p:tav>
                                        <p:tav tm="100000">
                                          <p:val>
                                            <p:strVal val="0-ppt_w/2"/>
                                          </p:val>
                                        </p:tav>
                                      </p:tavLst>
                                    </p:anim>
                                    <p:anim calcmode="lin" valueType="num">
                                      <p:cBhvr additive="base">
                                        <p:cTn id="487" dur="3000"/>
                                        <p:tgtEl>
                                          <p:spTgt spid="6"/>
                                        </p:tgtEl>
                                        <p:attrNameLst>
                                          <p:attrName>ppt_y</p:attrName>
                                        </p:attrNameLst>
                                      </p:cBhvr>
                                      <p:tavLst>
                                        <p:tav tm="0">
                                          <p:val>
                                            <p:strVal val="ppt_y"/>
                                          </p:val>
                                        </p:tav>
                                        <p:tav tm="100000">
                                          <p:val>
                                            <p:strVal val="ppt_y"/>
                                          </p:val>
                                        </p:tav>
                                      </p:tavLst>
                                    </p:anim>
                                    <p:set>
                                      <p:cBhvr>
                                        <p:cTn id="488" dur="1" fill="hold">
                                          <p:stCondLst>
                                            <p:cond delay="2999"/>
                                          </p:stCondLst>
                                        </p:cTn>
                                        <p:tgtEl>
                                          <p:spTgt spid="6"/>
                                        </p:tgtEl>
                                        <p:attrNameLst>
                                          <p:attrName>style.visibility</p:attrName>
                                        </p:attrNameLst>
                                      </p:cBhvr>
                                      <p:to>
                                        <p:strVal val="hidden"/>
                                      </p:to>
                                    </p:set>
                                  </p:childTnLst>
                                </p:cTn>
                              </p:par>
                              <p:par>
                                <p:cTn id="489" presetID="2" presetClass="exit" presetSubtype="8" fill="hold" grpId="4" nodeType="withEffect">
                                  <p:stCondLst>
                                    <p:cond delay="0"/>
                                  </p:stCondLst>
                                  <p:iterate type="lt">
                                    <p:tmPct val="0"/>
                                  </p:iterate>
                                  <p:childTnLst>
                                    <p:anim calcmode="lin" valueType="num">
                                      <p:cBhvr additive="base">
                                        <p:cTn id="490" dur="3000"/>
                                        <p:tgtEl>
                                          <p:spTgt spid="8"/>
                                        </p:tgtEl>
                                        <p:attrNameLst>
                                          <p:attrName>ppt_x</p:attrName>
                                        </p:attrNameLst>
                                      </p:cBhvr>
                                      <p:tavLst>
                                        <p:tav tm="0">
                                          <p:val>
                                            <p:strVal val="ppt_x"/>
                                          </p:val>
                                        </p:tav>
                                        <p:tav tm="100000">
                                          <p:val>
                                            <p:strVal val="0-ppt_w/2"/>
                                          </p:val>
                                        </p:tav>
                                      </p:tavLst>
                                    </p:anim>
                                    <p:anim calcmode="lin" valueType="num">
                                      <p:cBhvr additive="base">
                                        <p:cTn id="491" dur="3000"/>
                                        <p:tgtEl>
                                          <p:spTgt spid="8"/>
                                        </p:tgtEl>
                                        <p:attrNameLst>
                                          <p:attrName>ppt_y</p:attrName>
                                        </p:attrNameLst>
                                      </p:cBhvr>
                                      <p:tavLst>
                                        <p:tav tm="0">
                                          <p:val>
                                            <p:strVal val="ppt_y"/>
                                          </p:val>
                                        </p:tav>
                                        <p:tav tm="100000">
                                          <p:val>
                                            <p:strVal val="ppt_y"/>
                                          </p:val>
                                        </p:tav>
                                      </p:tavLst>
                                    </p:anim>
                                    <p:set>
                                      <p:cBhvr>
                                        <p:cTn id="492" dur="1" fill="hold">
                                          <p:stCondLst>
                                            <p:cond delay="2999"/>
                                          </p:stCondLst>
                                        </p:cTn>
                                        <p:tgtEl>
                                          <p:spTgt spid="8"/>
                                        </p:tgtEl>
                                        <p:attrNameLst>
                                          <p:attrName>style.visibility</p:attrName>
                                        </p:attrNameLst>
                                      </p:cBhvr>
                                      <p:to>
                                        <p:strVal val="hidden"/>
                                      </p:to>
                                    </p:set>
                                  </p:childTnLst>
                                </p:cTn>
                              </p:par>
                              <p:par>
                                <p:cTn id="493" presetID="2" presetClass="exit" presetSubtype="8" fill="hold" grpId="4" nodeType="withEffect">
                                  <p:stCondLst>
                                    <p:cond delay="0"/>
                                  </p:stCondLst>
                                  <p:iterate type="lt">
                                    <p:tmPct val="0"/>
                                  </p:iterate>
                                  <p:childTnLst>
                                    <p:anim calcmode="lin" valueType="num">
                                      <p:cBhvr additive="base">
                                        <p:cTn id="494" dur="3000"/>
                                        <p:tgtEl>
                                          <p:spTgt spid="10"/>
                                        </p:tgtEl>
                                        <p:attrNameLst>
                                          <p:attrName>ppt_x</p:attrName>
                                        </p:attrNameLst>
                                      </p:cBhvr>
                                      <p:tavLst>
                                        <p:tav tm="0">
                                          <p:val>
                                            <p:strVal val="ppt_x"/>
                                          </p:val>
                                        </p:tav>
                                        <p:tav tm="100000">
                                          <p:val>
                                            <p:strVal val="0-ppt_w/2"/>
                                          </p:val>
                                        </p:tav>
                                      </p:tavLst>
                                    </p:anim>
                                    <p:anim calcmode="lin" valueType="num">
                                      <p:cBhvr additive="base">
                                        <p:cTn id="495" dur="3000"/>
                                        <p:tgtEl>
                                          <p:spTgt spid="10"/>
                                        </p:tgtEl>
                                        <p:attrNameLst>
                                          <p:attrName>ppt_y</p:attrName>
                                        </p:attrNameLst>
                                      </p:cBhvr>
                                      <p:tavLst>
                                        <p:tav tm="0">
                                          <p:val>
                                            <p:strVal val="ppt_y"/>
                                          </p:val>
                                        </p:tav>
                                        <p:tav tm="100000">
                                          <p:val>
                                            <p:strVal val="ppt_y"/>
                                          </p:val>
                                        </p:tav>
                                      </p:tavLst>
                                    </p:anim>
                                    <p:set>
                                      <p:cBhvr>
                                        <p:cTn id="496" dur="1" fill="hold">
                                          <p:stCondLst>
                                            <p:cond delay="2999"/>
                                          </p:stCondLst>
                                        </p:cTn>
                                        <p:tgtEl>
                                          <p:spTgt spid="10"/>
                                        </p:tgtEl>
                                        <p:attrNameLst>
                                          <p:attrName>style.visibility</p:attrName>
                                        </p:attrNameLst>
                                      </p:cBhvr>
                                      <p:to>
                                        <p:strVal val="hidden"/>
                                      </p:to>
                                    </p:set>
                                  </p:childTnLst>
                                </p:cTn>
                              </p:par>
                              <p:par>
                                <p:cTn id="497" presetID="2" presetClass="exit" presetSubtype="8" fill="hold" grpId="4" nodeType="withEffect">
                                  <p:stCondLst>
                                    <p:cond delay="0"/>
                                  </p:stCondLst>
                                  <p:iterate type="lt">
                                    <p:tmPct val="0"/>
                                  </p:iterate>
                                  <p:childTnLst>
                                    <p:anim calcmode="lin" valueType="num">
                                      <p:cBhvr additive="base">
                                        <p:cTn id="498" dur="3000"/>
                                        <p:tgtEl>
                                          <p:spTgt spid="20"/>
                                        </p:tgtEl>
                                        <p:attrNameLst>
                                          <p:attrName>ppt_x</p:attrName>
                                        </p:attrNameLst>
                                      </p:cBhvr>
                                      <p:tavLst>
                                        <p:tav tm="0">
                                          <p:val>
                                            <p:strVal val="ppt_x"/>
                                          </p:val>
                                        </p:tav>
                                        <p:tav tm="100000">
                                          <p:val>
                                            <p:strVal val="0-ppt_w/2"/>
                                          </p:val>
                                        </p:tav>
                                      </p:tavLst>
                                    </p:anim>
                                    <p:anim calcmode="lin" valueType="num">
                                      <p:cBhvr additive="base">
                                        <p:cTn id="499" dur="3000"/>
                                        <p:tgtEl>
                                          <p:spTgt spid="20"/>
                                        </p:tgtEl>
                                        <p:attrNameLst>
                                          <p:attrName>ppt_y</p:attrName>
                                        </p:attrNameLst>
                                      </p:cBhvr>
                                      <p:tavLst>
                                        <p:tav tm="0">
                                          <p:val>
                                            <p:strVal val="ppt_y"/>
                                          </p:val>
                                        </p:tav>
                                        <p:tav tm="100000">
                                          <p:val>
                                            <p:strVal val="ppt_y"/>
                                          </p:val>
                                        </p:tav>
                                      </p:tavLst>
                                    </p:anim>
                                    <p:set>
                                      <p:cBhvr>
                                        <p:cTn id="500" dur="1" fill="hold">
                                          <p:stCondLst>
                                            <p:cond delay="2999"/>
                                          </p:stCondLst>
                                        </p:cTn>
                                        <p:tgtEl>
                                          <p:spTgt spid="20"/>
                                        </p:tgtEl>
                                        <p:attrNameLst>
                                          <p:attrName>style.visibility</p:attrName>
                                        </p:attrNameLst>
                                      </p:cBhvr>
                                      <p:to>
                                        <p:strVal val="hidden"/>
                                      </p:to>
                                    </p:set>
                                  </p:childTnLst>
                                </p:cTn>
                              </p:par>
                              <p:par>
                                <p:cTn id="501" presetID="2" presetClass="exit" presetSubtype="8" fill="hold" grpId="4" nodeType="withEffect">
                                  <p:stCondLst>
                                    <p:cond delay="0"/>
                                  </p:stCondLst>
                                  <p:iterate type="lt">
                                    <p:tmPct val="0"/>
                                  </p:iterate>
                                  <p:childTnLst>
                                    <p:anim calcmode="lin" valueType="num">
                                      <p:cBhvr additive="base">
                                        <p:cTn id="502" dur="3000"/>
                                        <p:tgtEl>
                                          <p:spTgt spid="22"/>
                                        </p:tgtEl>
                                        <p:attrNameLst>
                                          <p:attrName>ppt_x</p:attrName>
                                        </p:attrNameLst>
                                      </p:cBhvr>
                                      <p:tavLst>
                                        <p:tav tm="0">
                                          <p:val>
                                            <p:strVal val="ppt_x"/>
                                          </p:val>
                                        </p:tav>
                                        <p:tav tm="100000">
                                          <p:val>
                                            <p:strVal val="0-ppt_w/2"/>
                                          </p:val>
                                        </p:tav>
                                      </p:tavLst>
                                    </p:anim>
                                    <p:anim calcmode="lin" valueType="num">
                                      <p:cBhvr additive="base">
                                        <p:cTn id="503" dur="3000"/>
                                        <p:tgtEl>
                                          <p:spTgt spid="22"/>
                                        </p:tgtEl>
                                        <p:attrNameLst>
                                          <p:attrName>ppt_y</p:attrName>
                                        </p:attrNameLst>
                                      </p:cBhvr>
                                      <p:tavLst>
                                        <p:tav tm="0">
                                          <p:val>
                                            <p:strVal val="ppt_y"/>
                                          </p:val>
                                        </p:tav>
                                        <p:tav tm="100000">
                                          <p:val>
                                            <p:strVal val="ppt_y"/>
                                          </p:val>
                                        </p:tav>
                                      </p:tavLst>
                                    </p:anim>
                                    <p:set>
                                      <p:cBhvr>
                                        <p:cTn id="504" dur="1" fill="hold">
                                          <p:stCondLst>
                                            <p:cond delay="2999"/>
                                          </p:stCondLst>
                                        </p:cTn>
                                        <p:tgtEl>
                                          <p:spTgt spid="22"/>
                                        </p:tgtEl>
                                        <p:attrNameLst>
                                          <p:attrName>style.visibility</p:attrName>
                                        </p:attrNameLst>
                                      </p:cBhvr>
                                      <p:to>
                                        <p:strVal val="hidden"/>
                                      </p:to>
                                    </p:set>
                                  </p:childTnLst>
                                </p:cTn>
                              </p:par>
                              <p:par>
                                <p:cTn id="505" presetID="2" presetClass="exit" presetSubtype="8" fill="hold" grpId="4" nodeType="withEffect">
                                  <p:stCondLst>
                                    <p:cond delay="0"/>
                                  </p:stCondLst>
                                  <p:iterate type="lt">
                                    <p:tmPct val="0"/>
                                  </p:iterate>
                                  <p:childTnLst>
                                    <p:anim calcmode="lin" valueType="num">
                                      <p:cBhvr additive="base">
                                        <p:cTn id="506" dur="3000"/>
                                        <p:tgtEl>
                                          <p:spTgt spid="24"/>
                                        </p:tgtEl>
                                        <p:attrNameLst>
                                          <p:attrName>ppt_x</p:attrName>
                                        </p:attrNameLst>
                                      </p:cBhvr>
                                      <p:tavLst>
                                        <p:tav tm="0">
                                          <p:val>
                                            <p:strVal val="ppt_x"/>
                                          </p:val>
                                        </p:tav>
                                        <p:tav tm="100000">
                                          <p:val>
                                            <p:strVal val="0-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8" fill="hold" grpId="4" nodeType="withEffect">
                                  <p:stCondLst>
                                    <p:cond delay="0"/>
                                  </p:stCondLst>
                                  <p:iterate type="lt">
                                    <p:tmPct val="0"/>
                                  </p:iterate>
                                  <p:childTnLst>
                                    <p:anim calcmode="lin" valueType="num">
                                      <p:cBhvr additive="base">
                                        <p:cTn id="510" dur="3000"/>
                                        <p:tgtEl>
                                          <p:spTgt spid="26"/>
                                        </p:tgtEl>
                                        <p:attrNameLst>
                                          <p:attrName>ppt_x</p:attrName>
                                        </p:attrNameLst>
                                      </p:cBhvr>
                                      <p:tavLst>
                                        <p:tav tm="0">
                                          <p:val>
                                            <p:strVal val="ppt_x"/>
                                          </p:val>
                                        </p:tav>
                                        <p:tav tm="100000">
                                          <p:val>
                                            <p:strVal val="0-ppt_w/2"/>
                                          </p:val>
                                        </p:tav>
                                      </p:tavLst>
                                    </p:anim>
                                    <p:anim calcmode="lin" valueType="num">
                                      <p:cBhvr additive="base">
                                        <p:cTn id="511" dur="3000"/>
                                        <p:tgtEl>
                                          <p:spTgt spid="26"/>
                                        </p:tgtEl>
                                        <p:attrNameLst>
                                          <p:attrName>ppt_y</p:attrName>
                                        </p:attrNameLst>
                                      </p:cBhvr>
                                      <p:tavLst>
                                        <p:tav tm="0">
                                          <p:val>
                                            <p:strVal val="ppt_y"/>
                                          </p:val>
                                        </p:tav>
                                        <p:tav tm="100000">
                                          <p:val>
                                            <p:strVal val="ppt_y"/>
                                          </p:val>
                                        </p:tav>
                                      </p:tavLst>
                                    </p:anim>
                                    <p:set>
                                      <p:cBhvr>
                                        <p:cTn id="512" dur="1" fill="hold">
                                          <p:stCondLst>
                                            <p:cond delay="2999"/>
                                          </p:stCondLst>
                                        </p:cTn>
                                        <p:tgtEl>
                                          <p:spTgt spid="26"/>
                                        </p:tgtEl>
                                        <p:attrNameLst>
                                          <p:attrName>style.visibility</p:attrName>
                                        </p:attrNameLst>
                                      </p:cBhvr>
                                      <p:to>
                                        <p:strVal val="hidden"/>
                                      </p:to>
                                    </p:set>
                                  </p:childTnLst>
                                </p:cTn>
                              </p:par>
                              <p:par>
                                <p:cTn id="513" presetID="5" presetClass="exit" presetSubtype="10" fill="hold" grpId="5" nodeType="withEffect">
                                  <p:stCondLst>
                                    <p:cond delay="0"/>
                                  </p:stCondLst>
                                  <p:iterate type="lt">
                                    <p:tmPct val="0"/>
                                  </p:iterate>
                                  <p:childTnLst>
                                    <p:animEffect transition="out" filter="checkerboard(across)">
                                      <p:cBhvr>
                                        <p:cTn id="514" dur="3000"/>
                                        <p:tgtEl>
                                          <p:spTgt spid="3"/>
                                        </p:tgtEl>
                                      </p:cBhvr>
                                    </p:animEffect>
                                    <p:set>
                                      <p:cBhvr>
                                        <p:cTn id="515" dur="1" fill="hold">
                                          <p:stCondLst>
                                            <p:cond delay="2999"/>
                                          </p:stCondLst>
                                        </p:cTn>
                                        <p:tgtEl>
                                          <p:spTgt spid="3"/>
                                        </p:tgtEl>
                                        <p:attrNameLst>
                                          <p:attrName>style.visibility</p:attrName>
                                        </p:attrNameLst>
                                      </p:cBhvr>
                                      <p:to>
                                        <p:strVal val="hidden"/>
                                      </p:to>
                                    </p:set>
                                  </p:childTnLst>
                                </p:cTn>
                              </p:par>
                              <p:par>
                                <p:cTn id="516" presetID="5" presetClass="exit" presetSubtype="10" fill="hold" grpId="5" nodeType="withEffect">
                                  <p:stCondLst>
                                    <p:cond delay="0"/>
                                  </p:stCondLst>
                                  <p:iterate type="lt">
                                    <p:tmPct val="0"/>
                                  </p:iterate>
                                  <p:childTnLst>
                                    <p:animEffect transition="out" filter="checkerboard(across)">
                                      <p:cBhvr>
                                        <p:cTn id="517" dur="3000"/>
                                        <p:tgtEl>
                                          <p:spTgt spid="4"/>
                                        </p:tgtEl>
                                      </p:cBhvr>
                                    </p:animEffect>
                                    <p:set>
                                      <p:cBhvr>
                                        <p:cTn id="518" dur="1" fill="hold">
                                          <p:stCondLst>
                                            <p:cond delay="2999"/>
                                          </p:stCondLst>
                                        </p:cTn>
                                        <p:tgtEl>
                                          <p:spTgt spid="4"/>
                                        </p:tgtEl>
                                        <p:attrNameLst>
                                          <p:attrName>style.visibility</p:attrName>
                                        </p:attrNameLst>
                                      </p:cBhvr>
                                      <p:to>
                                        <p:strVal val="hidden"/>
                                      </p:to>
                                    </p:set>
                                  </p:childTnLst>
                                </p:cTn>
                              </p:par>
                              <p:par>
                                <p:cTn id="519" presetID="5" presetClass="exit" presetSubtype="10" fill="hold" grpId="5" nodeType="withEffect">
                                  <p:stCondLst>
                                    <p:cond delay="0"/>
                                  </p:stCondLst>
                                  <p:iterate type="lt">
                                    <p:tmPct val="0"/>
                                  </p:iterate>
                                  <p:childTnLst>
                                    <p:animEffect transition="out" filter="checkerboard(across)">
                                      <p:cBhvr>
                                        <p:cTn id="520" dur="3000"/>
                                        <p:tgtEl>
                                          <p:spTgt spid="5"/>
                                        </p:tgtEl>
                                      </p:cBhvr>
                                    </p:animEffect>
                                    <p:set>
                                      <p:cBhvr>
                                        <p:cTn id="521" dur="1" fill="hold">
                                          <p:stCondLst>
                                            <p:cond delay="2999"/>
                                          </p:stCondLst>
                                        </p:cTn>
                                        <p:tgtEl>
                                          <p:spTgt spid="5"/>
                                        </p:tgtEl>
                                        <p:attrNameLst>
                                          <p:attrName>style.visibility</p:attrName>
                                        </p:attrNameLst>
                                      </p:cBhvr>
                                      <p:to>
                                        <p:strVal val="hidden"/>
                                      </p:to>
                                    </p:set>
                                  </p:childTnLst>
                                </p:cTn>
                              </p:par>
                              <p:par>
                                <p:cTn id="522" presetID="5" presetClass="exit" presetSubtype="10" fill="hold" grpId="5" nodeType="withEffect">
                                  <p:stCondLst>
                                    <p:cond delay="0"/>
                                  </p:stCondLst>
                                  <p:iterate type="lt">
                                    <p:tmPct val="0"/>
                                  </p:iterate>
                                  <p:childTnLst>
                                    <p:animEffect transition="out" filter="checkerboard(across)">
                                      <p:cBhvr>
                                        <p:cTn id="523" dur="3000"/>
                                        <p:tgtEl>
                                          <p:spTgt spid="6"/>
                                        </p:tgtEl>
                                      </p:cBhvr>
                                    </p:animEffect>
                                    <p:set>
                                      <p:cBhvr>
                                        <p:cTn id="524" dur="1" fill="hold">
                                          <p:stCondLst>
                                            <p:cond delay="2999"/>
                                          </p:stCondLst>
                                        </p:cTn>
                                        <p:tgtEl>
                                          <p:spTgt spid="6"/>
                                        </p:tgtEl>
                                        <p:attrNameLst>
                                          <p:attrName>style.visibility</p:attrName>
                                        </p:attrNameLst>
                                      </p:cBhvr>
                                      <p:to>
                                        <p:strVal val="hidden"/>
                                      </p:to>
                                    </p:set>
                                  </p:childTnLst>
                                </p:cTn>
                              </p:par>
                              <p:par>
                                <p:cTn id="525" presetID="5" presetClass="exit" presetSubtype="10" fill="hold" grpId="5" nodeType="withEffect">
                                  <p:stCondLst>
                                    <p:cond delay="0"/>
                                  </p:stCondLst>
                                  <p:iterate type="lt">
                                    <p:tmPct val="0"/>
                                  </p:iterate>
                                  <p:childTnLst>
                                    <p:animEffect transition="out" filter="checkerboard(across)">
                                      <p:cBhvr>
                                        <p:cTn id="526" dur="3000"/>
                                        <p:tgtEl>
                                          <p:spTgt spid="7"/>
                                        </p:tgtEl>
                                      </p:cBhvr>
                                    </p:animEffect>
                                    <p:set>
                                      <p:cBhvr>
                                        <p:cTn id="527" dur="1" fill="hold">
                                          <p:stCondLst>
                                            <p:cond delay="2999"/>
                                          </p:stCondLst>
                                        </p:cTn>
                                        <p:tgtEl>
                                          <p:spTgt spid="7"/>
                                        </p:tgtEl>
                                        <p:attrNameLst>
                                          <p:attrName>style.visibility</p:attrName>
                                        </p:attrNameLst>
                                      </p:cBhvr>
                                      <p:to>
                                        <p:strVal val="hidden"/>
                                      </p:to>
                                    </p:set>
                                  </p:childTnLst>
                                </p:cTn>
                              </p:par>
                              <p:par>
                                <p:cTn id="528" presetID="5" presetClass="exit" presetSubtype="10" fill="hold" grpId="5" nodeType="withEffect">
                                  <p:stCondLst>
                                    <p:cond delay="0"/>
                                  </p:stCondLst>
                                  <p:iterate type="lt">
                                    <p:tmPct val="0"/>
                                  </p:iterate>
                                  <p:childTnLst>
                                    <p:animEffect transition="out" filter="checkerboard(across)">
                                      <p:cBhvr>
                                        <p:cTn id="529" dur="3000"/>
                                        <p:tgtEl>
                                          <p:spTgt spid="8"/>
                                        </p:tgtEl>
                                      </p:cBhvr>
                                    </p:animEffect>
                                    <p:set>
                                      <p:cBhvr>
                                        <p:cTn id="530" dur="1" fill="hold">
                                          <p:stCondLst>
                                            <p:cond delay="2999"/>
                                          </p:stCondLst>
                                        </p:cTn>
                                        <p:tgtEl>
                                          <p:spTgt spid="8"/>
                                        </p:tgtEl>
                                        <p:attrNameLst>
                                          <p:attrName>style.visibility</p:attrName>
                                        </p:attrNameLst>
                                      </p:cBhvr>
                                      <p:to>
                                        <p:strVal val="hidden"/>
                                      </p:to>
                                    </p:set>
                                  </p:childTnLst>
                                </p:cTn>
                              </p:par>
                              <p:par>
                                <p:cTn id="531" presetID="5" presetClass="exit" presetSubtype="10" fill="hold" grpId="5" nodeType="withEffect">
                                  <p:stCondLst>
                                    <p:cond delay="0"/>
                                  </p:stCondLst>
                                  <p:iterate type="lt">
                                    <p:tmPct val="0"/>
                                  </p:iterate>
                                  <p:childTnLst>
                                    <p:animEffect transition="out" filter="checkerboard(across)">
                                      <p:cBhvr>
                                        <p:cTn id="532" dur="3000"/>
                                        <p:tgtEl>
                                          <p:spTgt spid="9"/>
                                        </p:tgtEl>
                                      </p:cBhvr>
                                    </p:animEffect>
                                    <p:set>
                                      <p:cBhvr>
                                        <p:cTn id="533" dur="1" fill="hold">
                                          <p:stCondLst>
                                            <p:cond delay="2999"/>
                                          </p:stCondLst>
                                        </p:cTn>
                                        <p:tgtEl>
                                          <p:spTgt spid="9"/>
                                        </p:tgtEl>
                                        <p:attrNameLst>
                                          <p:attrName>style.visibility</p:attrName>
                                        </p:attrNameLst>
                                      </p:cBhvr>
                                      <p:to>
                                        <p:strVal val="hidden"/>
                                      </p:to>
                                    </p:set>
                                  </p:childTnLst>
                                </p:cTn>
                              </p:par>
                              <p:par>
                                <p:cTn id="534" presetID="5" presetClass="exit" presetSubtype="10" fill="hold" grpId="5" nodeType="withEffect">
                                  <p:stCondLst>
                                    <p:cond delay="0"/>
                                  </p:stCondLst>
                                  <p:iterate type="lt">
                                    <p:tmPct val="0"/>
                                  </p:iterate>
                                  <p:childTnLst>
                                    <p:animEffect transition="out" filter="checkerboard(across)">
                                      <p:cBhvr>
                                        <p:cTn id="535" dur="3000"/>
                                        <p:tgtEl>
                                          <p:spTgt spid="10"/>
                                        </p:tgtEl>
                                      </p:cBhvr>
                                    </p:animEffect>
                                    <p:set>
                                      <p:cBhvr>
                                        <p:cTn id="536" dur="1" fill="hold">
                                          <p:stCondLst>
                                            <p:cond delay="2999"/>
                                          </p:stCondLst>
                                        </p:cTn>
                                        <p:tgtEl>
                                          <p:spTgt spid="10"/>
                                        </p:tgtEl>
                                        <p:attrNameLst>
                                          <p:attrName>style.visibility</p:attrName>
                                        </p:attrNameLst>
                                      </p:cBhvr>
                                      <p:to>
                                        <p:strVal val="hidden"/>
                                      </p:to>
                                    </p:set>
                                  </p:childTnLst>
                                </p:cTn>
                              </p:par>
                              <p:par>
                                <p:cTn id="537" presetID="5" presetClass="exit" presetSubtype="10" fill="hold" grpId="5" nodeType="withEffect">
                                  <p:stCondLst>
                                    <p:cond delay="0"/>
                                  </p:stCondLst>
                                  <p:iterate type="lt">
                                    <p:tmPct val="0"/>
                                  </p:iterate>
                                  <p:childTnLst>
                                    <p:animEffect transition="out" filter="checkerboard(across)">
                                      <p:cBhvr>
                                        <p:cTn id="538" dur="3000"/>
                                        <p:tgtEl>
                                          <p:spTgt spid="11"/>
                                        </p:tgtEl>
                                      </p:cBhvr>
                                    </p:animEffect>
                                    <p:set>
                                      <p:cBhvr>
                                        <p:cTn id="539" dur="1" fill="hold">
                                          <p:stCondLst>
                                            <p:cond delay="2999"/>
                                          </p:stCondLst>
                                        </p:cTn>
                                        <p:tgtEl>
                                          <p:spTgt spid="11"/>
                                        </p:tgtEl>
                                        <p:attrNameLst>
                                          <p:attrName>style.visibility</p:attrName>
                                        </p:attrNameLst>
                                      </p:cBhvr>
                                      <p:to>
                                        <p:strVal val="hidden"/>
                                      </p:to>
                                    </p:set>
                                  </p:childTnLst>
                                </p:cTn>
                              </p:par>
                              <p:par>
                                <p:cTn id="540" presetID="5" presetClass="exit" presetSubtype="10" fill="hold" grpId="5" nodeType="withEffect">
                                  <p:stCondLst>
                                    <p:cond delay="0"/>
                                  </p:stCondLst>
                                  <p:iterate type="lt">
                                    <p:tmPct val="0"/>
                                  </p:iterate>
                                  <p:childTnLst>
                                    <p:animEffect transition="out" filter="checkerboard(across)">
                                      <p:cBhvr>
                                        <p:cTn id="541" dur="3000"/>
                                        <p:tgtEl>
                                          <p:spTgt spid="12"/>
                                        </p:tgtEl>
                                      </p:cBhvr>
                                    </p:animEffect>
                                    <p:set>
                                      <p:cBhvr>
                                        <p:cTn id="542" dur="1" fill="hold">
                                          <p:stCondLst>
                                            <p:cond delay="2999"/>
                                          </p:stCondLst>
                                        </p:cTn>
                                        <p:tgtEl>
                                          <p:spTgt spid="12"/>
                                        </p:tgtEl>
                                        <p:attrNameLst>
                                          <p:attrName>style.visibility</p:attrName>
                                        </p:attrNameLst>
                                      </p:cBhvr>
                                      <p:to>
                                        <p:strVal val="hidden"/>
                                      </p:to>
                                    </p:set>
                                  </p:childTnLst>
                                </p:cTn>
                              </p:par>
                              <p:par>
                                <p:cTn id="543" presetID="5" presetClass="exit" presetSubtype="10" fill="hold" grpId="5" nodeType="withEffect">
                                  <p:stCondLst>
                                    <p:cond delay="0"/>
                                  </p:stCondLst>
                                  <p:iterate type="lt">
                                    <p:tmPct val="0"/>
                                  </p:iterate>
                                  <p:childTnLst>
                                    <p:animEffect transition="out" filter="checkerboard(across)">
                                      <p:cBhvr>
                                        <p:cTn id="544" dur="3000"/>
                                        <p:tgtEl>
                                          <p:spTgt spid="13"/>
                                        </p:tgtEl>
                                      </p:cBhvr>
                                    </p:animEffect>
                                    <p:set>
                                      <p:cBhvr>
                                        <p:cTn id="545" dur="1" fill="hold">
                                          <p:stCondLst>
                                            <p:cond delay="2999"/>
                                          </p:stCondLst>
                                        </p:cTn>
                                        <p:tgtEl>
                                          <p:spTgt spid="13"/>
                                        </p:tgtEl>
                                        <p:attrNameLst>
                                          <p:attrName>style.visibility</p:attrName>
                                        </p:attrNameLst>
                                      </p:cBhvr>
                                      <p:to>
                                        <p:strVal val="hidden"/>
                                      </p:to>
                                    </p:set>
                                  </p:childTnLst>
                                </p:cTn>
                              </p:par>
                              <p:par>
                                <p:cTn id="546" presetID="5" presetClass="exit" presetSubtype="10" fill="hold" grpId="5" nodeType="withEffect">
                                  <p:stCondLst>
                                    <p:cond delay="0"/>
                                  </p:stCondLst>
                                  <p:iterate type="lt">
                                    <p:tmPct val="0"/>
                                  </p:iterate>
                                  <p:childTnLst>
                                    <p:animEffect transition="out" filter="checkerboard(across)">
                                      <p:cBhvr>
                                        <p:cTn id="547" dur="3000"/>
                                        <p:tgtEl>
                                          <p:spTgt spid="14"/>
                                        </p:tgtEl>
                                      </p:cBhvr>
                                    </p:animEffect>
                                    <p:set>
                                      <p:cBhvr>
                                        <p:cTn id="548" dur="1" fill="hold">
                                          <p:stCondLst>
                                            <p:cond delay="2999"/>
                                          </p:stCondLst>
                                        </p:cTn>
                                        <p:tgtEl>
                                          <p:spTgt spid="14"/>
                                        </p:tgtEl>
                                        <p:attrNameLst>
                                          <p:attrName>style.visibility</p:attrName>
                                        </p:attrNameLst>
                                      </p:cBhvr>
                                      <p:to>
                                        <p:strVal val="hidden"/>
                                      </p:to>
                                    </p:set>
                                  </p:childTnLst>
                                </p:cTn>
                              </p:par>
                              <p:par>
                                <p:cTn id="549" presetID="5" presetClass="exit" presetSubtype="10" fill="hold" grpId="5" nodeType="withEffect">
                                  <p:stCondLst>
                                    <p:cond delay="0"/>
                                  </p:stCondLst>
                                  <p:iterate type="lt">
                                    <p:tmPct val="0"/>
                                  </p:iterate>
                                  <p:childTnLst>
                                    <p:animEffect transition="out" filter="checkerboard(across)">
                                      <p:cBhvr>
                                        <p:cTn id="550" dur="3000"/>
                                        <p:tgtEl>
                                          <p:spTgt spid="15"/>
                                        </p:tgtEl>
                                      </p:cBhvr>
                                    </p:animEffect>
                                    <p:set>
                                      <p:cBhvr>
                                        <p:cTn id="551" dur="1" fill="hold">
                                          <p:stCondLst>
                                            <p:cond delay="2999"/>
                                          </p:stCondLst>
                                        </p:cTn>
                                        <p:tgtEl>
                                          <p:spTgt spid="15"/>
                                        </p:tgtEl>
                                        <p:attrNameLst>
                                          <p:attrName>style.visibility</p:attrName>
                                        </p:attrNameLst>
                                      </p:cBhvr>
                                      <p:to>
                                        <p:strVal val="hidden"/>
                                      </p:to>
                                    </p:set>
                                  </p:childTnLst>
                                </p:cTn>
                              </p:par>
                              <p:par>
                                <p:cTn id="552" presetID="5" presetClass="exit" presetSubtype="10" fill="hold" grpId="5" nodeType="withEffect">
                                  <p:stCondLst>
                                    <p:cond delay="0"/>
                                  </p:stCondLst>
                                  <p:iterate type="lt">
                                    <p:tmPct val="0"/>
                                  </p:iterate>
                                  <p:childTnLst>
                                    <p:animEffect transition="out" filter="checkerboard(across)">
                                      <p:cBhvr>
                                        <p:cTn id="553" dur="3000"/>
                                        <p:tgtEl>
                                          <p:spTgt spid="16"/>
                                        </p:tgtEl>
                                      </p:cBhvr>
                                    </p:animEffect>
                                    <p:set>
                                      <p:cBhvr>
                                        <p:cTn id="554" dur="1" fill="hold">
                                          <p:stCondLst>
                                            <p:cond delay="2999"/>
                                          </p:stCondLst>
                                        </p:cTn>
                                        <p:tgtEl>
                                          <p:spTgt spid="16"/>
                                        </p:tgtEl>
                                        <p:attrNameLst>
                                          <p:attrName>style.visibility</p:attrName>
                                        </p:attrNameLst>
                                      </p:cBhvr>
                                      <p:to>
                                        <p:strVal val="hidden"/>
                                      </p:to>
                                    </p:set>
                                  </p:childTnLst>
                                </p:cTn>
                              </p:par>
                              <p:par>
                                <p:cTn id="555" presetID="5" presetClass="exit" presetSubtype="10" fill="hold" grpId="5" nodeType="withEffect">
                                  <p:stCondLst>
                                    <p:cond delay="0"/>
                                  </p:stCondLst>
                                  <p:iterate type="lt">
                                    <p:tmPct val="0"/>
                                  </p:iterate>
                                  <p:childTnLst>
                                    <p:animEffect transition="out" filter="checkerboard(across)">
                                      <p:cBhvr>
                                        <p:cTn id="556" dur="3000"/>
                                        <p:tgtEl>
                                          <p:spTgt spid="17"/>
                                        </p:tgtEl>
                                      </p:cBhvr>
                                    </p:animEffect>
                                    <p:set>
                                      <p:cBhvr>
                                        <p:cTn id="557" dur="1" fill="hold">
                                          <p:stCondLst>
                                            <p:cond delay="2999"/>
                                          </p:stCondLst>
                                        </p:cTn>
                                        <p:tgtEl>
                                          <p:spTgt spid="17"/>
                                        </p:tgtEl>
                                        <p:attrNameLst>
                                          <p:attrName>style.visibility</p:attrName>
                                        </p:attrNameLst>
                                      </p:cBhvr>
                                      <p:to>
                                        <p:strVal val="hidden"/>
                                      </p:to>
                                    </p:set>
                                  </p:childTnLst>
                                </p:cTn>
                              </p:par>
                              <p:par>
                                <p:cTn id="558" presetID="5" presetClass="exit" presetSubtype="10" fill="hold" grpId="5" nodeType="withEffect">
                                  <p:stCondLst>
                                    <p:cond delay="0"/>
                                  </p:stCondLst>
                                  <p:iterate type="lt">
                                    <p:tmPct val="0"/>
                                  </p:iterate>
                                  <p:childTnLst>
                                    <p:animEffect transition="out" filter="checkerboard(across)">
                                      <p:cBhvr>
                                        <p:cTn id="559" dur="3000"/>
                                        <p:tgtEl>
                                          <p:spTgt spid="18"/>
                                        </p:tgtEl>
                                      </p:cBhvr>
                                    </p:animEffect>
                                    <p:set>
                                      <p:cBhvr>
                                        <p:cTn id="560" dur="1" fill="hold">
                                          <p:stCondLst>
                                            <p:cond delay="2999"/>
                                          </p:stCondLst>
                                        </p:cTn>
                                        <p:tgtEl>
                                          <p:spTgt spid="18"/>
                                        </p:tgtEl>
                                        <p:attrNameLst>
                                          <p:attrName>style.visibility</p:attrName>
                                        </p:attrNameLst>
                                      </p:cBhvr>
                                      <p:to>
                                        <p:strVal val="hidden"/>
                                      </p:to>
                                    </p:set>
                                  </p:childTnLst>
                                </p:cTn>
                              </p:par>
                              <p:par>
                                <p:cTn id="561" presetID="5" presetClass="exit" presetSubtype="10" fill="hold" grpId="5" nodeType="withEffect">
                                  <p:stCondLst>
                                    <p:cond delay="0"/>
                                  </p:stCondLst>
                                  <p:iterate type="lt">
                                    <p:tmPct val="0"/>
                                  </p:iterate>
                                  <p:childTnLst>
                                    <p:animEffect transition="out" filter="checkerboard(across)">
                                      <p:cBhvr>
                                        <p:cTn id="562" dur="3000"/>
                                        <p:tgtEl>
                                          <p:spTgt spid="19"/>
                                        </p:tgtEl>
                                      </p:cBhvr>
                                    </p:animEffect>
                                    <p:set>
                                      <p:cBhvr>
                                        <p:cTn id="563" dur="1" fill="hold">
                                          <p:stCondLst>
                                            <p:cond delay="2999"/>
                                          </p:stCondLst>
                                        </p:cTn>
                                        <p:tgtEl>
                                          <p:spTgt spid="19"/>
                                        </p:tgtEl>
                                        <p:attrNameLst>
                                          <p:attrName>style.visibility</p:attrName>
                                        </p:attrNameLst>
                                      </p:cBhvr>
                                      <p:to>
                                        <p:strVal val="hidden"/>
                                      </p:to>
                                    </p:set>
                                  </p:childTnLst>
                                </p:cTn>
                              </p:par>
                              <p:par>
                                <p:cTn id="564" presetID="5" presetClass="exit" presetSubtype="10" fill="hold" grpId="5" nodeType="withEffect">
                                  <p:stCondLst>
                                    <p:cond delay="0"/>
                                  </p:stCondLst>
                                  <p:iterate type="lt">
                                    <p:tmPct val="0"/>
                                  </p:iterate>
                                  <p:childTnLst>
                                    <p:animEffect transition="out" filter="checkerboard(across)">
                                      <p:cBhvr>
                                        <p:cTn id="565" dur="3000"/>
                                        <p:tgtEl>
                                          <p:spTgt spid="20"/>
                                        </p:tgtEl>
                                      </p:cBhvr>
                                    </p:animEffect>
                                    <p:set>
                                      <p:cBhvr>
                                        <p:cTn id="566" dur="1" fill="hold">
                                          <p:stCondLst>
                                            <p:cond delay="2999"/>
                                          </p:stCondLst>
                                        </p:cTn>
                                        <p:tgtEl>
                                          <p:spTgt spid="20"/>
                                        </p:tgtEl>
                                        <p:attrNameLst>
                                          <p:attrName>style.visibility</p:attrName>
                                        </p:attrNameLst>
                                      </p:cBhvr>
                                      <p:to>
                                        <p:strVal val="hidden"/>
                                      </p:to>
                                    </p:set>
                                  </p:childTnLst>
                                </p:cTn>
                              </p:par>
                              <p:par>
                                <p:cTn id="567" presetID="5" presetClass="exit" presetSubtype="10" fill="hold" grpId="5" nodeType="withEffect">
                                  <p:stCondLst>
                                    <p:cond delay="0"/>
                                  </p:stCondLst>
                                  <p:iterate type="lt">
                                    <p:tmPct val="0"/>
                                  </p:iterate>
                                  <p:childTnLst>
                                    <p:animEffect transition="out" filter="checkerboard(across)">
                                      <p:cBhvr>
                                        <p:cTn id="568" dur="3000"/>
                                        <p:tgtEl>
                                          <p:spTgt spid="21"/>
                                        </p:tgtEl>
                                      </p:cBhvr>
                                    </p:animEffect>
                                    <p:set>
                                      <p:cBhvr>
                                        <p:cTn id="569" dur="1" fill="hold">
                                          <p:stCondLst>
                                            <p:cond delay="2999"/>
                                          </p:stCondLst>
                                        </p:cTn>
                                        <p:tgtEl>
                                          <p:spTgt spid="21"/>
                                        </p:tgtEl>
                                        <p:attrNameLst>
                                          <p:attrName>style.visibility</p:attrName>
                                        </p:attrNameLst>
                                      </p:cBhvr>
                                      <p:to>
                                        <p:strVal val="hidden"/>
                                      </p:to>
                                    </p:set>
                                  </p:childTnLst>
                                </p:cTn>
                              </p:par>
                              <p:par>
                                <p:cTn id="570" presetID="5" presetClass="exit" presetSubtype="10" fill="hold" grpId="5" nodeType="withEffect">
                                  <p:stCondLst>
                                    <p:cond delay="0"/>
                                  </p:stCondLst>
                                  <p:iterate type="lt">
                                    <p:tmPct val="0"/>
                                  </p:iterate>
                                  <p:childTnLst>
                                    <p:animEffect transition="out" filter="checkerboard(across)">
                                      <p:cBhvr>
                                        <p:cTn id="571" dur="3000"/>
                                        <p:tgtEl>
                                          <p:spTgt spid="22"/>
                                        </p:tgtEl>
                                      </p:cBhvr>
                                    </p:animEffect>
                                    <p:set>
                                      <p:cBhvr>
                                        <p:cTn id="572" dur="1" fill="hold">
                                          <p:stCondLst>
                                            <p:cond delay="2999"/>
                                          </p:stCondLst>
                                        </p:cTn>
                                        <p:tgtEl>
                                          <p:spTgt spid="22"/>
                                        </p:tgtEl>
                                        <p:attrNameLst>
                                          <p:attrName>style.visibility</p:attrName>
                                        </p:attrNameLst>
                                      </p:cBhvr>
                                      <p:to>
                                        <p:strVal val="hidden"/>
                                      </p:to>
                                    </p:set>
                                  </p:childTnLst>
                                </p:cTn>
                              </p:par>
                              <p:par>
                                <p:cTn id="573" presetID="5" presetClass="exit" presetSubtype="10" fill="hold" grpId="5" nodeType="withEffect">
                                  <p:stCondLst>
                                    <p:cond delay="0"/>
                                  </p:stCondLst>
                                  <p:iterate type="lt">
                                    <p:tmPct val="0"/>
                                  </p:iterate>
                                  <p:childTnLst>
                                    <p:animEffect transition="out" filter="checkerboard(across)">
                                      <p:cBhvr>
                                        <p:cTn id="574" dur="3000"/>
                                        <p:tgtEl>
                                          <p:spTgt spid="23"/>
                                        </p:tgtEl>
                                      </p:cBhvr>
                                    </p:animEffect>
                                    <p:set>
                                      <p:cBhvr>
                                        <p:cTn id="575" dur="1" fill="hold">
                                          <p:stCondLst>
                                            <p:cond delay="2999"/>
                                          </p:stCondLst>
                                        </p:cTn>
                                        <p:tgtEl>
                                          <p:spTgt spid="23"/>
                                        </p:tgtEl>
                                        <p:attrNameLst>
                                          <p:attrName>style.visibility</p:attrName>
                                        </p:attrNameLst>
                                      </p:cBhvr>
                                      <p:to>
                                        <p:strVal val="hidden"/>
                                      </p:to>
                                    </p:set>
                                  </p:childTnLst>
                                </p:cTn>
                              </p:par>
                              <p:par>
                                <p:cTn id="576" presetID="5" presetClass="exit" presetSubtype="10" fill="hold" grpId="5" nodeType="withEffect">
                                  <p:stCondLst>
                                    <p:cond delay="0"/>
                                  </p:stCondLst>
                                  <p:iterate type="lt">
                                    <p:tmPct val="0"/>
                                  </p:iterate>
                                  <p:childTnLst>
                                    <p:animEffect transition="out" filter="checkerboard(across)">
                                      <p:cBhvr>
                                        <p:cTn id="577" dur="3000"/>
                                        <p:tgtEl>
                                          <p:spTgt spid="24"/>
                                        </p:tgtEl>
                                      </p:cBhvr>
                                    </p:animEffect>
                                    <p:set>
                                      <p:cBhvr>
                                        <p:cTn id="578" dur="1" fill="hold">
                                          <p:stCondLst>
                                            <p:cond delay="2999"/>
                                          </p:stCondLst>
                                        </p:cTn>
                                        <p:tgtEl>
                                          <p:spTgt spid="24"/>
                                        </p:tgtEl>
                                        <p:attrNameLst>
                                          <p:attrName>style.visibility</p:attrName>
                                        </p:attrNameLst>
                                      </p:cBhvr>
                                      <p:to>
                                        <p:strVal val="hidden"/>
                                      </p:to>
                                    </p:set>
                                  </p:childTnLst>
                                </p:cTn>
                              </p:par>
                              <p:par>
                                <p:cTn id="579" presetID="5" presetClass="exit" presetSubtype="10" fill="hold" grpId="5" nodeType="withEffect">
                                  <p:stCondLst>
                                    <p:cond delay="0"/>
                                  </p:stCondLst>
                                  <p:iterate type="lt">
                                    <p:tmPct val="0"/>
                                  </p:iterate>
                                  <p:childTnLst>
                                    <p:animEffect transition="out" filter="checkerboard(across)">
                                      <p:cBhvr>
                                        <p:cTn id="580" dur="3000"/>
                                        <p:tgtEl>
                                          <p:spTgt spid="25"/>
                                        </p:tgtEl>
                                      </p:cBhvr>
                                    </p:animEffect>
                                    <p:set>
                                      <p:cBhvr>
                                        <p:cTn id="581" dur="1" fill="hold">
                                          <p:stCondLst>
                                            <p:cond delay="2999"/>
                                          </p:stCondLst>
                                        </p:cTn>
                                        <p:tgtEl>
                                          <p:spTgt spid="25"/>
                                        </p:tgtEl>
                                        <p:attrNameLst>
                                          <p:attrName>style.visibility</p:attrName>
                                        </p:attrNameLst>
                                      </p:cBhvr>
                                      <p:to>
                                        <p:strVal val="hidden"/>
                                      </p:to>
                                    </p:set>
                                  </p:childTnLst>
                                </p:cTn>
                              </p:par>
                              <p:par>
                                <p:cTn id="582" presetID="5" presetClass="exit" presetSubtype="10" fill="hold" grpId="5" nodeType="withEffect">
                                  <p:stCondLst>
                                    <p:cond delay="0"/>
                                  </p:stCondLst>
                                  <p:iterate type="lt">
                                    <p:tmPct val="0"/>
                                  </p:iterate>
                                  <p:childTnLst>
                                    <p:animEffect transition="out" filter="checkerboard(across)">
                                      <p:cBhvr>
                                        <p:cTn id="583" dur="3000"/>
                                        <p:tgtEl>
                                          <p:spTgt spid="26"/>
                                        </p:tgtEl>
                                      </p:cBhvr>
                                    </p:animEffect>
                                    <p:set>
                                      <p:cBhvr>
                                        <p:cTn id="584" dur="1" fill="hold">
                                          <p:stCondLst>
                                            <p:cond delay="2999"/>
                                          </p:stCondLst>
                                        </p:cTn>
                                        <p:tgtEl>
                                          <p:spTgt spid="26"/>
                                        </p:tgtEl>
                                        <p:attrNameLst>
                                          <p:attrName>style.visibility</p:attrName>
                                        </p:attrNameLst>
                                      </p:cBhvr>
                                      <p:to>
                                        <p:strVal val="hidden"/>
                                      </p:to>
                                    </p:set>
                                  </p:childTnLst>
                                </p:cTn>
                              </p:par>
                              <p:par>
                                <p:cTn id="585" presetID="23" presetClass="entr" presetSubtype="288" fill="hold" nodeType="withEffect">
                                  <p:stCondLst>
                                    <p:cond delay="0"/>
                                  </p:stCondLst>
                                  <p:childTnLst>
                                    <p:set>
                                      <p:cBhvr>
                                        <p:cTn id="586" dur="1" fill="hold">
                                          <p:stCondLst>
                                            <p:cond delay="0"/>
                                          </p:stCondLst>
                                        </p:cTn>
                                        <p:tgtEl>
                                          <p:spTgt spid="2"/>
                                        </p:tgtEl>
                                        <p:attrNameLst>
                                          <p:attrName>style.visibility</p:attrName>
                                        </p:attrNameLst>
                                      </p:cBhvr>
                                      <p:to>
                                        <p:strVal val="visible"/>
                                      </p:to>
                                    </p:set>
                                    <p:anim calcmode="lin" valueType="num">
                                      <p:cBhvr>
                                        <p:cTn id="587" dur="3000" fill="hold"/>
                                        <p:tgtEl>
                                          <p:spTgt spid="2"/>
                                        </p:tgtEl>
                                        <p:attrNameLst>
                                          <p:attrName>ppt_w</p:attrName>
                                        </p:attrNameLst>
                                      </p:cBhvr>
                                      <p:tavLst>
                                        <p:tav tm="0">
                                          <p:val>
                                            <p:strVal val="4/3*#ppt_w"/>
                                          </p:val>
                                        </p:tav>
                                        <p:tav tm="100000">
                                          <p:val>
                                            <p:strVal val="#ppt_w"/>
                                          </p:val>
                                        </p:tav>
                                      </p:tavLst>
                                    </p:anim>
                                    <p:anim calcmode="lin" valueType="num">
                                      <p:cBhvr>
                                        <p:cTn id="588" dur="3000" fill="hold"/>
                                        <p:tgtEl>
                                          <p:spTgt spid="2"/>
                                        </p:tgtEl>
                                        <p:attrNameLst>
                                          <p:attrName>ppt_h</p:attrName>
                                        </p:attrNameLst>
                                      </p:cBhvr>
                                      <p:tavLst>
                                        <p:tav tm="0">
                                          <p:val>
                                            <p:strVal val="4/3*#ppt_h"/>
                                          </p:val>
                                        </p:tav>
                                        <p:tav tm="100000">
                                          <p:val>
                                            <p:strVal val="#ppt_h"/>
                                          </p:val>
                                        </p:tav>
                                      </p:tavLst>
                                    </p:anim>
                                  </p:childTnLst>
                                </p:cTn>
                              </p:par>
                              <p:par>
                                <p:cTn id="589" presetID="16" presetClass="entr" presetSubtype="37" fill="hold" nodeType="withEffect">
                                  <p:stCondLst>
                                    <p:cond delay="0"/>
                                  </p:stCondLst>
                                  <p:childTnLst>
                                    <p:set>
                                      <p:cBhvr>
                                        <p:cTn id="590" dur="1" fill="hold">
                                          <p:stCondLst>
                                            <p:cond delay="0"/>
                                          </p:stCondLst>
                                        </p:cTn>
                                        <p:tgtEl>
                                          <p:spTgt spid="2"/>
                                        </p:tgtEl>
                                        <p:attrNameLst>
                                          <p:attrName>style.visibility</p:attrName>
                                        </p:attrNameLst>
                                      </p:cBhvr>
                                      <p:to>
                                        <p:strVal val="visible"/>
                                      </p:to>
                                    </p:set>
                                    <p:animEffect transition="in" filter="barn(outVertical)">
                                      <p:cBhvr>
                                        <p:cTn id="59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663300"/>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23022_zima-dziecko-siberian-husk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3349274" flipV="1">
            <a:off x="-311387" y="2556720"/>
            <a:ext cx="6183718" cy="131980"/>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7452514">
            <a:off x="3186207" y="2482831"/>
            <a:ext cx="6200607" cy="103840"/>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4036008">
            <a:off x="799716" y="2489646"/>
            <a:ext cx="5480261" cy="144601"/>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6718118">
            <a:off x="2890588" y="2428380"/>
            <a:ext cx="5462653" cy="136293"/>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068883" flipV="1">
            <a:off x="3081948" y="2488648"/>
            <a:ext cx="5709988" cy="129852"/>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3719052">
            <a:off x="306666" y="2494275"/>
            <a:ext cx="5733042" cy="125542"/>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4550680" flipV="1">
            <a:off x="1264021" y="2497969"/>
            <a:ext cx="5318968" cy="144043"/>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237414">
            <a:off x="1995821" y="2392836"/>
            <a:ext cx="4985432" cy="148501"/>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4920458">
            <a:off x="1640752" y="2464274"/>
            <a:ext cx="5138464" cy="124625"/>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6332863">
            <a:off x="2557595" y="2500006"/>
            <a:ext cx="5433992" cy="156796"/>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598467">
            <a:off x="2318564" y="2350154"/>
            <a:ext cx="4904115" cy="142642"/>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949232">
            <a:off x="2390928" y="2516798"/>
            <a:ext cx="5214375" cy="141054"/>
          </a:xfrm>
          <a:prstGeom prst="rect">
            <a:avLst/>
          </a:prstGeom>
          <a:gradFill flip="none" rotWithShape="1">
            <a:gsLst>
              <a:gs pos="0">
                <a:srgbClr val="E7D3AB"/>
              </a:gs>
              <a:gs pos="30000">
                <a:srgbClr val="D49E6C"/>
              </a:gs>
              <a:gs pos="70000">
                <a:srgbClr val="A65528"/>
              </a:gs>
              <a:gs pos="100000">
                <a:srgbClr val="663012"/>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fmla="#ppt_w*sin(2.5*pi*$)">
                                          <p:val>
                                            <p:fltVal val="0"/>
                                          </p:val>
                                        </p:tav>
                                        <p:tav tm="100000">
                                          <p:val>
                                            <p:fltVal val="1"/>
                                          </p:val>
                                        </p:tav>
                                      </p:tavLst>
                                    </p:anim>
                                    <p:anim calcmode="lin" valueType="num">
                                      <p:cBhvr>
                                        <p:cTn id="59" dur="3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0" fill="hold"/>
                                        <p:tgtEl>
                                          <p:spTgt spid="5"/>
                                        </p:tgtEl>
                                        <p:attrNameLst>
                                          <p:attrName>ppt_w</p:attrName>
                                        </p:attrNameLst>
                                      </p:cBhvr>
                                      <p:tavLst>
                                        <p:tav tm="0" fmla="#ppt_w*sin(2.5*pi*$)">
                                          <p:val>
                                            <p:fltVal val="0"/>
                                          </p:val>
                                        </p:tav>
                                        <p:tav tm="100000">
                                          <p:val>
                                            <p:fltVal val="1"/>
                                          </p:val>
                                        </p:tav>
                                      </p:tavLst>
                                    </p:anim>
                                    <p:anim calcmode="lin" valueType="num">
                                      <p:cBhvr>
                                        <p:cTn id="67" dur="3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fmla="#ppt_w*sin(2.5*pi*$)">
                                          <p:val>
                                            <p:fltVal val="0"/>
                                          </p:val>
                                        </p:tav>
                                        <p:tav tm="100000">
                                          <p:val>
                                            <p:fltVal val="1"/>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fmla="#ppt_w*sin(2.5*pi*$)">
                                          <p:val>
                                            <p:fltVal val="0"/>
                                          </p:val>
                                        </p:tav>
                                        <p:tav tm="100000">
                                          <p:val>
                                            <p:fltVal val="1"/>
                                          </p:val>
                                        </p:tav>
                                      </p:tavLst>
                                    </p:anim>
                                    <p:anim calcmode="lin" valueType="num">
                                      <p:cBhvr>
                                        <p:cTn id="83" dur="3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fmla="#ppt_w*sin(2.5*pi*$)">
                                          <p:val>
                                            <p:fltVal val="0"/>
                                          </p:val>
                                        </p:tav>
                                        <p:tav tm="100000">
                                          <p:val>
                                            <p:fltVal val="1"/>
                                          </p:val>
                                        </p:tav>
                                      </p:tavLst>
                                    </p:anim>
                                    <p:anim calcmode="lin" valueType="num">
                                      <p:cBhvr>
                                        <p:cTn id="95" dur="3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fmla="#ppt_w*sin(2.5*pi*$)">
                                          <p:val>
                                            <p:fltVal val="0"/>
                                          </p:val>
                                        </p:tav>
                                        <p:tav tm="100000">
                                          <p:val>
                                            <p:fltVal val="1"/>
                                          </p:val>
                                        </p:tav>
                                      </p:tavLst>
                                    </p:anim>
                                    <p:anim calcmode="lin" valueType="num">
                                      <p:cBhvr>
                                        <p:cTn id="99" dur="3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fmla="#ppt_w*sin(2.5*pi*$)">
                                          <p:val>
                                            <p:fltVal val="0"/>
                                          </p:val>
                                        </p:tav>
                                        <p:tav tm="100000">
                                          <p:val>
                                            <p:fltVal val="1"/>
                                          </p:val>
                                        </p:tav>
                                      </p:tavLst>
                                    </p:anim>
                                    <p:anim calcmode="lin" valueType="num">
                                      <p:cBhvr>
                                        <p:cTn id="103" dur="3000" fill="hold"/>
                                        <p:tgtEl>
                                          <p:spTgt spid="14"/>
                                        </p:tgtEl>
                                        <p:attrNameLst>
                                          <p:attrName>ppt_h</p:attrName>
                                        </p:attrNameLst>
                                      </p:cBhvr>
                                      <p:tavLst>
                                        <p:tav tm="0">
                                          <p:val>
                                            <p:strVal val="#ppt_h"/>
                                          </p:val>
                                        </p:tav>
                                        <p:tav tm="100000">
                                          <p:val>
                                            <p:strVal val="#ppt_h"/>
                                          </p:val>
                                        </p:tav>
                                      </p:tavLst>
                                    </p:anim>
                                  </p:childTnLst>
                                </p:cTn>
                              </p:par>
                            </p:childTnLst>
                          </p:cTn>
                        </p:par>
                        <p:par>
                          <p:cTn id="104" fill="hold">
                            <p:stCondLst>
                              <p:cond delay="3000"/>
                            </p:stCondLst>
                            <p:childTnLst>
                              <p:par>
                                <p:cTn id="105" presetID="2" presetClass="exit" presetSubtype="4" fill="hold" grpId="2" nodeType="after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ppt_x"/>
                                          </p:val>
                                        </p:tav>
                                      </p:tavLst>
                                    </p:anim>
                                    <p:anim calcmode="lin" valueType="num">
                                      <p:cBhvr additive="base">
                                        <p:cTn id="107" dur="3000"/>
                                        <p:tgtEl>
                                          <p:spTgt spid="3"/>
                                        </p:tgtEl>
                                        <p:attrNameLst>
                                          <p:attrName>ppt_y</p:attrName>
                                        </p:attrNameLst>
                                      </p:cBhvr>
                                      <p:tavLst>
                                        <p:tav tm="0">
                                          <p:val>
                                            <p:strVal val="ppt_y"/>
                                          </p:val>
                                        </p:tav>
                                        <p:tav tm="100000">
                                          <p:val>
                                            <p:strVal val="1+ppt_h/2"/>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4" fill="hold" grpId="2"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ppt_x"/>
                                          </p:val>
                                        </p:tav>
                                      </p:tavLst>
                                    </p:anim>
                                    <p:anim calcmode="lin" valueType="num">
                                      <p:cBhvr additive="base">
                                        <p:cTn id="111" dur="3000"/>
                                        <p:tgtEl>
                                          <p:spTgt spid="4"/>
                                        </p:tgtEl>
                                        <p:attrNameLst>
                                          <p:attrName>ppt_y</p:attrName>
                                        </p:attrNameLst>
                                      </p:cBhvr>
                                      <p:tavLst>
                                        <p:tav tm="0">
                                          <p:val>
                                            <p:strVal val="ppt_y"/>
                                          </p:val>
                                        </p:tav>
                                        <p:tav tm="100000">
                                          <p:val>
                                            <p:strVal val="1+ppt_h/2"/>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4" fill="hold" grpId="2"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ppt_x"/>
                                          </p:val>
                                        </p:tav>
                                      </p:tavLst>
                                    </p:anim>
                                    <p:anim calcmode="lin" valueType="num">
                                      <p:cBhvr additive="base">
                                        <p:cTn id="115" dur="3000"/>
                                        <p:tgtEl>
                                          <p:spTgt spid="5"/>
                                        </p:tgtEl>
                                        <p:attrNameLst>
                                          <p:attrName>ppt_y</p:attrName>
                                        </p:attrNameLst>
                                      </p:cBhvr>
                                      <p:tavLst>
                                        <p:tav tm="0">
                                          <p:val>
                                            <p:strVal val="ppt_y"/>
                                          </p:val>
                                        </p:tav>
                                        <p:tav tm="100000">
                                          <p:val>
                                            <p:strVal val="1+ppt_h/2"/>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ppt_x"/>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ppt_x"/>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ppt_x"/>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1+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ppt_x"/>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ppt_x"/>
                                          </p:val>
                                        </p:tav>
                                      </p:tavLst>
                                    </p:anim>
                                    <p:anim calcmode="lin" valueType="num">
                                      <p:cBhvr additive="base">
                                        <p:cTn id="139" dur="3000"/>
                                        <p:tgtEl>
                                          <p:spTgt spid="11"/>
                                        </p:tgtEl>
                                        <p:attrNameLst>
                                          <p:attrName>ppt_y</p:attrName>
                                        </p:attrNameLst>
                                      </p:cBhvr>
                                      <p:tavLst>
                                        <p:tav tm="0">
                                          <p:val>
                                            <p:strVal val="ppt_y"/>
                                          </p:val>
                                        </p:tav>
                                        <p:tav tm="100000">
                                          <p:val>
                                            <p:strVal val="1+ppt_h/2"/>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ppt_x"/>
                                          </p:val>
                                        </p:tav>
                                      </p:tavLst>
                                    </p:anim>
                                    <p:anim calcmode="lin" valueType="num">
                                      <p:cBhvr additive="base">
                                        <p:cTn id="143" dur="3000"/>
                                        <p:tgtEl>
                                          <p:spTgt spid="12"/>
                                        </p:tgtEl>
                                        <p:attrNameLst>
                                          <p:attrName>ppt_y</p:attrName>
                                        </p:attrNameLst>
                                      </p:cBhvr>
                                      <p:tavLst>
                                        <p:tav tm="0">
                                          <p:val>
                                            <p:strVal val="ppt_y"/>
                                          </p:val>
                                        </p:tav>
                                        <p:tav tm="100000">
                                          <p:val>
                                            <p:strVal val="1+ppt_h/2"/>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ppt_x"/>
                                          </p:val>
                                        </p:tav>
                                      </p:tavLst>
                                    </p:anim>
                                    <p:anim calcmode="lin" valueType="num">
                                      <p:cBhvr additive="base">
                                        <p:cTn id="147" dur="3000"/>
                                        <p:tgtEl>
                                          <p:spTgt spid="13"/>
                                        </p:tgtEl>
                                        <p:attrNameLst>
                                          <p:attrName>ppt_y</p:attrName>
                                        </p:attrNameLst>
                                      </p:cBhvr>
                                      <p:tavLst>
                                        <p:tav tm="0">
                                          <p:val>
                                            <p:strVal val="ppt_y"/>
                                          </p:val>
                                        </p:tav>
                                        <p:tav tm="100000">
                                          <p:val>
                                            <p:strVal val="1+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ppt_x"/>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19" presetClass="exit" presetSubtype="10" fill="hold" grpId="3" nodeType="withEffect">
                                  <p:stCondLst>
                                    <p:cond delay="0"/>
                                  </p:stCondLst>
                                  <p:childTnLst>
                                    <p:anim calcmode="lin" valueType="num">
                                      <p:cBhvr>
                                        <p:cTn id="154" dur="3000"/>
                                        <p:tgtEl>
                                          <p:spTgt spid="3"/>
                                        </p:tgtEl>
                                        <p:attrNameLst>
                                          <p:attrName>ppt_h</p:attrName>
                                        </p:attrNameLst>
                                      </p:cBhvr>
                                      <p:tavLst>
                                        <p:tav tm="0">
                                          <p:val>
                                            <p:strVal val="ppt_h"/>
                                          </p:val>
                                        </p:tav>
                                        <p:tav tm="100000">
                                          <p:val>
                                            <p:strVal val="ppt_h"/>
                                          </p:val>
                                        </p:tav>
                                      </p:tavLst>
                                    </p:anim>
                                    <p:anim calcmode="lin" valueType="num">
                                      <p:cBhvr>
                                        <p:cTn id="155"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3"/>
                                        </p:tgtEl>
                                        <p:attrNameLst>
                                          <p:attrName>style.visibility</p:attrName>
                                        </p:attrNameLst>
                                      </p:cBhvr>
                                      <p:to>
                                        <p:strVal val="hidden"/>
                                      </p:to>
                                    </p:set>
                                  </p:childTnLst>
                                </p:cTn>
                              </p:par>
                              <p:par>
                                <p:cTn id="157" presetID="19" presetClass="exit" presetSubtype="10" fill="hold" grpId="3" nodeType="withEffect">
                                  <p:stCondLst>
                                    <p:cond delay="0"/>
                                  </p:stCondLst>
                                  <p:childTnLst>
                                    <p:anim calcmode="lin" valueType="num">
                                      <p:cBhvr>
                                        <p:cTn id="158" dur="3000"/>
                                        <p:tgtEl>
                                          <p:spTgt spid="4"/>
                                        </p:tgtEl>
                                        <p:attrNameLst>
                                          <p:attrName>ppt_h</p:attrName>
                                        </p:attrNameLst>
                                      </p:cBhvr>
                                      <p:tavLst>
                                        <p:tav tm="0">
                                          <p:val>
                                            <p:strVal val="ppt_h"/>
                                          </p:val>
                                        </p:tav>
                                        <p:tav tm="100000">
                                          <p:val>
                                            <p:strVal val="ppt_h"/>
                                          </p:val>
                                        </p:tav>
                                      </p:tavLst>
                                    </p:anim>
                                    <p:anim calcmode="lin" valueType="num">
                                      <p:cBhvr>
                                        <p:cTn id="159"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4"/>
                                        </p:tgtEl>
                                        <p:attrNameLst>
                                          <p:attrName>style.visibility</p:attrName>
                                        </p:attrNameLst>
                                      </p:cBhvr>
                                      <p:to>
                                        <p:strVal val="hidden"/>
                                      </p:to>
                                    </p:set>
                                  </p:childTnLst>
                                </p:cTn>
                              </p:par>
                              <p:par>
                                <p:cTn id="161" presetID="19" presetClass="exit" presetSubtype="10" fill="hold" grpId="3" nodeType="withEffect">
                                  <p:stCondLst>
                                    <p:cond delay="0"/>
                                  </p:stCondLst>
                                  <p:childTnLst>
                                    <p:anim calcmode="lin" valueType="num">
                                      <p:cBhvr>
                                        <p:cTn id="162" dur="3000"/>
                                        <p:tgtEl>
                                          <p:spTgt spid="5"/>
                                        </p:tgtEl>
                                        <p:attrNameLst>
                                          <p:attrName>ppt_h</p:attrName>
                                        </p:attrNameLst>
                                      </p:cBhvr>
                                      <p:tavLst>
                                        <p:tav tm="0">
                                          <p:val>
                                            <p:strVal val="ppt_h"/>
                                          </p:val>
                                        </p:tav>
                                        <p:tav tm="100000">
                                          <p:val>
                                            <p:strVal val="ppt_h"/>
                                          </p:val>
                                        </p:tav>
                                      </p:tavLst>
                                    </p:anim>
                                    <p:anim calcmode="lin" valueType="num">
                                      <p:cBhvr>
                                        <p:cTn id="16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19" presetClass="exit" presetSubtype="10" fill="hold" grpId="3" nodeType="withEffect">
                                  <p:stCondLst>
                                    <p:cond delay="0"/>
                                  </p:stCondLst>
                                  <p:childTnLst>
                                    <p:anim calcmode="lin" valueType="num">
                                      <p:cBhvr>
                                        <p:cTn id="166" dur="3000"/>
                                        <p:tgtEl>
                                          <p:spTgt spid="6"/>
                                        </p:tgtEl>
                                        <p:attrNameLst>
                                          <p:attrName>ppt_h</p:attrName>
                                        </p:attrNameLst>
                                      </p:cBhvr>
                                      <p:tavLst>
                                        <p:tav tm="0">
                                          <p:val>
                                            <p:strVal val="ppt_h"/>
                                          </p:val>
                                        </p:tav>
                                        <p:tav tm="100000">
                                          <p:val>
                                            <p:strVal val="ppt_h"/>
                                          </p:val>
                                        </p:tav>
                                      </p:tavLst>
                                    </p:anim>
                                    <p:anim calcmode="lin" valueType="num">
                                      <p:cBhvr>
                                        <p:cTn id="16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2999"/>
                                          </p:stCondLst>
                                        </p:cTn>
                                        <p:tgtEl>
                                          <p:spTgt spid="6"/>
                                        </p:tgtEl>
                                        <p:attrNameLst>
                                          <p:attrName>style.visibility</p:attrName>
                                        </p:attrNameLst>
                                      </p:cBhvr>
                                      <p:to>
                                        <p:strVal val="hidden"/>
                                      </p:to>
                                    </p:set>
                                  </p:childTnLst>
                                </p:cTn>
                              </p:par>
                              <p:par>
                                <p:cTn id="169" presetID="19" presetClass="exit" presetSubtype="10" fill="hold" grpId="3" nodeType="withEffect">
                                  <p:stCondLst>
                                    <p:cond delay="0"/>
                                  </p:stCondLst>
                                  <p:childTnLst>
                                    <p:anim calcmode="lin" valueType="num">
                                      <p:cBhvr>
                                        <p:cTn id="170" dur="3000"/>
                                        <p:tgtEl>
                                          <p:spTgt spid="7"/>
                                        </p:tgtEl>
                                        <p:attrNameLst>
                                          <p:attrName>ppt_h</p:attrName>
                                        </p:attrNameLst>
                                      </p:cBhvr>
                                      <p:tavLst>
                                        <p:tav tm="0">
                                          <p:val>
                                            <p:strVal val="ppt_h"/>
                                          </p:val>
                                        </p:tav>
                                        <p:tav tm="100000">
                                          <p:val>
                                            <p:strVal val="ppt_h"/>
                                          </p:val>
                                        </p:tav>
                                      </p:tavLst>
                                    </p:anim>
                                    <p:anim calcmode="lin" valueType="num">
                                      <p:cBhvr>
                                        <p:cTn id="17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2999"/>
                                          </p:stCondLst>
                                        </p:cTn>
                                        <p:tgtEl>
                                          <p:spTgt spid="7"/>
                                        </p:tgtEl>
                                        <p:attrNameLst>
                                          <p:attrName>style.visibility</p:attrName>
                                        </p:attrNameLst>
                                      </p:cBhvr>
                                      <p:to>
                                        <p:strVal val="hidden"/>
                                      </p:to>
                                    </p:set>
                                  </p:childTnLst>
                                </p:cTn>
                              </p:par>
                              <p:par>
                                <p:cTn id="173" presetID="19" presetClass="exit" presetSubtype="10" fill="hold" grpId="3" nodeType="withEffect">
                                  <p:stCondLst>
                                    <p:cond delay="0"/>
                                  </p:stCondLst>
                                  <p:childTnLst>
                                    <p:anim calcmode="lin" valueType="num">
                                      <p:cBhvr>
                                        <p:cTn id="174" dur="3000"/>
                                        <p:tgtEl>
                                          <p:spTgt spid="8"/>
                                        </p:tgtEl>
                                        <p:attrNameLst>
                                          <p:attrName>ppt_h</p:attrName>
                                        </p:attrNameLst>
                                      </p:cBhvr>
                                      <p:tavLst>
                                        <p:tav tm="0">
                                          <p:val>
                                            <p:strVal val="ppt_h"/>
                                          </p:val>
                                        </p:tav>
                                        <p:tav tm="100000">
                                          <p:val>
                                            <p:strVal val="ppt_h"/>
                                          </p:val>
                                        </p:tav>
                                      </p:tavLst>
                                    </p:anim>
                                    <p:anim calcmode="lin" valueType="num">
                                      <p:cBhvr>
                                        <p:cTn id="17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8"/>
                                        </p:tgtEl>
                                        <p:attrNameLst>
                                          <p:attrName>style.visibility</p:attrName>
                                        </p:attrNameLst>
                                      </p:cBhvr>
                                      <p:to>
                                        <p:strVal val="hidden"/>
                                      </p:to>
                                    </p:set>
                                  </p:childTnLst>
                                </p:cTn>
                              </p:par>
                              <p:par>
                                <p:cTn id="177" presetID="19" presetClass="exit" presetSubtype="10" fill="hold" grpId="3" nodeType="withEffect">
                                  <p:stCondLst>
                                    <p:cond delay="0"/>
                                  </p:stCondLst>
                                  <p:childTnLst>
                                    <p:anim calcmode="lin" valueType="num">
                                      <p:cBhvr>
                                        <p:cTn id="178" dur="3000"/>
                                        <p:tgtEl>
                                          <p:spTgt spid="9"/>
                                        </p:tgtEl>
                                        <p:attrNameLst>
                                          <p:attrName>ppt_h</p:attrName>
                                        </p:attrNameLst>
                                      </p:cBhvr>
                                      <p:tavLst>
                                        <p:tav tm="0">
                                          <p:val>
                                            <p:strVal val="ppt_h"/>
                                          </p:val>
                                        </p:tav>
                                        <p:tav tm="100000">
                                          <p:val>
                                            <p:strVal val="ppt_h"/>
                                          </p:val>
                                        </p:tav>
                                      </p:tavLst>
                                    </p:anim>
                                    <p:anim calcmode="lin" valueType="num">
                                      <p:cBhvr>
                                        <p:cTn id="17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9"/>
                                        </p:tgtEl>
                                        <p:attrNameLst>
                                          <p:attrName>style.visibility</p:attrName>
                                        </p:attrNameLst>
                                      </p:cBhvr>
                                      <p:to>
                                        <p:strVal val="hidden"/>
                                      </p:to>
                                    </p:set>
                                  </p:childTnLst>
                                </p:cTn>
                              </p:par>
                              <p:par>
                                <p:cTn id="181" presetID="19" presetClass="exit" presetSubtype="10" fill="hold" grpId="3" nodeType="withEffect">
                                  <p:stCondLst>
                                    <p:cond delay="0"/>
                                  </p:stCondLst>
                                  <p:childTnLst>
                                    <p:anim calcmode="lin" valueType="num">
                                      <p:cBhvr>
                                        <p:cTn id="182" dur="3000"/>
                                        <p:tgtEl>
                                          <p:spTgt spid="10"/>
                                        </p:tgtEl>
                                        <p:attrNameLst>
                                          <p:attrName>ppt_h</p:attrName>
                                        </p:attrNameLst>
                                      </p:cBhvr>
                                      <p:tavLst>
                                        <p:tav tm="0">
                                          <p:val>
                                            <p:strVal val="ppt_h"/>
                                          </p:val>
                                        </p:tav>
                                        <p:tav tm="100000">
                                          <p:val>
                                            <p:strVal val="ppt_h"/>
                                          </p:val>
                                        </p:tav>
                                      </p:tavLst>
                                    </p:anim>
                                    <p:anim calcmode="lin" valueType="num">
                                      <p:cBhvr>
                                        <p:cTn id="18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0"/>
                                        </p:tgtEl>
                                        <p:attrNameLst>
                                          <p:attrName>style.visibility</p:attrName>
                                        </p:attrNameLst>
                                      </p:cBhvr>
                                      <p:to>
                                        <p:strVal val="hidden"/>
                                      </p:to>
                                    </p:set>
                                  </p:childTnLst>
                                </p:cTn>
                              </p:par>
                              <p:par>
                                <p:cTn id="185" presetID="19" presetClass="exit" presetSubtype="10" fill="hold" grpId="3" nodeType="withEffect">
                                  <p:stCondLst>
                                    <p:cond delay="0"/>
                                  </p:stCondLst>
                                  <p:childTnLst>
                                    <p:anim calcmode="lin" valueType="num">
                                      <p:cBhvr>
                                        <p:cTn id="186" dur="3000"/>
                                        <p:tgtEl>
                                          <p:spTgt spid="11"/>
                                        </p:tgtEl>
                                        <p:attrNameLst>
                                          <p:attrName>ppt_h</p:attrName>
                                        </p:attrNameLst>
                                      </p:cBhvr>
                                      <p:tavLst>
                                        <p:tav tm="0">
                                          <p:val>
                                            <p:strVal val="ppt_h"/>
                                          </p:val>
                                        </p:tav>
                                        <p:tav tm="100000">
                                          <p:val>
                                            <p:strVal val="ppt_h"/>
                                          </p:val>
                                        </p:tav>
                                      </p:tavLst>
                                    </p:anim>
                                    <p:anim calcmode="lin" valueType="num">
                                      <p:cBhvr>
                                        <p:cTn id="18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2999"/>
                                          </p:stCondLst>
                                        </p:cTn>
                                        <p:tgtEl>
                                          <p:spTgt spid="11"/>
                                        </p:tgtEl>
                                        <p:attrNameLst>
                                          <p:attrName>style.visibility</p:attrName>
                                        </p:attrNameLst>
                                      </p:cBhvr>
                                      <p:to>
                                        <p:strVal val="hidden"/>
                                      </p:to>
                                    </p:set>
                                  </p:childTnLst>
                                </p:cTn>
                              </p:par>
                              <p:par>
                                <p:cTn id="189" presetID="19" presetClass="exit" presetSubtype="10" fill="hold" grpId="3" nodeType="withEffect">
                                  <p:stCondLst>
                                    <p:cond delay="0"/>
                                  </p:stCondLst>
                                  <p:childTnLst>
                                    <p:anim calcmode="lin" valueType="num">
                                      <p:cBhvr>
                                        <p:cTn id="190" dur="3000"/>
                                        <p:tgtEl>
                                          <p:spTgt spid="12"/>
                                        </p:tgtEl>
                                        <p:attrNameLst>
                                          <p:attrName>ppt_h</p:attrName>
                                        </p:attrNameLst>
                                      </p:cBhvr>
                                      <p:tavLst>
                                        <p:tav tm="0">
                                          <p:val>
                                            <p:strVal val="ppt_h"/>
                                          </p:val>
                                        </p:tav>
                                        <p:tav tm="100000">
                                          <p:val>
                                            <p:strVal val="ppt_h"/>
                                          </p:val>
                                        </p:tav>
                                      </p:tavLst>
                                    </p:anim>
                                    <p:anim calcmode="lin" valueType="num">
                                      <p:cBhvr>
                                        <p:cTn id="19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12"/>
                                        </p:tgtEl>
                                        <p:attrNameLst>
                                          <p:attrName>style.visibility</p:attrName>
                                        </p:attrNameLst>
                                      </p:cBhvr>
                                      <p:to>
                                        <p:strVal val="hidden"/>
                                      </p:to>
                                    </p:set>
                                  </p:childTnLst>
                                </p:cTn>
                              </p:par>
                              <p:par>
                                <p:cTn id="193" presetID="19" presetClass="exit" presetSubtype="10" fill="hold" grpId="3" nodeType="withEffect">
                                  <p:stCondLst>
                                    <p:cond delay="0"/>
                                  </p:stCondLst>
                                  <p:childTnLst>
                                    <p:anim calcmode="lin" valueType="num">
                                      <p:cBhvr>
                                        <p:cTn id="194" dur="3000"/>
                                        <p:tgtEl>
                                          <p:spTgt spid="13"/>
                                        </p:tgtEl>
                                        <p:attrNameLst>
                                          <p:attrName>ppt_h</p:attrName>
                                        </p:attrNameLst>
                                      </p:cBhvr>
                                      <p:tavLst>
                                        <p:tav tm="0">
                                          <p:val>
                                            <p:strVal val="ppt_h"/>
                                          </p:val>
                                        </p:tav>
                                        <p:tav tm="100000">
                                          <p:val>
                                            <p:strVal val="ppt_h"/>
                                          </p:val>
                                        </p:tav>
                                      </p:tavLst>
                                    </p:anim>
                                    <p:anim calcmode="lin" valueType="num">
                                      <p:cBhvr>
                                        <p:cTn id="195"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13"/>
                                        </p:tgtEl>
                                        <p:attrNameLst>
                                          <p:attrName>style.visibility</p:attrName>
                                        </p:attrNameLst>
                                      </p:cBhvr>
                                      <p:to>
                                        <p:strVal val="hidden"/>
                                      </p:to>
                                    </p:set>
                                  </p:childTnLst>
                                </p:cTn>
                              </p:par>
                              <p:par>
                                <p:cTn id="197" presetID="19" presetClass="exit" presetSubtype="10" fill="hold" grpId="3" nodeType="withEffect">
                                  <p:stCondLst>
                                    <p:cond delay="0"/>
                                  </p:stCondLst>
                                  <p:childTnLst>
                                    <p:anim calcmode="lin" valueType="num">
                                      <p:cBhvr>
                                        <p:cTn id="198" dur="3000"/>
                                        <p:tgtEl>
                                          <p:spTgt spid="14"/>
                                        </p:tgtEl>
                                        <p:attrNameLst>
                                          <p:attrName>ppt_h</p:attrName>
                                        </p:attrNameLst>
                                      </p:cBhvr>
                                      <p:tavLst>
                                        <p:tav tm="0">
                                          <p:val>
                                            <p:strVal val="ppt_h"/>
                                          </p:val>
                                        </p:tav>
                                        <p:tav tm="100000">
                                          <p:val>
                                            <p:strVal val="ppt_h"/>
                                          </p:val>
                                        </p:tav>
                                      </p:tavLst>
                                    </p:anim>
                                    <p:anim calcmode="lin" valueType="num">
                                      <p:cBhvr>
                                        <p:cTn id="19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14"/>
                                        </p:tgtEl>
                                        <p:attrNameLst>
                                          <p:attrName>style.visibility</p:attrName>
                                        </p:attrNameLst>
                                      </p:cBhvr>
                                      <p:to>
                                        <p:strVal val="hidden"/>
                                      </p:to>
                                    </p:set>
                                  </p:childTnLst>
                                </p:cTn>
                              </p:par>
                              <p:par>
                                <p:cTn id="201" presetID="17" presetClass="entr" presetSubtype="1"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ppt_x</p:attrName>
                                        </p:attrNameLst>
                                      </p:cBhvr>
                                      <p:tavLst>
                                        <p:tav tm="0">
                                          <p:val>
                                            <p:strVal val="#ppt_x"/>
                                          </p:val>
                                        </p:tav>
                                        <p:tav tm="100000">
                                          <p:val>
                                            <p:strVal val="#ppt_x"/>
                                          </p:val>
                                        </p:tav>
                                      </p:tavLst>
                                    </p:anim>
                                    <p:anim calcmode="lin" valueType="num">
                                      <p:cBhvr>
                                        <p:cTn id="204" dur="3000" fill="hold"/>
                                        <p:tgtEl>
                                          <p:spTgt spid="2"/>
                                        </p:tgtEl>
                                        <p:attrNameLst>
                                          <p:attrName>ppt_y</p:attrName>
                                        </p:attrNameLst>
                                      </p:cBhvr>
                                      <p:tavLst>
                                        <p:tav tm="0">
                                          <p:val>
                                            <p:strVal val="#ppt_y-#ppt_h/2"/>
                                          </p:val>
                                        </p:tav>
                                        <p:tav tm="100000">
                                          <p:val>
                                            <p:strVal val="#ppt_y"/>
                                          </p:val>
                                        </p:tav>
                                      </p:tavLst>
                                    </p:anim>
                                    <p:anim calcmode="lin" valueType="num">
                                      <p:cBhvr>
                                        <p:cTn id="205" dur="3000" fill="hold"/>
                                        <p:tgtEl>
                                          <p:spTgt spid="2"/>
                                        </p:tgtEl>
                                        <p:attrNameLst>
                                          <p:attrName>ppt_w</p:attrName>
                                        </p:attrNameLst>
                                      </p:cBhvr>
                                      <p:tavLst>
                                        <p:tav tm="0">
                                          <p:val>
                                            <p:strVal val="#ppt_w"/>
                                          </p:val>
                                        </p:tav>
                                        <p:tav tm="100000">
                                          <p:val>
                                            <p:strVal val="#ppt_w"/>
                                          </p:val>
                                        </p:tav>
                                      </p:tavLst>
                                    </p:anim>
                                    <p:anim calcmode="lin" valueType="num">
                                      <p:cBhvr>
                                        <p:cTn id="20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663300"/>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33361_siberian-husk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1" name="10 Imagen" descr="eARBBeftN-YNXNThJK4DGslm0Rw.png"/>
          <p:cNvPicPr>
            <a:picLocks noChangeAspect="1"/>
          </p:cNvPicPr>
          <p:nvPr/>
        </p:nvPicPr>
        <p:blipFill>
          <a:blip r:embed="rId3">
            <a:duotone>
              <a:prstClr val="black"/>
              <a:schemeClr val="accent6">
                <a:tint val="45000"/>
                <a:satMod val="400000"/>
              </a:schemeClr>
            </a:duotone>
            <a:lum bright="20000" contrast="40000"/>
          </a:blip>
          <a:srcRect l="12903" r="16129"/>
          <a:stretch>
            <a:fillRect/>
          </a:stretch>
        </p:blipFill>
        <p:spPr>
          <a:xfrm>
            <a:off x="3929058" y="857238"/>
            <a:ext cx="1285884" cy="1594489"/>
          </a:xfrm>
          <a:prstGeom prst="rect">
            <a:avLst/>
          </a:prstGeom>
        </p:spPr>
      </p:pic>
      <p:pic>
        <p:nvPicPr>
          <p:cNvPr id="12" name="11 Imagen" descr="eARBBeftN-YNXNThJK4DGslm0Rw.png"/>
          <p:cNvPicPr>
            <a:picLocks noChangeAspect="1"/>
          </p:cNvPicPr>
          <p:nvPr/>
        </p:nvPicPr>
        <p:blipFill>
          <a:blip r:embed="rId3">
            <a:duotone>
              <a:prstClr val="black"/>
              <a:schemeClr val="accent6">
                <a:tint val="45000"/>
                <a:satMod val="400000"/>
              </a:schemeClr>
            </a:duotone>
            <a:lum bright="20000" contrast="40000"/>
          </a:blip>
          <a:srcRect l="12903" r="16129"/>
          <a:stretch>
            <a:fillRect/>
          </a:stretch>
        </p:blipFill>
        <p:spPr>
          <a:xfrm rot="6087086">
            <a:off x="4838079" y="1919992"/>
            <a:ext cx="1285884" cy="1594489"/>
          </a:xfrm>
          <a:prstGeom prst="rect">
            <a:avLst/>
          </a:prstGeom>
        </p:spPr>
      </p:pic>
      <p:pic>
        <p:nvPicPr>
          <p:cNvPr id="13" name="12 Imagen" descr="eARBBeftN-YNXNThJK4DGslm0Rw.png"/>
          <p:cNvPicPr>
            <a:picLocks noChangeAspect="1"/>
          </p:cNvPicPr>
          <p:nvPr/>
        </p:nvPicPr>
        <p:blipFill>
          <a:blip r:embed="rId3">
            <a:duotone>
              <a:prstClr val="black"/>
              <a:schemeClr val="accent6">
                <a:tint val="45000"/>
                <a:satMod val="400000"/>
              </a:schemeClr>
            </a:duotone>
            <a:lum bright="20000" contrast="40000"/>
          </a:blip>
          <a:srcRect l="12903" r="16129"/>
          <a:stretch>
            <a:fillRect/>
          </a:stretch>
        </p:blipFill>
        <p:spPr>
          <a:xfrm rot="11603823">
            <a:off x="3810530" y="2984776"/>
            <a:ext cx="1285884" cy="1594489"/>
          </a:xfrm>
          <a:prstGeom prst="rect">
            <a:avLst/>
          </a:prstGeom>
        </p:spPr>
      </p:pic>
      <p:pic>
        <p:nvPicPr>
          <p:cNvPr id="14" name="13 Imagen" descr="eARBBeftN-YNXNThJK4DGslm0Rw.png"/>
          <p:cNvPicPr>
            <a:picLocks noChangeAspect="1"/>
          </p:cNvPicPr>
          <p:nvPr/>
        </p:nvPicPr>
        <p:blipFill>
          <a:blip r:embed="rId3">
            <a:duotone>
              <a:prstClr val="black"/>
              <a:schemeClr val="accent6">
                <a:tint val="45000"/>
                <a:satMod val="400000"/>
              </a:schemeClr>
            </a:duotone>
            <a:lum bright="20000" contrast="40000"/>
          </a:blip>
          <a:srcRect l="12903" r="16129"/>
          <a:stretch>
            <a:fillRect/>
          </a:stretch>
        </p:blipFill>
        <p:spPr>
          <a:xfrm rot="16625714">
            <a:off x="2799348" y="1939495"/>
            <a:ext cx="1285884" cy="1594489"/>
          </a:xfrm>
          <a:prstGeom prst="rect">
            <a:avLst/>
          </a:prstGeom>
        </p:spPr>
      </p:pic>
      <p:pic>
        <p:nvPicPr>
          <p:cNvPr id="15" name="14 Imagen" descr="eARBBeftN-YNXNThJK4DGslm0Rw.png"/>
          <p:cNvPicPr>
            <a:picLocks noChangeAspect="1"/>
          </p:cNvPicPr>
          <p:nvPr/>
        </p:nvPicPr>
        <p:blipFill>
          <a:blip r:embed="rId3">
            <a:duotone>
              <a:prstClr val="black"/>
              <a:schemeClr val="accent6">
                <a:tint val="45000"/>
                <a:satMod val="400000"/>
              </a:schemeClr>
            </a:duotone>
            <a:lum bright="20000" contrast="40000"/>
          </a:blip>
          <a:srcRect l="12903" r="16129"/>
          <a:stretch>
            <a:fillRect/>
          </a:stretch>
        </p:blipFill>
        <p:spPr>
          <a:xfrm rot="18346743">
            <a:off x="3103759" y="1114342"/>
            <a:ext cx="1285884" cy="1617660"/>
          </a:xfrm>
          <a:prstGeom prst="rect">
            <a:avLst/>
          </a:prstGeom>
        </p:spPr>
      </p:pic>
      <p:pic>
        <p:nvPicPr>
          <p:cNvPr id="16" name="15 Imagen" descr="eARBBeftN-YNXNThJK4DGslm0Rw.png"/>
          <p:cNvPicPr>
            <a:picLocks noChangeAspect="1"/>
          </p:cNvPicPr>
          <p:nvPr/>
        </p:nvPicPr>
        <p:blipFill>
          <a:blip r:embed="rId3">
            <a:duotone>
              <a:prstClr val="black"/>
              <a:schemeClr val="accent6">
                <a:tint val="45000"/>
                <a:satMod val="400000"/>
              </a:schemeClr>
            </a:duotone>
            <a:lum bright="20000" contrast="40000"/>
          </a:blip>
          <a:srcRect l="12903" r="16129"/>
          <a:stretch>
            <a:fillRect/>
          </a:stretch>
        </p:blipFill>
        <p:spPr>
          <a:xfrm rot="14927906">
            <a:off x="2976034" y="2662253"/>
            <a:ext cx="1285884" cy="1594489"/>
          </a:xfrm>
          <a:prstGeom prst="rect">
            <a:avLst/>
          </a:prstGeom>
        </p:spPr>
      </p:pic>
      <p:pic>
        <p:nvPicPr>
          <p:cNvPr id="17" name="16 Imagen" descr="eARBBeftN-YNXNThJK4DGslm0Rw.png"/>
          <p:cNvPicPr>
            <a:picLocks noChangeAspect="1"/>
          </p:cNvPicPr>
          <p:nvPr/>
        </p:nvPicPr>
        <p:blipFill>
          <a:blip r:embed="rId3">
            <a:duotone>
              <a:prstClr val="black"/>
              <a:schemeClr val="accent6">
                <a:tint val="45000"/>
                <a:satMod val="400000"/>
              </a:schemeClr>
            </a:duotone>
            <a:lum bright="20000" contrast="40000"/>
          </a:blip>
          <a:srcRect l="12903" r="16129"/>
          <a:stretch>
            <a:fillRect/>
          </a:stretch>
        </p:blipFill>
        <p:spPr>
          <a:xfrm rot="4025568">
            <a:off x="4699374" y="1105427"/>
            <a:ext cx="1285884" cy="1594489"/>
          </a:xfrm>
          <a:prstGeom prst="rect">
            <a:avLst/>
          </a:prstGeom>
        </p:spPr>
      </p:pic>
      <p:pic>
        <p:nvPicPr>
          <p:cNvPr id="18" name="17 Imagen" descr="eARBBeftN-YNXNThJK4DGslm0Rw.png"/>
          <p:cNvPicPr>
            <a:picLocks noChangeAspect="1"/>
          </p:cNvPicPr>
          <p:nvPr/>
        </p:nvPicPr>
        <p:blipFill>
          <a:blip r:embed="rId3">
            <a:duotone>
              <a:prstClr val="black"/>
              <a:schemeClr val="accent6">
                <a:tint val="45000"/>
                <a:satMod val="400000"/>
              </a:schemeClr>
            </a:duotone>
            <a:lum bright="20000" contrast="40000"/>
          </a:blip>
          <a:srcRect l="12903" r="16129"/>
          <a:stretch>
            <a:fillRect/>
          </a:stretch>
        </p:blipFill>
        <p:spPr>
          <a:xfrm rot="7702932">
            <a:off x="4596023" y="2773512"/>
            <a:ext cx="1285884" cy="1594489"/>
          </a:xfrm>
          <a:prstGeom prst="rect">
            <a:avLst/>
          </a:prstGeom>
        </p:spPr>
      </p:pic>
      <p:sp>
        <p:nvSpPr>
          <p:cNvPr id="19" name="18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2000" fill="hold"/>
                                        <p:tgtEl>
                                          <p:spTgt spid="11"/>
                                        </p:tgtEl>
                                        <p:attrNameLst>
                                          <p:attrName>ppt_w</p:attrName>
                                        </p:attrNameLst>
                                      </p:cBhvr>
                                      <p:tavLst>
                                        <p:tav tm="0">
                                          <p:val>
                                            <p:fltVal val="0"/>
                                          </p:val>
                                        </p:tav>
                                        <p:tav tm="100000">
                                          <p:val>
                                            <p:strVal val="#ppt_w"/>
                                          </p:val>
                                        </p:tav>
                                      </p:tavLst>
                                    </p:anim>
                                    <p:anim calcmode="lin" valueType="num">
                                      <p:cBhvr>
                                        <p:cTn id="11" dur="2000" fill="hold"/>
                                        <p:tgtEl>
                                          <p:spTgt spid="11"/>
                                        </p:tgtEl>
                                        <p:attrNameLst>
                                          <p:attrName>ppt_h</p:attrName>
                                        </p:attrNameLst>
                                      </p:cBhvr>
                                      <p:tavLst>
                                        <p:tav tm="0">
                                          <p:val>
                                            <p:fltVal val="0"/>
                                          </p:val>
                                        </p:tav>
                                        <p:tav tm="100000">
                                          <p:val>
                                            <p:strVal val="#ppt_h"/>
                                          </p:val>
                                        </p:tav>
                                      </p:tavLst>
                                    </p:anim>
                                    <p:anim calcmode="lin" valueType="num">
                                      <p:cBhvr>
                                        <p:cTn id="12" dur="2000" fill="hold"/>
                                        <p:tgtEl>
                                          <p:spTgt spid="11"/>
                                        </p:tgtEl>
                                        <p:attrNameLst>
                                          <p:attrName>ppt_x</p:attrName>
                                        </p:attrNameLst>
                                      </p:cBhvr>
                                      <p:tavLst>
                                        <p:tav tm="0">
                                          <p:val>
                                            <p:fltVal val="0.5"/>
                                          </p:val>
                                        </p:tav>
                                        <p:tav tm="100000">
                                          <p:val>
                                            <p:strVal val="#ppt_x"/>
                                          </p:val>
                                        </p:tav>
                                      </p:tavLst>
                                    </p:anim>
                                    <p:anim calcmode="lin" valueType="num">
                                      <p:cBhvr>
                                        <p:cTn id="13" dur="2000" fill="hold"/>
                                        <p:tgtEl>
                                          <p:spTgt spid="11"/>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2000" fill="hold"/>
                                        <p:tgtEl>
                                          <p:spTgt spid="12"/>
                                        </p:tgtEl>
                                        <p:attrNameLst>
                                          <p:attrName>ppt_w</p:attrName>
                                        </p:attrNameLst>
                                      </p:cBhvr>
                                      <p:tavLst>
                                        <p:tav tm="0">
                                          <p:val>
                                            <p:fltVal val="0"/>
                                          </p:val>
                                        </p:tav>
                                        <p:tav tm="100000">
                                          <p:val>
                                            <p:strVal val="#ppt_w"/>
                                          </p:val>
                                        </p:tav>
                                      </p:tavLst>
                                    </p:anim>
                                    <p:anim calcmode="lin" valueType="num">
                                      <p:cBhvr>
                                        <p:cTn id="17" dur="2000" fill="hold"/>
                                        <p:tgtEl>
                                          <p:spTgt spid="12"/>
                                        </p:tgtEl>
                                        <p:attrNameLst>
                                          <p:attrName>ppt_h</p:attrName>
                                        </p:attrNameLst>
                                      </p:cBhvr>
                                      <p:tavLst>
                                        <p:tav tm="0">
                                          <p:val>
                                            <p:fltVal val="0"/>
                                          </p:val>
                                        </p:tav>
                                        <p:tav tm="100000">
                                          <p:val>
                                            <p:strVal val="#ppt_h"/>
                                          </p:val>
                                        </p:tav>
                                      </p:tavLst>
                                    </p:anim>
                                    <p:anim calcmode="lin" valueType="num">
                                      <p:cBhvr>
                                        <p:cTn id="18" dur="2000" fill="hold"/>
                                        <p:tgtEl>
                                          <p:spTgt spid="12"/>
                                        </p:tgtEl>
                                        <p:attrNameLst>
                                          <p:attrName>ppt_x</p:attrName>
                                        </p:attrNameLst>
                                      </p:cBhvr>
                                      <p:tavLst>
                                        <p:tav tm="0">
                                          <p:val>
                                            <p:fltVal val="0.5"/>
                                          </p:val>
                                        </p:tav>
                                        <p:tav tm="100000">
                                          <p:val>
                                            <p:strVal val="#ppt_x"/>
                                          </p:val>
                                        </p:tav>
                                      </p:tavLst>
                                    </p:anim>
                                    <p:anim calcmode="lin" valueType="num">
                                      <p:cBhvr>
                                        <p:cTn id="19" dur="2000" fill="hold"/>
                                        <p:tgtEl>
                                          <p:spTgt spid="12"/>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 calcmode="lin" valueType="num">
                                      <p:cBhvr>
                                        <p:cTn id="24" dur="2000" fill="hold"/>
                                        <p:tgtEl>
                                          <p:spTgt spid="13"/>
                                        </p:tgtEl>
                                        <p:attrNameLst>
                                          <p:attrName>ppt_x</p:attrName>
                                        </p:attrNameLst>
                                      </p:cBhvr>
                                      <p:tavLst>
                                        <p:tav tm="0">
                                          <p:val>
                                            <p:fltVal val="0.5"/>
                                          </p:val>
                                        </p:tav>
                                        <p:tav tm="100000">
                                          <p:val>
                                            <p:strVal val="#ppt_x"/>
                                          </p:val>
                                        </p:tav>
                                      </p:tavLst>
                                    </p:anim>
                                    <p:anim calcmode="lin" valueType="num">
                                      <p:cBhvr>
                                        <p:cTn id="25" dur="2000" fill="hold"/>
                                        <p:tgtEl>
                                          <p:spTgt spid="13"/>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2000" fill="hold"/>
                                        <p:tgtEl>
                                          <p:spTgt spid="14"/>
                                        </p:tgtEl>
                                        <p:attrNameLst>
                                          <p:attrName>ppt_w</p:attrName>
                                        </p:attrNameLst>
                                      </p:cBhvr>
                                      <p:tavLst>
                                        <p:tav tm="0">
                                          <p:val>
                                            <p:fltVal val="0"/>
                                          </p:val>
                                        </p:tav>
                                        <p:tav tm="100000">
                                          <p:val>
                                            <p:strVal val="#ppt_w"/>
                                          </p:val>
                                        </p:tav>
                                      </p:tavLst>
                                    </p:anim>
                                    <p:anim calcmode="lin" valueType="num">
                                      <p:cBhvr>
                                        <p:cTn id="29" dur="2000" fill="hold"/>
                                        <p:tgtEl>
                                          <p:spTgt spid="14"/>
                                        </p:tgtEl>
                                        <p:attrNameLst>
                                          <p:attrName>ppt_h</p:attrName>
                                        </p:attrNameLst>
                                      </p:cBhvr>
                                      <p:tavLst>
                                        <p:tav tm="0">
                                          <p:val>
                                            <p:fltVal val="0"/>
                                          </p:val>
                                        </p:tav>
                                        <p:tav tm="100000">
                                          <p:val>
                                            <p:strVal val="#ppt_h"/>
                                          </p:val>
                                        </p:tav>
                                      </p:tavLst>
                                    </p:anim>
                                    <p:anim calcmode="lin" valueType="num">
                                      <p:cBhvr>
                                        <p:cTn id="30" dur="2000" fill="hold"/>
                                        <p:tgtEl>
                                          <p:spTgt spid="14"/>
                                        </p:tgtEl>
                                        <p:attrNameLst>
                                          <p:attrName>ppt_x</p:attrName>
                                        </p:attrNameLst>
                                      </p:cBhvr>
                                      <p:tavLst>
                                        <p:tav tm="0">
                                          <p:val>
                                            <p:fltVal val="0.5"/>
                                          </p:val>
                                        </p:tav>
                                        <p:tav tm="100000">
                                          <p:val>
                                            <p:strVal val="#ppt_x"/>
                                          </p:val>
                                        </p:tav>
                                      </p:tavLst>
                                    </p:anim>
                                    <p:anim calcmode="lin" valueType="num">
                                      <p:cBhvr>
                                        <p:cTn id="31" dur="2000" fill="hold"/>
                                        <p:tgtEl>
                                          <p:spTgt spid="14"/>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2000" fill="hold"/>
                                        <p:tgtEl>
                                          <p:spTgt spid="15"/>
                                        </p:tgtEl>
                                        <p:attrNameLst>
                                          <p:attrName>ppt_w</p:attrName>
                                        </p:attrNameLst>
                                      </p:cBhvr>
                                      <p:tavLst>
                                        <p:tav tm="0">
                                          <p:val>
                                            <p:fltVal val="0"/>
                                          </p:val>
                                        </p:tav>
                                        <p:tav tm="100000">
                                          <p:val>
                                            <p:strVal val="#ppt_w"/>
                                          </p:val>
                                        </p:tav>
                                      </p:tavLst>
                                    </p:anim>
                                    <p:anim calcmode="lin" valueType="num">
                                      <p:cBhvr>
                                        <p:cTn id="35" dur="2000" fill="hold"/>
                                        <p:tgtEl>
                                          <p:spTgt spid="15"/>
                                        </p:tgtEl>
                                        <p:attrNameLst>
                                          <p:attrName>ppt_h</p:attrName>
                                        </p:attrNameLst>
                                      </p:cBhvr>
                                      <p:tavLst>
                                        <p:tav tm="0">
                                          <p:val>
                                            <p:fltVal val="0"/>
                                          </p:val>
                                        </p:tav>
                                        <p:tav tm="100000">
                                          <p:val>
                                            <p:strVal val="#ppt_h"/>
                                          </p:val>
                                        </p:tav>
                                      </p:tavLst>
                                    </p:anim>
                                    <p:anim calcmode="lin" valueType="num">
                                      <p:cBhvr>
                                        <p:cTn id="36" dur="2000" fill="hold"/>
                                        <p:tgtEl>
                                          <p:spTgt spid="15"/>
                                        </p:tgtEl>
                                        <p:attrNameLst>
                                          <p:attrName>ppt_x</p:attrName>
                                        </p:attrNameLst>
                                      </p:cBhvr>
                                      <p:tavLst>
                                        <p:tav tm="0">
                                          <p:val>
                                            <p:fltVal val="0.5"/>
                                          </p:val>
                                        </p:tav>
                                        <p:tav tm="100000">
                                          <p:val>
                                            <p:strVal val="#ppt_x"/>
                                          </p:val>
                                        </p:tav>
                                      </p:tavLst>
                                    </p:anim>
                                    <p:anim calcmode="lin" valueType="num">
                                      <p:cBhvr>
                                        <p:cTn id="37" dur="2000" fill="hold"/>
                                        <p:tgtEl>
                                          <p:spTgt spid="15"/>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2000" fill="hold"/>
                                        <p:tgtEl>
                                          <p:spTgt spid="16"/>
                                        </p:tgtEl>
                                        <p:attrNameLst>
                                          <p:attrName>ppt_w</p:attrName>
                                        </p:attrNameLst>
                                      </p:cBhvr>
                                      <p:tavLst>
                                        <p:tav tm="0">
                                          <p:val>
                                            <p:fltVal val="0"/>
                                          </p:val>
                                        </p:tav>
                                        <p:tav tm="100000">
                                          <p:val>
                                            <p:strVal val="#ppt_w"/>
                                          </p:val>
                                        </p:tav>
                                      </p:tavLst>
                                    </p:anim>
                                    <p:anim calcmode="lin" valueType="num">
                                      <p:cBhvr>
                                        <p:cTn id="41" dur="2000" fill="hold"/>
                                        <p:tgtEl>
                                          <p:spTgt spid="16"/>
                                        </p:tgtEl>
                                        <p:attrNameLst>
                                          <p:attrName>ppt_h</p:attrName>
                                        </p:attrNameLst>
                                      </p:cBhvr>
                                      <p:tavLst>
                                        <p:tav tm="0">
                                          <p:val>
                                            <p:fltVal val="0"/>
                                          </p:val>
                                        </p:tav>
                                        <p:tav tm="100000">
                                          <p:val>
                                            <p:strVal val="#ppt_h"/>
                                          </p:val>
                                        </p:tav>
                                      </p:tavLst>
                                    </p:anim>
                                    <p:anim calcmode="lin" valueType="num">
                                      <p:cBhvr>
                                        <p:cTn id="42" dur="2000" fill="hold"/>
                                        <p:tgtEl>
                                          <p:spTgt spid="16"/>
                                        </p:tgtEl>
                                        <p:attrNameLst>
                                          <p:attrName>ppt_x</p:attrName>
                                        </p:attrNameLst>
                                      </p:cBhvr>
                                      <p:tavLst>
                                        <p:tav tm="0">
                                          <p:val>
                                            <p:fltVal val="0.5"/>
                                          </p:val>
                                        </p:tav>
                                        <p:tav tm="100000">
                                          <p:val>
                                            <p:strVal val="#ppt_x"/>
                                          </p:val>
                                        </p:tav>
                                      </p:tavLst>
                                    </p:anim>
                                    <p:anim calcmode="lin" valueType="num">
                                      <p:cBhvr>
                                        <p:cTn id="43" dur="2000" fill="hold"/>
                                        <p:tgtEl>
                                          <p:spTgt spid="16"/>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2000" fill="hold"/>
                                        <p:tgtEl>
                                          <p:spTgt spid="17"/>
                                        </p:tgtEl>
                                        <p:attrNameLst>
                                          <p:attrName>ppt_w</p:attrName>
                                        </p:attrNameLst>
                                      </p:cBhvr>
                                      <p:tavLst>
                                        <p:tav tm="0">
                                          <p:val>
                                            <p:fltVal val="0"/>
                                          </p:val>
                                        </p:tav>
                                        <p:tav tm="100000">
                                          <p:val>
                                            <p:strVal val="#ppt_w"/>
                                          </p:val>
                                        </p:tav>
                                      </p:tavLst>
                                    </p:anim>
                                    <p:anim calcmode="lin" valueType="num">
                                      <p:cBhvr>
                                        <p:cTn id="47" dur="2000" fill="hold"/>
                                        <p:tgtEl>
                                          <p:spTgt spid="17"/>
                                        </p:tgtEl>
                                        <p:attrNameLst>
                                          <p:attrName>ppt_h</p:attrName>
                                        </p:attrNameLst>
                                      </p:cBhvr>
                                      <p:tavLst>
                                        <p:tav tm="0">
                                          <p:val>
                                            <p:fltVal val="0"/>
                                          </p:val>
                                        </p:tav>
                                        <p:tav tm="100000">
                                          <p:val>
                                            <p:strVal val="#ppt_h"/>
                                          </p:val>
                                        </p:tav>
                                      </p:tavLst>
                                    </p:anim>
                                    <p:anim calcmode="lin" valueType="num">
                                      <p:cBhvr>
                                        <p:cTn id="48" dur="2000" fill="hold"/>
                                        <p:tgtEl>
                                          <p:spTgt spid="17"/>
                                        </p:tgtEl>
                                        <p:attrNameLst>
                                          <p:attrName>ppt_x</p:attrName>
                                        </p:attrNameLst>
                                      </p:cBhvr>
                                      <p:tavLst>
                                        <p:tav tm="0">
                                          <p:val>
                                            <p:fltVal val="0.5"/>
                                          </p:val>
                                        </p:tav>
                                        <p:tav tm="100000">
                                          <p:val>
                                            <p:strVal val="#ppt_x"/>
                                          </p:val>
                                        </p:tav>
                                      </p:tavLst>
                                    </p:anim>
                                    <p:anim calcmode="lin" valueType="num">
                                      <p:cBhvr>
                                        <p:cTn id="49" dur="2000" fill="hold"/>
                                        <p:tgtEl>
                                          <p:spTgt spid="17"/>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p:cTn id="52" dur="2000" fill="hold"/>
                                        <p:tgtEl>
                                          <p:spTgt spid="18"/>
                                        </p:tgtEl>
                                        <p:attrNameLst>
                                          <p:attrName>ppt_w</p:attrName>
                                        </p:attrNameLst>
                                      </p:cBhvr>
                                      <p:tavLst>
                                        <p:tav tm="0">
                                          <p:val>
                                            <p:fltVal val="0"/>
                                          </p:val>
                                        </p:tav>
                                        <p:tav tm="100000">
                                          <p:val>
                                            <p:strVal val="#ppt_w"/>
                                          </p:val>
                                        </p:tav>
                                      </p:tavLst>
                                    </p:anim>
                                    <p:anim calcmode="lin" valueType="num">
                                      <p:cBhvr>
                                        <p:cTn id="53" dur="2000" fill="hold"/>
                                        <p:tgtEl>
                                          <p:spTgt spid="18"/>
                                        </p:tgtEl>
                                        <p:attrNameLst>
                                          <p:attrName>ppt_h</p:attrName>
                                        </p:attrNameLst>
                                      </p:cBhvr>
                                      <p:tavLst>
                                        <p:tav tm="0">
                                          <p:val>
                                            <p:fltVal val="0"/>
                                          </p:val>
                                        </p:tav>
                                        <p:tav tm="100000">
                                          <p:val>
                                            <p:strVal val="#ppt_h"/>
                                          </p:val>
                                        </p:tav>
                                      </p:tavLst>
                                    </p:anim>
                                    <p:anim calcmode="lin" valueType="num">
                                      <p:cBhvr>
                                        <p:cTn id="54" dur="2000" fill="hold"/>
                                        <p:tgtEl>
                                          <p:spTgt spid="18"/>
                                        </p:tgtEl>
                                        <p:attrNameLst>
                                          <p:attrName>ppt_x</p:attrName>
                                        </p:attrNameLst>
                                      </p:cBhvr>
                                      <p:tavLst>
                                        <p:tav tm="0">
                                          <p:val>
                                            <p:fltVal val="0.5"/>
                                          </p:val>
                                        </p:tav>
                                        <p:tav tm="100000">
                                          <p:val>
                                            <p:strVal val="#ppt_x"/>
                                          </p:val>
                                        </p:tav>
                                      </p:tavLst>
                                    </p:anim>
                                    <p:anim calcmode="lin" valueType="num">
                                      <p:cBhvr>
                                        <p:cTn id="55" dur="2000" fill="hold"/>
                                        <p:tgtEl>
                                          <p:spTgt spid="18"/>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1"/>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12"/>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3"/>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4"/>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5"/>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7"/>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8"/>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11"/>
                                        </p:tgtEl>
                                        <p:attrNameLst>
                                          <p:attrName>ppt_w</p:attrName>
                                        </p:attrNameLst>
                                      </p:cBhvr>
                                      <p:tavLst>
                                        <p:tav tm="0">
                                          <p:val>
                                            <p:strVal val="ppt_w"/>
                                          </p:val>
                                        </p:tav>
                                        <p:tav tm="100000">
                                          <p:val>
                                            <p:fltVal val="0"/>
                                          </p:val>
                                        </p:tav>
                                      </p:tavLst>
                                    </p:anim>
                                    <p:anim calcmode="lin" valueType="num">
                                      <p:cBhvr>
                                        <p:cTn id="75" dur="2000"/>
                                        <p:tgtEl>
                                          <p:spTgt spid="11"/>
                                        </p:tgtEl>
                                        <p:attrNameLst>
                                          <p:attrName>ppt_h</p:attrName>
                                        </p:attrNameLst>
                                      </p:cBhvr>
                                      <p:tavLst>
                                        <p:tav tm="0">
                                          <p:val>
                                            <p:strVal val="ppt_h"/>
                                          </p:val>
                                        </p:tav>
                                        <p:tav tm="100000">
                                          <p:val>
                                            <p:fltVal val="0"/>
                                          </p:val>
                                        </p:tav>
                                      </p:tavLst>
                                    </p:anim>
                                    <p:anim calcmode="lin" valueType="num">
                                      <p:cBhvr>
                                        <p:cTn id="76" dur="2000"/>
                                        <p:tgtEl>
                                          <p:spTgt spid="11"/>
                                        </p:tgtEl>
                                        <p:attrNameLst>
                                          <p:attrName>ppt_x</p:attrName>
                                        </p:attrNameLst>
                                      </p:cBhvr>
                                      <p:tavLst>
                                        <p:tav tm="0">
                                          <p:val>
                                            <p:strVal val="ppt_x"/>
                                          </p:val>
                                        </p:tav>
                                        <p:tav tm="100000">
                                          <p:val>
                                            <p:fltVal val="0.5"/>
                                          </p:val>
                                        </p:tav>
                                      </p:tavLst>
                                    </p:anim>
                                    <p:anim calcmode="lin" valueType="num">
                                      <p:cBhvr>
                                        <p:cTn id="77" dur="2000"/>
                                        <p:tgtEl>
                                          <p:spTgt spid="11"/>
                                        </p:tgtEl>
                                        <p:attrNameLst>
                                          <p:attrName>ppt_y</p:attrName>
                                        </p:attrNameLst>
                                      </p:cBhvr>
                                      <p:tavLst>
                                        <p:tav tm="0">
                                          <p:val>
                                            <p:strVal val="ppt_y"/>
                                          </p:val>
                                        </p:tav>
                                        <p:tav tm="100000">
                                          <p:val>
                                            <p:fltVal val="0.5"/>
                                          </p:val>
                                        </p:tav>
                                      </p:tavLst>
                                    </p:anim>
                                    <p:set>
                                      <p:cBhvr>
                                        <p:cTn id="78" dur="1" fill="hold">
                                          <p:stCondLst>
                                            <p:cond delay="1999"/>
                                          </p:stCondLst>
                                        </p:cTn>
                                        <p:tgtEl>
                                          <p:spTgt spid="11"/>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12"/>
                                        </p:tgtEl>
                                        <p:attrNameLst>
                                          <p:attrName>ppt_w</p:attrName>
                                        </p:attrNameLst>
                                      </p:cBhvr>
                                      <p:tavLst>
                                        <p:tav tm="0">
                                          <p:val>
                                            <p:strVal val="ppt_w"/>
                                          </p:val>
                                        </p:tav>
                                        <p:tav tm="100000">
                                          <p:val>
                                            <p:fltVal val="0"/>
                                          </p:val>
                                        </p:tav>
                                      </p:tavLst>
                                    </p:anim>
                                    <p:anim calcmode="lin" valueType="num">
                                      <p:cBhvr>
                                        <p:cTn id="81" dur="2000"/>
                                        <p:tgtEl>
                                          <p:spTgt spid="12"/>
                                        </p:tgtEl>
                                        <p:attrNameLst>
                                          <p:attrName>ppt_h</p:attrName>
                                        </p:attrNameLst>
                                      </p:cBhvr>
                                      <p:tavLst>
                                        <p:tav tm="0">
                                          <p:val>
                                            <p:strVal val="ppt_h"/>
                                          </p:val>
                                        </p:tav>
                                        <p:tav tm="100000">
                                          <p:val>
                                            <p:fltVal val="0"/>
                                          </p:val>
                                        </p:tav>
                                      </p:tavLst>
                                    </p:anim>
                                    <p:anim calcmode="lin" valueType="num">
                                      <p:cBhvr>
                                        <p:cTn id="82" dur="2000"/>
                                        <p:tgtEl>
                                          <p:spTgt spid="12"/>
                                        </p:tgtEl>
                                        <p:attrNameLst>
                                          <p:attrName>ppt_x</p:attrName>
                                        </p:attrNameLst>
                                      </p:cBhvr>
                                      <p:tavLst>
                                        <p:tav tm="0">
                                          <p:val>
                                            <p:strVal val="ppt_x"/>
                                          </p:val>
                                        </p:tav>
                                        <p:tav tm="100000">
                                          <p:val>
                                            <p:fltVal val="0.5"/>
                                          </p:val>
                                        </p:tav>
                                      </p:tavLst>
                                    </p:anim>
                                    <p:anim calcmode="lin" valueType="num">
                                      <p:cBhvr>
                                        <p:cTn id="83" dur="2000"/>
                                        <p:tgtEl>
                                          <p:spTgt spid="12"/>
                                        </p:tgtEl>
                                        <p:attrNameLst>
                                          <p:attrName>ppt_y</p:attrName>
                                        </p:attrNameLst>
                                      </p:cBhvr>
                                      <p:tavLst>
                                        <p:tav tm="0">
                                          <p:val>
                                            <p:strVal val="ppt_y"/>
                                          </p:val>
                                        </p:tav>
                                        <p:tav tm="100000">
                                          <p:val>
                                            <p:fltVal val="0.5"/>
                                          </p:val>
                                        </p:tav>
                                      </p:tavLst>
                                    </p:anim>
                                    <p:set>
                                      <p:cBhvr>
                                        <p:cTn id="84" dur="1" fill="hold">
                                          <p:stCondLst>
                                            <p:cond delay="1999"/>
                                          </p:stCondLst>
                                        </p:cTn>
                                        <p:tgtEl>
                                          <p:spTgt spid="12"/>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13"/>
                                        </p:tgtEl>
                                        <p:attrNameLst>
                                          <p:attrName>ppt_w</p:attrName>
                                        </p:attrNameLst>
                                      </p:cBhvr>
                                      <p:tavLst>
                                        <p:tav tm="0">
                                          <p:val>
                                            <p:strVal val="ppt_w"/>
                                          </p:val>
                                        </p:tav>
                                        <p:tav tm="100000">
                                          <p:val>
                                            <p:fltVal val="0"/>
                                          </p:val>
                                        </p:tav>
                                      </p:tavLst>
                                    </p:anim>
                                    <p:anim calcmode="lin" valueType="num">
                                      <p:cBhvr>
                                        <p:cTn id="87" dur="2000"/>
                                        <p:tgtEl>
                                          <p:spTgt spid="13"/>
                                        </p:tgtEl>
                                        <p:attrNameLst>
                                          <p:attrName>ppt_h</p:attrName>
                                        </p:attrNameLst>
                                      </p:cBhvr>
                                      <p:tavLst>
                                        <p:tav tm="0">
                                          <p:val>
                                            <p:strVal val="ppt_h"/>
                                          </p:val>
                                        </p:tav>
                                        <p:tav tm="100000">
                                          <p:val>
                                            <p:fltVal val="0"/>
                                          </p:val>
                                        </p:tav>
                                      </p:tavLst>
                                    </p:anim>
                                    <p:anim calcmode="lin" valueType="num">
                                      <p:cBhvr>
                                        <p:cTn id="88" dur="2000"/>
                                        <p:tgtEl>
                                          <p:spTgt spid="13"/>
                                        </p:tgtEl>
                                        <p:attrNameLst>
                                          <p:attrName>ppt_x</p:attrName>
                                        </p:attrNameLst>
                                      </p:cBhvr>
                                      <p:tavLst>
                                        <p:tav tm="0">
                                          <p:val>
                                            <p:strVal val="ppt_x"/>
                                          </p:val>
                                        </p:tav>
                                        <p:tav tm="100000">
                                          <p:val>
                                            <p:fltVal val="0.5"/>
                                          </p:val>
                                        </p:tav>
                                      </p:tavLst>
                                    </p:anim>
                                    <p:anim calcmode="lin" valueType="num">
                                      <p:cBhvr>
                                        <p:cTn id="89" dur="2000"/>
                                        <p:tgtEl>
                                          <p:spTgt spid="13"/>
                                        </p:tgtEl>
                                        <p:attrNameLst>
                                          <p:attrName>ppt_y</p:attrName>
                                        </p:attrNameLst>
                                      </p:cBhvr>
                                      <p:tavLst>
                                        <p:tav tm="0">
                                          <p:val>
                                            <p:strVal val="ppt_y"/>
                                          </p:val>
                                        </p:tav>
                                        <p:tav tm="100000">
                                          <p:val>
                                            <p:fltVal val="0.5"/>
                                          </p:val>
                                        </p:tav>
                                      </p:tavLst>
                                    </p:anim>
                                    <p:set>
                                      <p:cBhvr>
                                        <p:cTn id="90" dur="1" fill="hold">
                                          <p:stCondLst>
                                            <p:cond delay="1999"/>
                                          </p:stCondLst>
                                        </p:cTn>
                                        <p:tgtEl>
                                          <p:spTgt spid="13"/>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14"/>
                                        </p:tgtEl>
                                        <p:attrNameLst>
                                          <p:attrName>ppt_w</p:attrName>
                                        </p:attrNameLst>
                                      </p:cBhvr>
                                      <p:tavLst>
                                        <p:tav tm="0">
                                          <p:val>
                                            <p:strVal val="ppt_w"/>
                                          </p:val>
                                        </p:tav>
                                        <p:tav tm="100000">
                                          <p:val>
                                            <p:fltVal val="0"/>
                                          </p:val>
                                        </p:tav>
                                      </p:tavLst>
                                    </p:anim>
                                    <p:anim calcmode="lin" valueType="num">
                                      <p:cBhvr>
                                        <p:cTn id="93" dur="2000"/>
                                        <p:tgtEl>
                                          <p:spTgt spid="14"/>
                                        </p:tgtEl>
                                        <p:attrNameLst>
                                          <p:attrName>ppt_h</p:attrName>
                                        </p:attrNameLst>
                                      </p:cBhvr>
                                      <p:tavLst>
                                        <p:tav tm="0">
                                          <p:val>
                                            <p:strVal val="ppt_h"/>
                                          </p:val>
                                        </p:tav>
                                        <p:tav tm="100000">
                                          <p:val>
                                            <p:fltVal val="0"/>
                                          </p:val>
                                        </p:tav>
                                      </p:tavLst>
                                    </p:anim>
                                    <p:anim calcmode="lin" valueType="num">
                                      <p:cBhvr>
                                        <p:cTn id="94" dur="2000"/>
                                        <p:tgtEl>
                                          <p:spTgt spid="14"/>
                                        </p:tgtEl>
                                        <p:attrNameLst>
                                          <p:attrName>ppt_x</p:attrName>
                                        </p:attrNameLst>
                                      </p:cBhvr>
                                      <p:tavLst>
                                        <p:tav tm="0">
                                          <p:val>
                                            <p:strVal val="ppt_x"/>
                                          </p:val>
                                        </p:tav>
                                        <p:tav tm="100000">
                                          <p:val>
                                            <p:fltVal val="0.5"/>
                                          </p:val>
                                        </p:tav>
                                      </p:tavLst>
                                    </p:anim>
                                    <p:anim calcmode="lin" valueType="num">
                                      <p:cBhvr>
                                        <p:cTn id="95" dur="2000"/>
                                        <p:tgtEl>
                                          <p:spTgt spid="14"/>
                                        </p:tgtEl>
                                        <p:attrNameLst>
                                          <p:attrName>ppt_y</p:attrName>
                                        </p:attrNameLst>
                                      </p:cBhvr>
                                      <p:tavLst>
                                        <p:tav tm="0">
                                          <p:val>
                                            <p:strVal val="ppt_y"/>
                                          </p:val>
                                        </p:tav>
                                        <p:tav tm="100000">
                                          <p:val>
                                            <p:fltVal val="0.5"/>
                                          </p:val>
                                        </p:tav>
                                      </p:tavLst>
                                    </p:anim>
                                    <p:set>
                                      <p:cBhvr>
                                        <p:cTn id="96" dur="1" fill="hold">
                                          <p:stCondLst>
                                            <p:cond delay="1999"/>
                                          </p:stCondLst>
                                        </p:cTn>
                                        <p:tgtEl>
                                          <p:spTgt spid="14"/>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15"/>
                                        </p:tgtEl>
                                        <p:attrNameLst>
                                          <p:attrName>ppt_w</p:attrName>
                                        </p:attrNameLst>
                                      </p:cBhvr>
                                      <p:tavLst>
                                        <p:tav tm="0">
                                          <p:val>
                                            <p:strVal val="ppt_w"/>
                                          </p:val>
                                        </p:tav>
                                        <p:tav tm="100000">
                                          <p:val>
                                            <p:fltVal val="0"/>
                                          </p:val>
                                        </p:tav>
                                      </p:tavLst>
                                    </p:anim>
                                    <p:anim calcmode="lin" valueType="num">
                                      <p:cBhvr>
                                        <p:cTn id="99" dur="2000"/>
                                        <p:tgtEl>
                                          <p:spTgt spid="15"/>
                                        </p:tgtEl>
                                        <p:attrNameLst>
                                          <p:attrName>ppt_h</p:attrName>
                                        </p:attrNameLst>
                                      </p:cBhvr>
                                      <p:tavLst>
                                        <p:tav tm="0">
                                          <p:val>
                                            <p:strVal val="ppt_h"/>
                                          </p:val>
                                        </p:tav>
                                        <p:tav tm="100000">
                                          <p:val>
                                            <p:fltVal val="0"/>
                                          </p:val>
                                        </p:tav>
                                      </p:tavLst>
                                    </p:anim>
                                    <p:anim calcmode="lin" valueType="num">
                                      <p:cBhvr>
                                        <p:cTn id="100" dur="2000"/>
                                        <p:tgtEl>
                                          <p:spTgt spid="15"/>
                                        </p:tgtEl>
                                        <p:attrNameLst>
                                          <p:attrName>ppt_x</p:attrName>
                                        </p:attrNameLst>
                                      </p:cBhvr>
                                      <p:tavLst>
                                        <p:tav tm="0">
                                          <p:val>
                                            <p:strVal val="ppt_x"/>
                                          </p:val>
                                        </p:tav>
                                        <p:tav tm="100000">
                                          <p:val>
                                            <p:fltVal val="0.5"/>
                                          </p:val>
                                        </p:tav>
                                      </p:tavLst>
                                    </p:anim>
                                    <p:anim calcmode="lin" valueType="num">
                                      <p:cBhvr>
                                        <p:cTn id="101" dur="2000"/>
                                        <p:tgtEl>
                                          <p:spTgt spid="15"/>
                                        </p:tgtEl>
                                        <p:attrNameLst>
                                          <p:attrName>ppt_y</p:attrName>
                                        </p:attrNameLst>
                                      </p:cBhvr>
                                      <p:tavLst>
                                        <p:tav tm="0">
                                          <p:val>
                                            <p:strVal val="ppt_y"/>
                                          </p:val>
                                        </p:tav>
                                        <p:tav tm="100000">
                                          <p:val>
                                            <p:fltVal val="0.5"/>
                                          </p:val>
                                        </p:tav>
                                      </p:tavLst>
                                    </p:anim>
                                    <p:set>
                                      <p:cBhvr>
                                        <p:cTn id="102" dur="1" fill="hold">
                                          <p:stCondLst>
                                            <p:cond delay="1999"/>
                                          </p:stCondLst>
                                        </p:cTn>
                                        <p:tgtEl>
                                          <p:spTgt spid="15"/>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6"/>
                                        </p:tgtEl>
                                        <p:attrNameLst>
                                          <p:attrName>ppt_w</p:attrName>
                                        </p:attrNameLst>
                                      </p:cBhvr>
                                      <p:tavLst>
                                        <p:tav tm="0">
                                          <p:val>
                                            <p:strVal val="ppt_w"/>
                                          </p:val>
                                        </p:tav>
                                        <p:tav tm="100000">
                                          <p:val>
                                            <p:fltVal val="0"/>
                                          </p:val>
                                        </p:tav>
                                      </p:tavLst>
                                    </p:anim>
                                    <p:anim calcmode="lin" valueType="num">
                                      <p:cBhvr>
                                        <p:cTn id="105" dur="2000"/>
                                        <p:tgtEl>
                                          <p:spTgt spid="16"/>
                                        </p:tgtEl>
                                        <p:attrNameLst>
                                          <p:attrName>ppt_h</p:attrName>
                                        </p:attrNameLst>
                                      </p:cBhvr>
                                      <p:tavLst>
                                        <p:tav tm="0">
                                          <p:val>
                                            <p:strVal val="ppt_h"/>
                                          </p:val>
                                        </p:tav>
                                        <p:tav tm="100000">
                                          <p:val>
                                            <p:fltVal val="0"/>
                                          </p:val>
                                        </p:tav>
                                      </p:tavLst>
                                    </p:anim>
                                    <p:anim calcmode="lin" valueType="num">
                                      <p:cBhvr>
                                        <p:cTn id="106" dur="2000"/>
                                        <p:tgtEl>
                                          <p:spTgt spid="16"/>
                                        </p:tgtEl>
                                        <p:attrNameLst>
                                          <p:attrName>ppt_x</p:attrName>
                                        </p:attrNameLst>
                                      </p:cBhvr>
                                      <p:tavLst>
                                        <p:tav tm="0">
                                          <p:val>
                                            <p:strVal val="ppt_x"/>
                                          </p:val>
                                        </p:tav>
                                        <p:tav tm="100000">
                                          <p:val>
                                            <p:fltVal val="0.5"/>
                                          </p:val>
                                        </p:tav>
                                      </p:tavLst>
                                    </p:anim>
                                    <p:anim calcmode="lin" valueType="num">
                                      <p:cBhvr>
                                        <p:cTn id="107" dur="2000"/>
                                        <p:tgtEl>
                                          <p:spTgt spid="16"/>
                                        </p:tgtEl>
                                        <p:attrNameLst>
                                          <p:attrName>ppt_y</p:attrName>
                                        </p:attrNameLst>
                                      </p:cBhvr>
                                      <p:tavLst>
                                        <p:tav tm="0">
                                          <p:val>
                                            <p:strVal val="ppt_y"/>
                                          </p:val>
                                        </p:tav>
                                        <p:tav tm="100000">
                                          <p:val>
                                            <p:fltVal val="0.5"/>
                                          </p:val>
                                        </p:tav>
                                      </p:tavLst>
                                    </p:anim>
                                    <p:set>
                                      <p:cBhvr>
                                        <p:cTn id="108" dur="1" fill="hold">
                                          <p:stCondLst>
                                            <p:cond delay="1999"/>
                                          </p:stCondLst>
                                        </p:cTn>
                                        <p:tgtEl>
                                          <p:spTgt spid="16"/>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7"/>
                                        </p:tgtEl>
                                        <p:attrNameLst>
                                          <p:attrName>ppt_w</p:attrName>
                                        </p:attrNameLst>
                                      </p:cBhvr>
                                      <p:tavLst>
                                        <p:tav tm="0">
                                          <p:val>
                                            <p:strVal val="ppt_w"/>
                                          </p:val>
                                        </p:tav>
                                        <p:tav tm="100000">
                                          <p:val>
                                            <p:fltVal val="0"/>
                                          </p:val>
                                        </p:tav>
                                      </p:tavLst>
                                    </p:anim>
                                    <p:anim calcmode="lin" valueType="num">
                                      <p:cBhvr>
                                        <p:cTn id="111" dur="2000"/>
                                        <p:tgtEl>
                                          <p:spTgt spid="17"/>
                                        </p:tgtEl>
                                        <p:attrNameLst>
                                          <p:attrName>ppt_h</p:attrName>
                                        </p:attrNameLst>
                                      </p:cBhvr>
                                      <p:tavLst>
                                        <p:tav tm="0">
                                          <p:val>
                                            <p:strVal val="ppt_h"/>
                                          </p:val>
                                        </p:tav>
                                        <p:tav tm="100000">
                                          <p:val>
                                            <p:fltVal val="0"/>
                                          </p:val>
                                        </p:tav>
                                      </p:tavLst>
                                    </p:anim>
                                    <p:anim calcmode="lin" valueType="num">
                                      <p:cBhvr>
                                        <p:cTn id="112" dur="2000"/>
                                        <p:tgtEl>
                                          <p:spTgt spid="17"/>
                                        </p:tgtEl>
                                        <p:attrNameLst>
                                          <p:attrName>ppt_x</p:attrName>
                                        </p:attrNameLst>
                                      </p:cBhvr>
                                      <p:tavLst>
                                        <p:tav tm="0">
                                          <p:val>
                                            <p:strVal val="ppt_x"/>
                                          </p:val>
                                        </p:tav>
                                        <p:tav tm="100000">
                                          <p:val>
                                            <p:fltVal val="0.5"/>
                                          </p:val>
                                        </p:tav>
                                      </p:tavLst>
                                    </p:anim>
                                    <p:anim calcmode="lin" valueType="num">
                                      <p:cBhvr>
                                        <p:cTn id="113" dur="2000"/>
                                        <p:tgtEl>
                                          <p:spTgt spid="17"/>
                                        </p:tgtEl>
                                        <p:attrNameLst>
                                          <p:attrName>ppt_y</p:attrName>
                                        </p:attrNameLst>
                                      </p:cBhvr>
                                      <p:tavLst>
                                        <p:tav tm="0">
                                          <p:val>
                                            <p:strVal val="ppt_y"/>
                                          </p:val>
                                        </p:tav>
                                        <p:tav tm="100000">
                                          <p:val>
                                            <p:fltVal val="0.5"/>
                                          </p:val>
                                        </p:tav>
                                      </p:tavLst>
                                    </p:anim>
                                    <p:set>
                                      <p:cBhvr>
                                        <p:cTn id="114" dur="1" fill="hold">
                                          <p:stCondLst>
                                            <p:cond delay="1999"/>
                                          </p:stCondLst>
                                        </p:cTn>
                                        <p:tgtEl>
                                          <p:spTgt spid="17"/>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8"/>
                                        </p:tgtEl>
                                        <p:attrNameLst>
                                          <p:attrName>ppt_w</p:attrName>
                                        </p:attrNameLst>
                                      </p:cBhvr>
                                      <p:tavLst>
                                        <p:tav tm="0">
                                          <p:val>
                                            <p:strVal val="ppt_w"/>
                                          </p:val>
                                        </p:tav>
                                        <p:tav tm="100000">
                                          <p:val>
                                            <p:fltVal val="0"/>
                                          </p:val>
                                        </p:tav>
                                      </p:tavLst>
                                    </p:anim>
                                    <p:anim calcmode="lin" valueType="num">
                                      <p:cBhvr>
                                        <p:cTn id="117" dur="2000"/>
                                        <p:tgtEl>
                                          <p:spTgt spid="18"/>
                                        </p:tgtEl>
                                        <p:attrNameLst>
                                          <p:attrName>ppt_h</p:attrName>
                                        </p:attrNameLst>
                                      </p:cBhvr>
                                      <p:tavLst>
                                        <p:tav tm="0">
                                          <p:val>
                                            <p:strVal val="ppt_h"/>
                                          </p:val>
                                        </p:tav>
                                        <p:tav tm="100000">
                                          <p:val>
                                            <p:fltVal val="0"/>
                                          </p:val>
                                        </p:tav>
                                      </p:tavLst>
                                    </p:anim>
                                    <p:anim calcmode="lin" valueType="num">
                                      <p:cBhvr>
                                        <p:cTn id="118" dur="2000"/>
                                        <p:tgtEl>
                                          <p:spTgt spid="18"/>
                                        </p:tgtEl>
                                        <p:attrNameLst>
                                          <p:attrName>ppt_x</p:attrName>
                                        </p:attrNameLst>
                                      </p:cBhvr>
                                      <p:tavLst>
                                        <p:tav tm="0">
                                          <p:val>
                                            <p:strVal val="ppt_x"/>
                                          </p:val>
                                        </p:tav>
                                        <p:tav tm="100000">
                                          <p:val>
                                            <p:fltVal val="0.5"/>
                                          </p:val>
                                        </p:tav>
                                      </p:tavLst>
                                    </p:anim>
                                    <p:anim calcmode="lin" valueType="num">
                                      <p:cBhvr>
                                        <p:cTn id="119" dur="2000"/>
                                        <p:tgtEl>
                                          <p:spTgt spid="18"/>
                                        </p:tgtEl>
                                        <p:attrNameLst>
                                          <p:attrName>ppt_y</p:attrName>
                                        </p:attrNameLst>
                                      </p:cBhvr>
                                      <p:tavLst>
                                        <p:tav tm="0">
                                          <p:val>
                                            <p:strVal val="ppt_y"/>
                                          </p:val>
                                        </p:tav>
                                        <p:tav tm="100000">
                                          <p:val>
                                            <p:fltVal val="0.5"/>
                                          </p:val>
                                        </p:tav>
                                      </p:tavLst>
                                    </p:anim>
                                    <p:set>
                                      <p:cBhvr>
                                        <p:cTn id="120" dur="1" fill="hold">
                                          <p:stCondLst>
                                            <p:cond delay="1999"/>
                                          </p:stCondLst>
                                        </p:cTn>
                                        <p:tgtEl>
                                          <p:spTgt spid="18"/>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11"/>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12"/>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4"/>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7"/>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8"/>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0627_siberian-husky-zaprze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540172" flipV="1">
            <a:off x="-208678" y="1057081"/>
            <a:ext cx="4758726" cy="120718"/>
          </a:xfrm>
          <a:prstGeom prst="rect">
            <a:avLst/>
          </a:prstGeom>
          <a:gradFill flip="none" rotWithShape="1">
            <a:gsLst>
              <a:gs pos="0">
                <a:srgbClr val="1D50C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60905">
            <a:off x="4741544" y="3709374"/>
            <a:ext cx="4758726" cy="98703"/>
          </a:xfrm>
          <a:prstGeom prst="rect">
            <a:avLst/>
          </a:prstGeom>
          <a:gradFill flip="none" rotWithShape="1">
            <a:gsLst>
              <a:gs pos="0">
                <a:srgbClr val="1D50C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757805" flipV="1">
            <a:off x="-310100" y="3792401"/>
            <a:ext cx="4846698" cy="115935"/>
          </a:xfrm>
          <a:prstGeom prst="rect">
            <a:avLst/>
          </a:prstGeom>
          <a:gradFill flip="none" rotWithShape="1">
            <a:gsLst>
              <a:gs pos="0">
                <a:srgbClr val="1D50C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940036" flipV="1">
            <a:off x="4801382" y="1072285"/>
            <a:ext cx="4570240" cy="126545"/>
          </a:xfrm>
          <a:prstGeom prst="rect">
            <a:avLst/>
          </a:prstGeom>
          <a:gradFill flip="none" rotWithShape="1">
            <a:gsLst>
              <a:gs pos="0">
                <a:srgbClr val="1D50C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757805">
            <a:off x="-274070" y="3685586"/>
            <a:ext cx="4399814" cy="134375"/>
          </a:xfrm>
          <a:prstGeom prst="rect">
            <a:avLst/>
          </a:prstGeom>
          <a:gradFill flip="none" rotWithShape="1">
            <a:gsLst>
              <a:gs pos="0">
                <a:srgbClr val="1D50C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540172" flipV="1">
            <a:off x="-183442" y="1255709"/>
            <a:ext cx="4509793" cy="128773"/>
          </a:xfrm>
          <a:prstGeom prst="rect">
            <a:avLst/>
          </a:prstGeom>
          <a:gradFill flip="none" rotWithShape="1">
            <a:gsLst>
              <a:gs pos="0">
                <a:srgbClr val="1D50C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940036" flipV="1">
            <a:off x="5066937" y="1174167"/>
            <a:ext cx="4444646" cy="149200"/>
          </a:xfrm>
          <a:prstGeom prst="rect">
            <a:avLst/>
          </a:prstGeom>
          <a:gradFill flip="none" rotWithShape="1">
            <a:gsLst>
              <a:gs pos="0">
                <a:srgbClr val="1D50C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60905">
            <a:off x="5126352" y="3508681"/>
            <a:ext cx="4300895" cy="125519"/>
          </a:xfrm>
          <a:prstGeom prst="rect">
            <a:avLst/>
          </a:prstGeom>
          <a:gradFill flip="none" rotWithShape="1">
            <a:gsLst>
              <a:gs pos="0">
                <a:srgbClr val="1D50C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757805" flipV="1">
            <a:off x="-264981" y="3464825"/>
            <a:ext cx="4258355" cy="133305"/>
          </a:xfrm>
          <a:prstGeom prst="rect">
            <a:avLst/>
          </a:prstGeom>
          <a:gradFill flip="none" rotWithShape="1">
            <a:gsLst>
              <a:gs pos="0">
                <a:srgbClr val="1D50C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540172" flipV="1">
            <a:off x="-166423" y="1418017"/>
            <a:ext cx="3976154" cy="137513"/>
          </a:xfrm>
          <a:prstGeom prst="rect">
            <a:avLst/>
          </a:prstGeom>
          <a:gradFill flip="none" rotWithShape="1">
            <a:gsLst>
              <a:gs pos="0">
                <a:srgbClr val="1D50C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36912" flipV="1">
            <a:off x="5409955" y="3288881"/>
            <a:ext cx="3976154" cy="137513"/>
          </a:xfrm>
          <a:prstGeom prst="rect">
            <a:avLst/>
          </a:prstGeom>
          <a:gradFill flip="none" rotWithShape="1">
            <a:gsLst>
              <a:gs pos="0">
                <a:srgbClr val="1D50C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936588" flipV="1">
            <a:off x="5603764" y="1342258"/>
            <a:ext cx="3717600" cy="131996"/>
          </a:xfrm>
          <a:prstGeom prst="rect">
            <a:avLst/>
          </a:prstGeom>
          <a:gradFill flip="none" rotWithShape="1">
            <a:gsLst>
              <a:gs pos="0">
                <a:srgbClr val="1D50C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0-#ppt_w/2"/>
                                          </p:val>
                                        </p:tav>
                                        <p:tav tm="100000">
                                          <p:val>
                                            <p:strVal val="#ppt_x"/>
                                          </p:val>
                                        </p:tav>
                                      </p:tavLst>
                                    </p:anim>
                                    <p:anim calcmode="lin" valueType="num">
                                      <p:cBhvr additive="base">
                                        <p:cTn id="47" dur="3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linds(vertical)">
                                      <p:cBhvr>
                                        <p:cTn id="58" dur="3000"/>
                                        <p:tgtEl>
                                          <p:spTgt spid="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vertical)">
                                      <p:cBhvr>
                                        <p:cTn id="61" dur="3000"/>
                                        <p:tgtEl>
                                          <p:spTgt spid="6"/>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linds(vertical)">
                                      <p:cBhvr>
                                        <p:cTn id="64" dur="3000"/>
                                        <p:tgtEl>
                                          <p:spTgt spid="8"/>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linds(vertical)">
                                      <p:cBhvr>
                                        <p:cTn id="70" dur="3000"/>
                                        <p:tgtEl>
                                          <p:spTgt spid="12"/>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blinds(vertical)">
                                      <p:cBhvr>
                                        <p:cTn id="76" dur="3000"/>
                                        <p:tgtEl>
                                          <p:spTgt spid="5"/>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blinds(vertical)">
                                      <p:cBhvr>
                                        <p:cTn id="79" dur="3000"/>
                                        <p:tgtEl>
                                          <p:spTgt spid="7"/>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blinds(vertical)">
                                      <p:cBhvr>
                                        <p:cTn id="82" dur="3000"/>
                                        <p:tgtEl>
                                          <p:spTgt spid="10"/>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1"/>
                                        </p:tgtEl>
                                        <p:attrNameLst>
                                          <p:attrName>style.visibility</p:attrName>
                                        </p:attrNameLst>
                                      </p:cBhvr>
                                      <p:to>
                                        <p:strVal val="visible"/>
                                      </p:to>
                                    </p:set>
                                    <p:animEffect transition="in" filter="blinds(vertical)">
                                      <p:cBhvr>
                                        <p:cTn id="85" dur="3000"/>
                                        <p:tgtEl>
                                          <p:spTgt spid="11"/>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blinds(vertical)">
                                      <p:cBhvr>
                                        <p:cTn id="88" dur="3000"/>
                                        <p:tgtEl>
                                          <p:spTgt spid="14"/>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blinds(vertical)">
                                      <p:cBhvr>
                                        <p:cTn id="91" dur="3000"/>
                                        <p:tgtEl>
                                          <p:spTgt spid="15"/>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4"/>
                                        </p:tgtEl>
                                        <p:attrNameLst>
                                          <p:attrName>ppt_x</p:attrName>
                                        </p:attrNameLst>
                                      </p:cBhvr>
                                      <p:tavLst>
                                        <p:tav tm="0">
                                          <p:val>
                                            <p:strVal val="ppt_x"/>
                                          </p:val>
                                        </p:tav>
                                        <p:tav tm="100000">
                                          <p:val>
                                            <p:strVal val="1+ppt_w/2"/>
                                          </p:val>
                                        </p:tav>
                                      </p:tavLst>
                                    </p:anim>
                                    <p:anim calcmode="lin" valueType="num">
                                      <p:cBhvr additive="base">
                                        <p:cTn id="95" dur="3000"/>
                                        <p:tgtEl>
                                          <p:spTgt spid="4"/>
                                        </p:tgtEl>
                                        <p:attrNameLst>
                                          <p:attrName>ppt_y</p:attrName>
                                        </p:attrNameLst>
                                      </p:cBhvr>
                                      <p:tavLst>
                                        <p:tav tm="0">
                                          <p:val>
                                            <p:strVal val="ppt_y"/>
                                          </p:val>
                                        </p:tav>
                                        <p:tav tm="100000">
                                          <p:val>
                                            <p:strVal val="1+ppt_h/2"/>
                                          </p:val>
                                        </p:tav>
                                      </p:tavLst>
                                    </p:anim>
                                    <p:set>
                                      <p:cBhvr>
                                        <p:cTn id="96" dur="1" fill="hold">
                                          <p:stCondLst>
                                            <p:cond delay="2999"/>
                                          </p:stCondLst>
                                        </p:cTn>
                                        <p:tgtEl>
                                          <p:spTgt spid="4"/>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0-ppt_w/2"/>
                                          </p:val>
                                        </p:tav>
                                      </p:tavLst>
                                    </p:anim>
                                    <p:anim calcmode="lin" valueType="num">
                                      <p:cBhvr additive="base">
                                        <p:cTn id="119" dur="3000"/>
                                        <p:tgtEl>
                                          <p:spTgt spid="5"/>
                                        </p:tgtEl>
                                        <p:attrNameLst>
                                          <p:attrName>ppt_y</p:attrName>
                                        </p:attrNameLst>
                                      </p:cBhvr>
                                      <p:tavLst>
                                        <p:tav tm="0">
                                          <p:val>
                                            <p:strVal val="ppt_y"/>
                                          </p:val>
                                        </p:tav>
                                        <p:tav tm="100000">
                                          <p:val>
                                            <p:strVal val="0-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0-ppt_w/2"/>
                                          </p:val>
                                        </p:tav>
                                      </p:tavLst>
                                    </p:anim>
                                    <p:anim calcmode="lin" valueType="num">
                                      <p:cBhvr additive="base">
                                        <p:cTn id="127" dur="3000"/>
                                        <p:tgtEl>
                                          <p:spTgt spid="14"/>
                                        </p:tgtEl>
                                        <p:attrNameLst>
                                          <p:attrName>ppt_y</p:attrName>
                                        </p:attrNameLst>
                                      </p:cBhvr>
                                      <p:tavLst>
                                        <p:tav tm="0">
                                          <p:val>
                                            <p:strVal val="ppt_y"/>
                                          </p:val>
                                        </p:tav>
                                        <p:tav tm="100000">
                                          <p:val>
                                            <p:strVal val="0-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0-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1+ppt_w/2"/>
                                          </p:val>
                                        </p:tav>
                                      </p:tavLst>
                                    </p:anim>
                                    <p:anim calcmode="lin" valueType="num">
                                      <p:cBhvr additive="base">
                                        <p:cTn id="135" dur="3000"/>
                                        <p:tgtEl>
                                          <p:spTgt spid="8"/>
                                        </p:tgtEl>
                                        <p:attrNameLst>
                                          <p:attrName>ppt_y</p:attrName>
                                        </p:attrNameLst>
                                      </p:cBhvr>
                                      <p:tavLst>
                                        <p:tav tm="0">
                                          <p:val>
                                            <p:strVal val="ppt_y"/>
                                          </p:val>
                                        </p:tav>
                                        <p:tav tm="100000">
                                          <p:val>
                                            <p:strVal val="0-ppt_h/2"/>
                                          </p:val>
                                        </p:tav>
                                      </p:tavLst>
                                    </p:anim>
                                    <p:set>
                                      <p:cBhvr>
                                        <p:cTn id="136" dur="1" fill="hold">
                                          <p:stCondLst>
                                            <p:cond delay="2999"/>
                                          </p:stCondLst>
                                        </p:cTn>
                                        <p:tgtEl>
                                          <p:spTgt spid="8"/>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2"/>
                                        </p:tgtEl>
                                        <p:attrNameLst>
                                          <p:attrName>ppt_x</p:attrName>
                                        </p:attrNameLst>
                                      </p:cBhvr>
                                      <p:tavLst>
                                        <p:tav tm="0">
                                          <p:val>
                                            <p:strVal val="ppt_x"/>
                                          </p:val>
                                        </p:tav>
                                        <p:tav tm="100000">
                                          <p:val>
                                            <p:strVal val="1+ppt_w/2"/>
                                          </p:val>
                                        </p:tav>
                                      </p:tavLst>
                                    </p:anim>
                                    <p:anim calcmode="lin" valueType="num">
                                      <p:cBhvr additive="base">
                                        <p:cTn id="139" dur="3000"/>
                                        <p:tgtEl>
                                          <p:spTgt spid="12"/>
                                        </p:tgtEl>
                                        <p:attrNameLst>
                                          <p:attrName>ppt_y</p:attrName>
                                        </p:attrNameLst>
                                      </p:cBhvr>
                                      <p:tavLst>
                                        <p:tav tm="0">
                                          <p:val>
                                            <p:strVal val="ppt_y"/>
                                          </p:val>
                                        </p:tav>
                                        <p:tav tm="100000">
                                          <p:val>
                                            <p:strVal val="0-ppt_h/2"/>
                                          </p:val>
                                        </p:tav>
                                      </p:tavLst>
                                    </p:anim>
                                    <p:set>
                                      <p:cBhvr>
                                        <p:cTn id="140" dur="1" fill="hold">
                                          <p:stCondLst>
                                            <p:cond delay="2999"/>
                                          </p:stCondLst>
                                        </p:cTn>
                                        <p:tgtEl>
                                          <p:spTgt spid="12"/>
                                        </p:tgtEl>
                                        <p:attrNameLst>
                                          <p:attrName>style.visibility</p:attrName>
                                        </p:attrNameLst>
                                      </p:cBhvr>
                                      <p:to>
                                        <p:strVal val="hidden"/>
                                      </p:to>
                                    </p:set>
                                  </p:childTnLst>
                                </p:cTn>
                              </p:par>
                              <p:par>
                                <p:cTn id="141" presetID="3" presetClass="exit" presetSubtype="5" fill="hold" grpId="3" nodeType="withEffect">
                                  <p:stCondLst>
                                    <p:cond delay="0"/>
                                  </p:stCondLst>
                                  <p:childTnLst>
                                    <p:animEffect transition="out" filter="blinds(vertical)">
                                      <p:cBhvr>
                                        <p:cTn id="142" dur="3000"/>
                                        <p:tgtEl>
                                          <p:spTgt spid="4"/>
                                        </p:tgtEl>
                                      </p:cBhvr>
                                    </p:animEffect>
                                    <p:set>
                                      <p:cBhvr>
                                        <p:cTn id="143" dur="1" fill="hold">
                                          <p:stCondLst>
                                            <p:cond delay="2999"/>
                                          </p:stCondLst>
                                        </p:cTn>
                                        <p:tgtEl>
                                          <p:spTgt spid="4"/>
                                        </p:tgtEl>
                                        <p:attrNameLst>
                                          <p:attrName>style.visibility</p:attrName>
                                        </p:attrNameLst>
                                      </p:cBhvr>
                                      <p:to>
                                        <p:strVal val="hidden"/>
                                      </p:to>
                                    </p:set>
                                  </p:childTnLst>
                                </p:cTn>
                              </p:par>
                              <p:par>
                                <p:cTn id="144" presetID="3" presetClass="exit" presetSubtype="5" fill="hold" grpId="3" nodeType="withEffect">
                                  <p:stCondLst>
                                    <p:cond delay="0"/>
                                  </p:stCondLst>
                                  <p:childTnLst>
                                    <p:animEffect transition="out" filter="blinds(vertical)">
                                      <p:cBhvr>
                                        <p:cTn id="145" dur="3000"/>
                                        <p:tgtEl>
                                          <p:spTgt spid="6"/>
                                        </p:tgtEl>
                                      </p:cBhvr>
                                    </p:animEffect>
                                    <p:set>
                                      <p:cBhvr>
                                        <p:cTn id="146" dur="1" fill="hold">
                                          <p:stCondLst>
                                            <p:cond delay="2999"/>
                                          </p:stCondLst>
                                        </p:cTn>
                                        <p:tgtEl>
                                          <p:spTgt spid="6"/>
                                        </p:tgtEl>
                                        <p:attrNameLst>
                                          <p:attrName>style.visibility</p:attrName>
                                        </p:attrNameLst>
                                      </p:cBhvr>
                                      <p:to>
                                        <p:strVal val="hidden"/>
                                      </p:to>
                                    </p:set>
                                  </p:childTnLst>
                                </p:cTn>
                              </p:par>
                              <p:par>
                                <p:cTn id="147" presetID="3" presetClass="exit" presetSubtype="5" fill="hold" grpId="3" nodeType="withEffect">
                                  <p:stCondLst>
                                    <p:cond delay="0"/>
                                  </p:stCondLst>
                                  <p:childTnLst>
                                    <p:animEffect transition="out" filter="blinds(vertical)">
                                      <p:cBhvr>
                                        <p:cTn id="148" dur="3000"/>
                                        <p:tgtEl>
                                          <p:spTgt spid="8"/>
                                        </p:tgtEl>
                                      </p:cBhvr>
                                    </p:animEffect>
                                    <p:set>
                                      <p:cBhvr>
                                        <p:cTn id="149" dur="1" fill="hold">
                                          <p:stCondLst>
                                            <p:cond delay="2999"/>
                                          </p:stCondLst>
                                        </p:cTn>
                                        <p:tgtEl>
                                          <p:spTgt spid="8"/>
                                        </p:tgtEl>
                                        <p:attrNameLst>
                                          <p:attrName>style.visibility</p:attrName>
                                        </p:attrNameLst>
                                      </p:cBhvr>
                                      <p:to>
                                        <p:strVal val="hidden"/>
                                      </p:to>
                                    </p:set>
                                  </p:childTnLst>
                                </p:cTn>
                              </p:par>
                              <p:par>
                                <p:cTn id="150" presetID="3" presetClass="exit" presetSubtype="5" fill="hold" grpId="3" nodeType="withEffect">
                                  <p:stCondLst>
                                    <p:cond delay="0"/>
                                  </p:stCondLst>
                                  <p:childTnLst>
                                    <p:animEffect transition="out" filter="blinds(vertical)">
                                      <p:cBhvr>
                                        <p:cTn id="151" dur="3000"/>
                                        <p:tgtEl>
                                          <p:spTgt spid="9"/>
                                        </p:tgtEl>
                                      </p:cBhvr>
                                    </p:animEffect>
                                    <p:set>
                                      <p:cBhvr>
                                        <p:cTn id="152" dur="1" fill="hold">
                                          <p:stCondLst>
                                            <p:cond delay="2999"/>
                                          </p:stCondLst>
                                        </p:cTn>
                                        <p:tgtEl>
                                          <p:spTgt spid="9"/>
                                        </p:tgtEl>
                                        <p:attrNameLst>
                                          <p:attrName>style.visibility</p:attrName>
                                        </p:attrNameLst>
                                      </p:cBhvr>
                                      <p:to>
                                        <p:strVal val="hidden"/>
                                      </p:to>
                                    </p:set>
                                  </p:childTnLst>
                                </p:cTn>
                              </p:par>
                              <p:par>
                                <p:cTn id="153" presetID="3" presetClass="exit" presetSubtype="5" fill="hold" grpId="3" nodeType="withEffect">
                                  <p:stCondLst>
                                    <p:cond delay="0"/>
                                  </p:stCondLst>
                                  <p:childTnLst>
                                    <p:animEffect transition="out" filter="blinds(vertical)">
                                      <p:cBhvr>
                                        <p:cTn id="154" dur="3000"/>
                                        <p:tgtEl>
                                          <p:spTgt spid="12"/>
                                        </p:tgtEl>
                                      </p:cBhvr>
                                    </p:animEffect>
                                    <p:set>
                                      <p:cBhvr>
                                        <p:cTn id="155" dur="1" fill="hold">
                                          <p:stCondLst>
                                            <p:cond delay="2999"/>
                                          </p:stCondLst>
                                        </p:cTn>
                                        <p:tgtEl>
                                          <p:spTgt spid="12"/>
                                        </p:tgtEl>
                                        <p:attrNameLst>
                                          <p:attrName>style.visibility</p:attrName>
                                        </p:attrNameLst>
                                      </p:cBhvr>
                                      <p:to>
                                        <p:strVal val="hidden"/>
                                      </p:to>
                                    </p:set>
                                  </p:childTnLst>
                                </p:cTn>
                              </p:par>
                              <p:par>
                                <p:cTn id="156" presetID="3" presetClass="exit" presetSubtype="5" fill="hold" grpId="3" nodeType="withEffect">
                                  <p:stCondLst>
                                    <p:cond delay="0"/>
                                  </p:stCondLst>
                                  <p:childTnLst>
                                    <p:animEffect transition="out" filter="blinds(vertical)">
                                      <p:cBhvr>
                                        <p:cTn id="157" dur="3000"/>
                                        <p:tgtEl>
                                          <p:spTgt spid="13"/>
                                        </p:tgtEl>
                                      </p:cBhvr>
                                    </p:animEffect>
                                    <p:set>
                                      <p:cBhvr>
                                        <p:cTn id="158" dur="1" fill="hold">
                                          <p:stCondLst>
                                            <p:cond delay="2999"/>
                                          </p:stCondLst>
                                        </p:cTn>
                                        <p:tgtEl>
                                          <p:spTgt spid="13"/>
                                        </p:tgtEl>
                                        <p:attrNameLst>
                                          <p:attrName>style.visibility</p:attrName>
                                        </p:attrNameLst>
                                      </p:cBhvr>
                                      <p:to>
                                        <p:strVal val="hidden"/>
                                      </p:to>
                                    </p:set>
                                  </p:childTnLst>
                                </p:cTn>
                              </p:par>
                              <p:par>
                                <p:cTn id="159" presetID="3" presetClass="exit" presetSubtype="5" fill="hold" grpId="3" nodeType="withEffect">
                                  <p:stCondLst>
                                    <p:cond delay="0"/>
                                  </p:stCondLst>
                                  <p:childTnLst>
                                    <p:animEffect transition="out" filter="blinds(vertical)">
                                      <p:cBhvr>
                                        <p:cTn id="160" dur="3000"/>
                                        <p:tgtEl>
                                          <p:spTgt spid="5"/>
                                        </p:tgtEl>
                                      </p:cBhvr>
                                    </p:animEffect>
                                    <p:set>
                                      <p:cBhvr>
                                        <p:cTn id="161" dur="1" fill="hold">
                                          <p:stCondLst>
                                            <p:cond delay="2999"/>
                                          </p:stCondLst>
                                        </p:cTn>
                                        <p:tgtEl>
                                          <p:spTgt spid="5"/>
                                        </p:tgtEl>
                                        <p:attrNameLst>
                                          <p:attrName>style.visibility</p:attrName>
                                        </p:attrNameLst>
                                      </p:cBhvr>
                                      <p:to>
                                        <p:strVal val="hidden"/>
                                      </p:to>
                                    </p:set>
                                  </p:childTnLst>
                                </p:cTn>
                              </p:par>
                              <p:par>
                                <p:cTn id="162" presetID="3" presetClass="exit" presetSubtype="5" fill="hold" grpId="3" nodeType="withEffect">
                                  <p:stCondLst>
                                    <p:cond delay="0"/>
                                  </p:stCondLst>
                                  <p:childTnLst>
                                    <p:animEffect transition="out" filter="blinds(vertical)">
                                      <p:cBhvr>
                                        <p:cTn id="163" dur="3000"/>
                                        <p:tgtEl>
                                          <p:spTgt spid="7"/>
                                        </p:tgtEl>
                                      </p:cBhvr>
                                    </p:animEffect>
                                    <p:set>
                                      <p:cBhvr>
                                        <p:cTn id="164" dur="1" fill="hold">
                                          <p:stCondLst>
                                            <p:cond delay="2999"/>
                                          </p:stCondLst>
                                        </p:cTn>
                                        <p:tgtEl>
                                          <p:spTgt spid="7"/>
                                        </p:tgtEl>
                                        <p:attrNameLst>
                                          <p:attrName>style.visibility</p:attrName>
                                        </p:attrNameLst>
                                      </p:cBhvr>
                                      <p:to>
                                        <p:strVal val="hidden"/>
                                      </p:to>
                                    </p:set>
                                  </p:childTnLst>
                                </p:cTn>
                              </p:par>
                              <p:par>
                                <p:cTn id="165" presetID="3" presetClass="exit" presetSubtype="5" fill="hold" grpId="3" nodeType="withEffect">
                                  <p:stCondLst>
                                    <p:cond delay="0"/>
                                  </p:stCondLst>
                                  <p:childTnLst>
                                    <p:animEffect transition="out" filter="blinds(vertical)">
                                      <p:cBhvr>
                                        <p:cTn id="166" dur="3000"/>
                                        <p:tgtEl>
                                          <p:spTgt spid="10"/>
                                        </p:tgtEl>
                                      </p:cBhvr>
                                    </p:animEffect>
                                    <p:set>
                                      <p:cBhvr>
                                        <p:cTn id="167" dur="1" fill="hold">
                                          <p:stCondLst>
                                            <p:cond delay="2999"/>
                                          </p:stCondLst>
                                        </p:cTn>
                                        <p:tgtEl>
                                          <p:spTgt spid="10"/>
                                        </p:tgtEl>
                                        <p:attrNameLst>
                                          <p:attrName>style.visibility</p:attrName>
                                        </p:attrNameLst>
                                      </p:cBhvr>
                                      <p:to>
                                        <p:strVal val="hidden"/>
                                      </p:to>
                                    </p:set>
                                  </p:childTnLst>
                                </p:cTn>
                              </p:par>
                              <p:par>
                                <p:cTn id="168" presetID="3" presetClass="exit" presetSubtype="5" fill="hold" grpId="3" nodeType="withEffect">
                                  <p:stCondLst>
                                    <p:cond delay="0"/>
                                  </p:stCondLst>
                                  <p:childTnLst>
                                    <p:animEffect transition="out" filter="blinds(vertical)">
                                      <p:cBhvr>
                                        <p:cTn id="169" dur="3000"/>
                                        <p:tgtEl>
                                          <p:spTgt spid="11"/>
                                        </p:tgtEl>
                                      </p:cBhvr>
                                    </p:animEffect>
                                    <p:set>
                                      <p:cBhvr>
                                        <p:cTn id="170" dur="1" fill="hold">
                                          <p:stCondLst>
                                            <p:cond delay="2999"/>
                                          </p:stCondLst>
                                        </p:cTn>
                                        <p:tgtEl>
                                          <p:spTgt spid="11"/>
                                        </p:tgtEl>
                                        <p:attrNameLst>
                                          <p:attrName>style.visibility</p:attrName>
                                        </p:attrNameLst>
                                      </p:cBhvr>
                                      <p:to>
                                        <p:strVal val="hidden"/>
                                      </p:to>
                                    </p:set>
                                  </p:childTnLst>
                                </p:cTn>
                              </p:par>
                              <p:par>
                                <p:cTn id="171" presetID="3" presetClass="exit" presetSubtype="5" fill="hold" grpId="3" nodeType="withEffect">
                                  <p:stCondLst>
                                    <p:cond delay="0"/>
                                  </p:stCondLst>
                                  <p:childTnLst>
                                    <p:animEffect transition="out" filter="blinds(vertical)">
                                      <p:cBhvr>
                                        <p:cTn id="172" dur="3000"/>
                                        <p:tgtEl>
                                          <p:spTgt spid="14"/>
                                        </p:tgtEl>
                                      </p:cBhvr>
                                    </p:animEffect>
                                    <p:set>
                                      <p:cBhvr>
                                        <p:cTn id="173" dur="1" fill="hold">
                                          <p:stCondLst>
                                            <p:cond delay="2999"/>
                                          </p:stCondLst>
                                        </p:cTn>
                                        <p:tgtEl>
                                          <p:spTgt spid="14"/>
                                        </p:tgtEl>
                                        <p:attrNameLst>
                                          <p:attrName>style.visibility</p:attrName>
                                        </p:attrNameLst>
                                      </p:cBhvr>
                                      <p:to>
                                        <p:strVal val="hidden"/>
                                      </p:to>
                                    </p:set>
                                  </p:childTnLst>
                                </p:cTn>
                              </p:par>
                              <p:par>
                                <p:cTn id="174" presetID="3" presetClass="exit" presetSubtype="5" fill="hold" grpId="3" nodeType="withEffect">
                                  <p:stCondLst>
                                    <p:cond delay="0"/>
                                  </p:stCondLst>
                                  <p:childTnLst>
                                    <p:animEffect transition="out" filter="blinds(vertical)">
                                      <p:cBhvr>
                                        <p:cTn id="175" dur="3000"/>
                                        <p:tgtEl>
                                          <p:spTgt spid="15"/>
                                        </p:tgtEl>
                                      </p:cBhvr>
                                    </p:animEffect>
                                    <p:set>
                                      <p:cBhvr>
                                        <p:cTn id="176" dur="1" fill="hold">
                                          <p:stCondLst>
                                            <p:cond delay="2999"/>
                                          </p:stCondLst>
                                        </p:cTn>
                                        <p:tgtEl>
                                          <p:spTgt spid="1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3000" fill="hold"/>
                                        <p:tgtEl>
                                          <p:spTgt spid="2"/>
                                        </p:tgtEl>
                                        <p:attrNameLst>
                                          <p:attrName>ppt_w</p:attrName>
                                        </p:attrNameLst>
                                      </p:cBhvr>
                                      <p:tavLst>
                                        <p:tav tm="0">
                                          <p:val>
                                            <p:strVal val="2/3*#ppt_w"/>
                                          </p:val>
                                        </p:tav>
                                        <p:tav tm="100000">
                                          <p:val>
                                            <p:strVal val="#ppt_w"/>
                                          </p:val>
                                        </p:tav>
                                      </p:tavLst>
                                    </p:anim>
                                    <p:anim calcmode="lin" valueType="num">
                                      <p:cBhvr>
                                        <p:cTn id="180" dur="3000" fill="hold"/>
                                        <p:tgtEl>
                                          <p:spTgt spid="2"/>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ox(out)">
                                      <p:cBhvr>
                                        <p:cTn id="18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663300"/>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42885_szczeniak-husky-dlon-pieszczo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rot="16200000">
            <a:off x="625079" y="500052"/>
            <a:ext cx="3321843" cy="4572000"/>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mbinar"/>
          <p:cNvSpPr/>
          <p:nvPr/>
        </p:nvSpPr>
        <p:spPr>
          <a:xfrm rot="5400000">
            <a:off x="5197079" y="500052"/>
            <a:ext cx="3321843" cy="4572000"/>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16200000">
            <a:off x="232170" y="892961"/>
            <a:ext cx="3321843" cy="3786182"/>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5554269" y="857242"/>
            <a:ext cx="3321843" cy="3857620"/>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160740" y="1285870"/>
            <a:ext cx="3321843" cy="3000364"/>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5947178" y="1250151"/>
            <a:ext cx="3321843" cy="3071802"/>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17930" y="1643060"/>
            <a:ext cx="3321843" cy="2285984"/>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6268637" y="1571634"/>
            <a:ext cx="3321867" cy="2428860"/>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875120" y="2000250"/>
            <a:ext cx="3321843" cy="1571604"/>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590108" y="1893105"/>
            <a:ext cx="3321867" cy="1785918"/>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6200000">
            <a:off x="-1196591" y="2321721"/>
            <a:ext cx="3321843" cy="928662"/>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5400000">
            <a:off x="6911579" y="2214576"/>
            <a:ext cx="3321867" cy="1142976"/>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6200000">
            <a:off x="-1410905" y="2589614"/>
            <a:ext cx="3321843" cy="500034"/>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5400000">
            <a:off x="7197331" y="2500328"/>
            <a:ext cx="3321867" cy="571472"/>
          </a:xfrm>
          <a:prstGeom prst="flowChartMerge">
            <a:avLst/>
          </a:prstGeom>
          <a:gradFill flip="none" rotWithShape="1">
            <a:gsLst>
              <a:gs pos="21000">
                <a:srgbClr val="663300"/>
              </a:gs>
              <a:gs pos="50000">
                <a:srgbClr val="E7D3AB">
                  <a:shade val="67500"/>
                  <a:satMod val="115000"/>
                </a:srgbClr>
              </a:gs>
              <a:gs pos="100000">
                <a:srgbClr val="E7D3AB">
                  <a:shade val="100000"/>
                  <a:satMod val="115000"/>
                </a:srgb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ppt_x</p:attrName>
                                        </p:attrNameLst>
                                      </p:cBhvr>
                                      <p:tavLst>
                                        <p:tav tm="0">
                                          <p:val>
                                            <p:strVal val="#ppt_x-#ppt_w/2"/>
                                          </p:val>
                                        </p:tav>
                                        <p:tav tm="100000">
                                          <p:val>
                                            <p:strVal val="#ppt_x"/>
                                          </p:val>
                                        </p:tav>
                                      </p:tavLst>
                                    </p:anim>
                                    <p:anim calcmode="lin" valueType="num">
                                      <p:cBhvr>
                                        <p:cTn id="23" dur="3000" fill="hold"/>
                                        <p:tgtEl>
                                          <p:spTgt spid="7"/>
                                        </p:tgtEl>
                                        <p:attrNameLst>
                                          <p:attrName>ppt_y</p:attrName>
                                        </p:attrNameLst>
                                      </p:cBhvr>
                                      <p:tavLst>
                                        <p:tav tm="0">
                                          <p:val>
                                            <p:strVal val="#ppt_y"/>
                                          </p:val>
                                        </p:tav>
                                        <p:tav tm="100000">
                                          <p:val>
                                            <p:strVal val="#ppt_y"/>
                                          </p:val>
                                        </p:tav>
                                      </p:tavLst>
                                    </p:anim>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ppt_x</p:attrName>
                                        </p:attrNameLst>
                                      </p:cBhvr>
                                      <p:tavLst>
                                        <p:tav tm="0">
                                          <p:val>
                                            <p:strVal val="#ppt_x-#ppt_w/2"/>
                                          </p:val>
                                        </p:tav>
                                        <p:tav tm="100000">
                                          <p:val>
                                            <p:strVal val="#ppt_x"/>
                                          </p:val>
                                        </p:tav>
                                      </p:tavLst>
                                    </p:anim>
                                    <p:anim calcmode="lin" valueType="num">
                                      <p:cBhvr>
                                        <p:cTn id="29" dur="3000" fill="hold"/>
                                        <p:tgtEl>
                                          <p:spTgt spid="9"/>
                                        </p:tgtEl>
                                        <p:attrNameLst>
                                          <p:attrName>ppt_y</p:attrName>
                                        </p:attrNameLst>
                                      </p:cBhvr>
                                      <p:tavLst>
                                        <p:tav tm="0">
                                          <p:val>
                                            <p:strVal val="#ppt_y"/>
                                          </p:val>
                                        </p:tav>
                                        <p:tav tm="100000">
                                          <p:val>
                                            <p:strVal val="#ppt_y"/>
                                          </p:val>
                                        </p:tav>
                                      </p:tavLst>
                                    </p:anim>
                                    <p:anim calcmode="lin" valueType="num">
                                      <p:cBhvr>
                                        <p:cTn id="30" dur="3000" fill="hold"/>
                                        <p:tgtEl>
                                          <p:spTgt spid="9"/>
                                        </p:tgtEl>
                                        <p:attrNameLst>
                                          <p:attrName>ppt_w</p:attrName>
                                        </p:attrNameLst>
                                      </p:cBhvr>
                                      <p:tavLst>
                                        <p:tav tm="0">
                                          <p:val>
                                            <p:fltVal val="0"/>
                                          </p:val>
                                        </p:tav>
                                        <p:tav tm="100000">
                                          <p:val>
                                            <p:strVal val="#ppt_w"/>
                                          </p:val>
                                        </p:tav>
                                      </p:tavLst>
                                    </p:anim>
                                    <p:anim calcmode="lin" valueType="num">
                                      <p:cBhvr>
                                        <p:cTn id="31" dur="3000" fill="hold"/>
                                        <p:tgtEl>
                                          <p:spTgt spid="9"/>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ppt_x</p:attrName>
                                        </p:attrNameLst>
                                      </p:cBhvr>
                                      <p:tavLst>
                                        <p:tav tm="0">
                                          <p:val>
                                            <p:strVal val="#ppt_x-#ppt_w/2"/>
                                          </p:val>
                                        </p:tav>
                                        <p:tav tm="100000">
                                          <p:val>
                                            <p:strVal val="#ppt_x"/>
                                          </p:val>
                                        </p:tav>
                                      </p:tavLst>
                                    </p:anim>
                                    <p:anim calcmode="lin" valueType="num">
                                      <p:cBhvr>
                                        <p:cTn id="35" dur="3000" fill="hold"/>
                                        <p:tgtEl>
                                          <p:spTgt spid="11"/>
                                        </p:tgtEl>
                                        <p:attrNameLst>
                                          <p:attrName>ppt_y</p:attrName>
                                        </p:attrNameLst>
                                      </p:cBhvr>
                                      <p:tavLst>
                                        <p:tav tm="0">
                                          <p:val>
                                            <p:strVal val="#ppt_y"/>
                                          </p:val>
                                        </p:tav>
                                        <p:tav tm="100000">
                                          <p:val>
                                            <p:strVal val="#ppt_y"/>
                                          </p:val>
                                        </p:tav>
                                      </p:tavLst>
                                    </p:anim>
                                    <p:anim calcmode="lin" valueType="num">
                                      <p:cBhvr>
                                        <p:cTn id="36" dur="3000" fill="hold"/>
                                        <p:tgtEl>
                                          <p:spTgt spid="11"/>
                                        </p:tgtEl>
                                        <p:attrNameLst>
                                          <p:attrName>ppt_w</p:attrName>
                                        </p:attrNameLst>
                                      </p:cBhvr>
                                      <p:tavLst>
                                        <p:tav tm="0">
                                          <p:val>
                                            <p:fltVal val="0"/>
                                          </p:val>
                                        </p:tav>
                                        <p:tav tm="100000">
                                          <p:val>
                                            <p:strVal val="#ppt_w"/>
                                          </p:val>
                                        </p:tav>
                                      </p:tavLst>
                                    </p:anim>
                                    <p:anim calcmode="lin" valueType="num">
                                      <p:cBhvr>
                                        <p:cTn id="37" dur="3000" fill="hold"/>
                                        <p:tgtEl>
                                          <p:spTgt spid="11"/>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3000" fill="hold"/>
                                        <p:tgtEl>
                                          <p:spTgt spid="13"/>
                                        </p:tgtEl>
                                        <p:attrNameLst>
                                          <p:attrName>ppt_x</p:attrName>
                                        </p:attrNameLst>
                                      </p:cBhvr>
                                      <p:tavLst>
                                        <p:tav tm="0">
                                          <p:val>
                                            <p:strVal val="#ppt_x-#ppt_w/2"/>
                                          </p:val>
                                        </p:tav>
                                        <p:tav tm="100000">
                                          <p:val>
                                            <p:strVal val="#ppt_x"/>
                                          </p:val>
                                        </p:tav>
                                      </p:tavLst>
                                    </p:anim>
                                    <p:anim calcmode="lin" valueType="num">
                                      <p:cBhvr>
                                        <p:cTn id="41" dur="3000" fill="hold"/>
                                        <p:tgtEl>
                                          <p:spTgt spid="13"/>
                                        </p:tgtEl>
                                        <p:attrNameLst>
                                          <p:attrName>ppt_y</p:attrName>
                                        </p:attrNameLst>
                                      </p:cBhvr>
                                      <p:tavLst>
                                        <p:tav tm="0">
                                          <p:val>
                                            <p:strVal val="#ppt_y"/>
                                          </p:val>
                                        </p:tav>
                                        <p:tav tm="100000">
                                          <p:val>
                                            <p:strVal val="#ppt_y"/>
                                          </p:val>
                                        </p:tav>
                                      </p:tavLst>
                                    </p:anim>
                                    <p:anim calcmode="lin" valueType="num">
                                      <p:cBhvr>
                                        <p:cTn id="42" dur="3000" fill="hold"/>
                                        <p:tgtEl>
                                          <p:spTgt spid="13"/>
                                        </p:tgtEl>
                                        <p:attrNameLst>
                                          <p:attrName>ppt_w</p:attrName>
                                        </p:attrNameLst>
                                      </p:cBhvr>
                                      <p:tavLst>
                                        <p:tav tm="0">
                                          <p:val>
                                            <p:fltVal val="0"/>
                                          </p:val>
                                        </p:tav>
                                        <p:tav tm="100000">
                                          <p:val>
                                            <p:strVal val="#ppt_w"/>
                                          </p:val>
                                        </p:tav>
                                      </p:tavLst>
                                    </p:anim>
                                    <p:anim calcmode="lin" valueType="num">
                                      <p:cBhvr>
                                        <p:cTn id="43" dur="3000" fill="hold"/>
                                        <p:tgtEl>
                                          <p:spTgt spid="13"/>
                                        </p:tgtEl>
                                        <p:attrNameLst>
                                          <p:attrName>ppt_h</p:attrName>
                                        </p:attrNameLst>
                                      </p:cBhvr>
                                      <p:tavLst>
                                        <p:tav tm="0">
                                          <p:val>
                                            <p:strVal val="#ppt_h"/>
                                          </p:val>
                                        </p:tav>
                                        <p:tav tm="100000">
                                          <p:val>
                                            <p:strVal val="#ppt_h"/>
                                          </p:val>
                                        </p:tav>
                                      </p:tavLst>
                                    </p:anim>
                                  </p:childTnLst>
                                </p:cTn>
                              </p:par>
                              <p:par>
                                <p:cTn id="44" presetID="17"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3000" fill="hold"/>
                                        <p:tgtEl>
                                          <p:spTgt spid="15"/>
                                        </p:tgtEl>
                                        <p:attrNameLst>
                                          <p:attrName>ppt_x</p:attrName>
                                        </p:attrNameLst>
                                      </p:cBhvr>
                                      <p:tavLst>
                                        <p:tav tm="0">
                                          <p:val>
                                            <p:strVal val="#ppt_x-#ppt_w/2"/>
                                          </p:val>
                                        </p:tav>
                                        <p:tav tm="100000">
                                          <p:val>
                                            <p:strVal val="#ppt_x"/>
                                          </p:val>
                                        </p:tav>
                                      </p:tavLst>
                                    </p:anim>
                                    <p:anim calcmode="lin" valueType="num">
                                      <p:cBhvr>
                                        <p:cTn id="47" dur="3000" fill="hold"/>
                                        <p:tgtEl>
                                          <p:spTgt spid="15"/>
                                        </p:tgtEl>
                                        <p:attrNameLst>
                                          <p:attrName>ppt_y</p:attrName>
                                        </p:attrNameLst>
                                      </p:cBhvr>
                                      <p:tavLst>
                                        <p:tav tm="0">
                                          <p:val>
                                            <p:strVal val="#ppt_y"/>
                                          </p:val>
                                        </p:tav>
                                        <p:tav tm="100000">
                                          <p:val>
                                            <p:strVal val="#ppt_y"/>
                                          </p:val>
                                        </p:tav>
                                      </p:tavLst>
                                    </p:anim>
                                    <p:anim calcmode="lin" valueType="num">
                                      <p:cBhvr>
                                        <p:cTn id="48" dur="3000" fill="hold"/>
                                        <p:tgtEl>
                                          <p:spTgt spid="15"/>
                                        </p:tgtEl>
                                        <p:attrNameLst>
                                          <p:attrName>ppt_w</p:attrName>
                                        </p:attrNameLst>
                                      </p:cBhvr>
                                      <p:tavLst>
                                        <p:tav tm="0">
                                          <p:val>
                                            <p:fltVal val="0"/>
                                          </p:val>
                                        </p:tav>
                                        <p:tav tm="100000">
                                          <p:val>
                                            <p:strVal val="#ppt_w"/>
                                          </p:val>
                                        </p:tav>
                                      </p:tavLst>
                                    </p:anim>
                                    <p:anim calcmode="lin" valueType="num">
                                      <p:cBhvr>
                                        <p:cTn id="49" dur="3000" fill="hold"/>
                                        <p:tgtEl>
                                          <p:spTgt spid="15"/>
                                        </p:tgtEl>
                                        <p:attrNameLst>
                                          <p:attrName>ppt_h</p:attrName>
                                        </p:attrNameLst>
                                      </p:cBhvr>
                                      <p:tavLst>
                                        <p:tav tm="0">
                                          <p:val>
                                            <p:strVal val="#ppt_h"/>
                                          </p:val>
                                        </p:tav>
                                        <p:tav tm="100000">
                                          <p:val>
                                            <p:strVal val="#ppt_h"/>
                                          </p:val>
                                        </p:tav>
                                      </p:tavLst>
                                    </p:anim>
                                  </p:childTnLst>
                                </p:cTn>
                              </p:par>
                              <p:par>
                                <p:cTn id="50" presetID="17" presetClass="entr" presetSubtype="2"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3000" fill="hold"/>
                                        <p:tgtEl>
                                          <p:spTgt spid="4"/>
                                        </p:tgtEl>
                                        <p:attrNameLst>
                                          <p:attrName>ppt_x</p:attrName>
                                        </p:attrNameLst>
                                      </p:cBhvr>
                                      <p:tavLst>
                                        <p:tav tm="0">
                                          <p:val>
                                            <p:strVal val="#ppt_x+#ppt_w/2"/>
                                          </p:val>
                                        </p:tav>
                                        <p:tav tm="100000">
                                          <p:val>
                                            <p:strVal val="#ppt_x"/>
                                          </p:val>
                                        </p:tav>
                                      </p:tavLst>
                                    </p:anim>
                                    <p:anim calcmode="lin" valueType="num">
                                      <p:cBhvr>
                                        <p:cTn id="53" dur="3000" fill="hold"/>
                                        <p:tgtEl>
                                          <p:spTgt spid="4"/>
                                        </p:tgtEl>
                                        <p:attrNameLst>
                                          <p:attrName>ppt_y</p:attrName>
                                        </p:attrNameLst>
                                      </p:cBhvr>
                                      <p:tavLst>
                                        <p:tav tm="0">
                                          <p:val>
                                            <p:strVal val="#ppt_y"/>
                                          </p:val>
                                        </p:tav>
                                        <p:tav tm="100000">
                                          <p:val>
                                            <p:strVal val="#ppt_y"/>
                                          </p:val>
                                        </p:tav>
                                      </p:tavLst>
                                    </p:anim>
                                    <p:anim calcmode="lin" valueType="num">
                                      <p:cBhvr>
                                        <p:cTn id="54" dur="3000" fill="hold"/>
                                        <p:tgtEl>
                                          <p:spTgt spid="4"/>
                                        </p:tgtEl>
                                        <p:attrNameLst>
                                          <p:attrName>ppt_w</p:attrName>
                                        </p:attrNameLst>
                                      </p:cBhvr>
                                      <p:tavLst>
                                        <p:tav tm="0">
                                          <p:val>
                                            <p:fltVal val="0"/>
                                          </p:val>
                                        </p:tav>
                                        <p:tav tm="100000">
                                          <p:val>
                                            <p:strVal val="#ppt_w"/>
                                          </p:val>
                                        </p:tav>
                                      </p:tavLst>
                                    </p:anim>
                                    <p:anim calcmode="lin" valueType="num">
                                      <p:cBhvr>
                                        <p:cTn id="55" dur="3000" fill="hold"/>
                                        <p:tgtEl>
                                          <p:spTgt spid="4"/>
                                        </p:tgtEl>
                                        <p:attrNameLst>
                                          <p:attrName>ppt_h</p:attrName>
                                        </p:attrNameLst>
                                      </p:cBhvr>
                                      <p:tavLst>
                                        <p:tav tm="0">
                                          <p:val>
                                            <p:strVal val="#ppt_h"/>
                                          </p:val>
                                        </p:tav>
                                        <p:tav tm="100000">
                                          <p:val>
                                            <p:strVal val="#ppt_h"/>
                                          </p:val>
                                        </p:tav>
                                      </p:tavLst>
                                    </p:anim>
                                  </p:childTnLst>
                                </p:cTn>
                              </p:par>
                              <p:par>
                                <p:cTn id="56" presetID="17" presetClass="entr" presetSubtype="2"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ppt_x</p:attrName>
                                        </p:attrNameLst>
                                      </p:cBhvr>
                                      <p:tavLst>
                                        <p:tav tm="0">
                                          <p:val>
                                            <p:strVal val="#ppt_x+#ppt_w/2"/>
                                          </p:val>
                                        </p:tav>
                                        <p:tav tm="100000">
                                          <p:val>
                                            <p:strVal val="#ppt_x"/>
                                          </p:val>
                                        </p:tav>
                                      </p:tavLst>
                                    </p:anim>
                                    <p:anim calcmode="lin" valueType="num">
                                      <p:cBhvr>
                                        <p:cTn id="59" dur="3000" fill="hold"/>
                                        <p:tgtEl>
                                          <p:spTgt spid="6"/>
                                        </p:tgtEl>
                                        <p:attrNameLst>
                                          <p:attrName>ppt_y</p:attrName>
                                        </p:attrNameLst>
                                      </p:cBhvr>
                                      <p:tavLst>
                                        <p:tav tm="0">
                                          <p:val>
                                            <p:strVal val="#ppt_y"/>
                                          </p:val>
                                        </p:tav>
                                        <p:tav tm="100000">
                                          <p:val>
                                            <p:strVal val="#ppt_y"/>
                                          </p:val>
                                        </p:tav>
                                      </p:tavLst>
                                    </p:anim>
                                    <p:anim calcmode="lin" valueType="num">
                                      <p:cBhvr>
                                        <p:cTn id="60" dur="3000" fill="hold"/>
                                        <p:tgtEl>
                                          <p:spTgt spid="6"/>
                                        </p:tgtEl>
                                        <p:attrNameLst>
                                          <p:attrName>ppt_w</p:attrName>
                                        </p:attrNameLst>
                                      </p:cBhvr>
                                      <p:tavLst>
                                        <p:tav tm="0">
                                          <p:val>
                                            <p:fltVal val="0"/>
                                          </p:val>
                                        </p:tav>
                                        <p:tav tm="100000">
                                          <p:val>
                                            <p:strVal val="#ppt_w"/>
                                          </p:val>
                                        </p:tav>
                                      </p:tavLst>
                                    </p:anim>
                                    <p:anim calcmode="lin" valueType="num">
                                      <p:cBhvr>
                                        <p:cTn id="61" dur="300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2" fill="hold" grpId="0"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p:cTn id="64" dur="3000" fill="hold"/>
                                        <p:tgtEl>
                                          <p:spTgt spid="8"/>
                                        </p:tgtEl>
                                        <p:attrNameLst>
                                          <p:attrName>ppt_x</p:attrName>
                                        </p:attrNameLst>
                                      </p:cBhvr>
                                      <p:tavLst>
                                        <p:tav tm="0">
                                          <p:val>
                                            <p:strVal val="#ppt_x+#ppt_w/2"/>
                                          </p:val>
                                        </p:tav>
                                        <p:tav tm="100000">
                                          <p:val>
                                            <p:strVal val="#ppt_x"/>
                                          </p:val>
                                        </p:tav>
                                      </p:tavLst>
                                    </p:anim>
                                    <p:anim calcmode="lin" valueType="num">
                                      <p:cBhvr>
                                        <p:cTn id="65" dur="3000" fill="hold"/>
                                        <p:tgtEl>
                                          <p:spTgt spid="8"/>
                                        </p:tgtEl>
                                        <p:attrNameLst>
                                          <p:attrName>ppt_y</p:attrName>
                                        </p:attrNameLst>
                                      </p:cBhvr>
                                      <p:tavLst>
                                        <p:tav tm="0">
                                          <p:val>
                                            <p:strVal val="#ppt_y"/>
                                          </p:val>
                                        </p:tav>
                                        <p:tav tm="100000">
                                          <p:val>
                                            <p:strVal val="#ppt_y"/>
                                          </p:val>
                                        </p:tav>
                                      </p:tavLst>
                                    </p:anim>
                                    <p:anim calcmode="lin" valueType="num">
                                      <p:cBhvr>
                                        <p:cTn id="66" dur="3000" fill="hold"/>
                                        <p:tgtEl>
                                          <p:spTgt spid="8"/>
                                        </p:tgtEl>
                                        <p:attrNameLst>
                                          <p:attrName>ppt_w</p:attrName>
                                        </p:attrNameLst>
                                      </p:cBhvr>
                                      <p:tavLst>
                                        <p:tav tm="0">
                                          <p:val>
                                            <p:fltVal val="0"/>
                                          </p:val>
                                        </p:tav>
                                        <p:tav tm="100000">
                                          <p:val>
                                            <p:strVal val="#ppt_w"/>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7" presetClass="entr" presetSubtype="2"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ppt_x</p:attrName>
                                        </p:attrNameLst>
                                      </p:cBhvr>
                                      <p:tavLst>
                                        <p:tav tm="0">
                                          <p:val>
                                            <p:strVal val="#ppt_x+#ppt_w/2"/>
                                          </p:val>
                                        </p:tav>
                                        <p:tav tm="100000">
                                          <p:val>
                                            <p:strVal val="#ppt_x"/>
                                          </p:val>
                                        </p:tav>
                                      </p:tavLst>
                                    </p:anim>
                                    <p:anim calcmode="lin" valueType="num">
                                      <p:cBhvr>
                                        <p:cTn id="71" dur="3000" fill="hold"/>
                                        <p:tgtEl>
                                          <p:spTgt spid="10"/>
                                        </p:tgtEl>
                                        <p:attrNameLst>
                                          <p:attrName>ppt_y</p:attrName>
                                        </p:attrNameLst>
                                      </p:cBhvr>
                                      <p:tavLst>
                                        <p:tav tm="0">
                                          <p:val>
                                            <p:strVal val="#ppt_y"/>
                                          </p:val>
                                        </p:tav>
                                        <p:tav tm="100000">
                                          <p:val>
                                            <p:strVal val="#ppt_y"/>
                                          </p:val>
                                        </p:tav>
                                      </p:tavLst>
                                    </p:anim>
                                    <p:anim calcmode="lin" valueType="num">
                                      <p:cBhvr>
                                        <p:cTn id="72" dur="3000" fill="hold"/>
                                        <p:tgtEl>
                                          <p:spTgt spid="10"/>
                                        </p:tgtEl>
                                        <p:attrNameLst>
                                          <p:attrName>ppt_w</p:attrName>
                                        </p:attrNameLst>
                                      </p:cBhvr>
                                      <p:tavLst>
                                        <p:tav tm="0">
                                          <p:val>
                                            <p:fltVal val="0"/>
                                          </p:val>
                                        </p:tav>
                                        <p:tav tm="100000">
                                          <p:val>
                                            <p:strVal val="#ppt_w"/>
                                          </p:val>
                                        </p:tav>
                                      </p:tavLst>
                                    </p:anim>
                                    <p:anim calcmode="lin" valueType="num">
                                      <p:cBhvr>
                                        <p:cTn id="73" dur="3000" fill="hold"/>
                                        <p:tgtEl>
                                          <p:spTgt spid="10"/>
                                        </p:tgtEl>
                                        <p:attrNameLst>
                                          <p:attrName>ppt_h</p:attrName>
                                        </p:attrNameLst>
                                      </p:cBhvr>
                                      <p:tavLst>
                                        <p:tav tm="0">
                                          <p:val>
                                            <p:strVal val="#ppt_h"/>
                                          </p:val>
                                        </p:tav>
                                        <p:tav tm="100000">
                                          <p:val>
                                            <p:strVal val="#ppt_h"/>
                                          </p:val>
                                        </p:tav>
                                      </p:tavLst>
                                    </p:anim>
                                  </p:childTnLst>
                                </p:cTn>
                              </p:par>
                              <p:par>
                                <p:cTn id="74" presetID="17" presetClass="entr" presetSubtype="2"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p:cTn id="76" dur="3000" fill="hold"/>
                                        <p:tgtEl>
                                          <p:spTgt spid="12"/>
                                        </p:tgtEl>
                                        <p:attrNameLst>
                                          <p:attrName>ppt_x</p:attrName>
                                        </p:attrNameLst>
                                      </p:cBhvr>
                                      <p:tavLst>
                                        <p:tav tm="0">
                                          <p:val>
                                            <p:strVal val="#ppt_x+#ppt_w/2"/>
                                          </p:val>
                                        </p:tav>
                                        <p:tav tm="100000">
                                          <p:val>
                                            <p:strVal val="#ppt_x"/>
                                          </p:val>
                                        </p:tav>
                                      </p:tavLst>
                                    </p:anim>
                                    <p:anim calcmode="lin" valueType="num">
                                      <p:cBhvr>
                                        <p:cTn id="77" dur="3000" fill="hold"/>
                                        <p:tgtEl>
                                          <p:spTgt spid="12"/>
                                        </p:tgtEl>
                                        <p:attrNameLst>
                                          <p:attrName>ppt_y</p:attrName>
                                        </p:attrNameLst>
                                      </p:cBhvr>
                                      <p:tavLst>
                                        <p:tav tm="0">
                                          <p:val>
                                            <p:strVal val="#ppt_y"/>
                                          </p:val>
                                        </p:tav>
                                        <p:tav tm="100000">
                                          <p:val>
                                            <p:strVal val="#ppt_y"/>
                                          </p:val>
                                        </p:tav>
                                      </p:tavLst>
                                    </p:anim>
                                    <p:anim calcmode="lin" valueType="num">
                                      <p:cBhvr>
                                        <p:cTn id="78" dur="3000" fill="hold"/>
                                        <p:tgtEl>
                                          <p:spTgt spid="12"/>
                                        </p:tgtEl>
                                        <p:attrNameLst>
                                          <p:attrName>ppt_w</p:attrName>
                                        </p:attrNameLst>
                                      </p:cBhvr>
                                      <p:tavLst>
                                        <p:tav tm="0">
                                          <p:val>
                                            <p:fltVal val="0"/>
                                          </p:val>
                                        </p:tav>
                                        <p:tav tm="100000">
                                          <p:val>
                                            <p:strVal val="#ppt_w"/>
                                          </p:val>
                                        </p:tav>
                                      </p:tavLst>
                                    </p:anim>
                                    <p:anim calcmode="lin" valueType="num">
                                      <p:cBhvr>
                                        <p:cTn id="79" dur="3000" fill="hold"/>
                                        <p:tgtEl>
                                          <p:spTgt spid="12"/>
                                        </p:tgtEl>
                                        <p:attrNameLst>
                                          <p:attrName>ppt_h</p:attrName>
                                        </p:attrNameLst>
                                      </p:cBhvr>
                                      <p:tavLst>
                                        <p:tav tm="0">
                                          <p:val>
                                            <p:strVal val="#ppt_h"/>
                                          </p:val>
                                        </p:tav>
                                        <p:tav tm="100000">
                                          <p:val>
                                            <p:strVal val="#ppt_h"/>
                                          </p:val>
                                        </p:tav>
                                      </p:tavLst>
                                    </p:anim>
                                  </p:childTnLst>
                                </p:cTn>
                              </p:par>
                              <p:par>
                                <p:cTn id="80" presetID="17" presetClass="entr" presetSubtype="2"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ppt_x</p:attrName>
                                        </p:attrNameLst>
                                      </p:cBhvr>
                                      <p:tavLst>
                                        <p:tav tm="0">
                                          <p:val>
                                            <p:strVal val="#ppt_x+#ppt_w/2"/>
                                          </p:val>
                                        </p:tav>
                                        <p:tav tm="100000">
                                          <p:val>
                                            <p:strVal val="#ppt_x"/>
                                          </p:val>
                                        </p:tav>
                                      </p:tavLst>
                                    </p:anim>
                                    <p:anim calcmode="lin" valueType="num">
                                      <p:cBhvr>
                                        <p:cTn id="83" dur="3000" fill="hold"/>
                                        <p:tgtEl>
                                          <p:spTgt spid="14"/>
                                        </p:tgtEl>
                                        <p:attrNameLst>
                                          <p:attrName>ppt_y</p:attrName>
                                        </p:attrNameLst>
                                      </p:cBhvr>
                                      <p:tavLst>
                                        <p:tav tm="0">
                                          <p:val>
                                            <p:strVal val="#ppt_y"/>
                                          </p:val>
                                        </p:tav>
                                        <p:tav tm="100000">
                                          <p:val>
                                            <p:strVal val="#ppt_y"/>
                                          </p:val>
                                        </p:tav>
                                      </p:tavLst>
                                    </p:anim>
                                    <p:anim calcmode="lin" valueType="num">
                                      <p:cBhvr>
                                        <p:cTn id="84" dur="3000" fill="hold"/>
                                        <p:tgtEl>
                                          <p:spTgt spid="14"/>
                                        </p:tgtEl>
                                        <p:attrNameLst>
                                          <p:attrName>ppt_w</p:attrName>
                                        </p:attrNameLst>
                                      </p:cBhvr>
                                      <p:tavLst>
                                        <p:tav tm="0">
                                          <p:val>
                                            <p:fltVal val="0"/>
                                          </p:val>
                                        </p:tav>
                                        <p:tav tm="100000">
                                          <p:val>
                                            <p:strVal val="#ppt_w"/>
                                          </p:val>
                                        </p:tav>
                                      </p:tavLst>
                                    </p:anim>
                                    <p:anim calcmode="lin" valueType="num">
                                      <p:cBhvr>
                                        <p:cTn id="85" dur="3000" fill="hold"/>
                                        <p:tgtEl>
                                          <p:spTgt spid="14"/>
                                        </p:tgtEl>
                                        <p:attrNameLst>
                                          <p:attrName>ppt_h</p:attrName>
                                        </p:attrNameLst>
                                      </p:cBhvr>
                                      <p:tavLst>
                                        <p:tav tm="0">
                                          <p:val>
                                            <p:strVal val="#ppt_h"/>
                                          </p:val>
                                        </p:tav>
                                        <p:tav tm="100000">
                                          <p:val>
                                            <p:strVal val="#ppt_h"/>
                                          </p:val>
                                        </p:tav>
                                      </p:tavLst>
                                    </p:anim>
                                  </p:childTnLst>
                                </p:cTn>
                              </p:par>
                              <p:par>
                                <p:cTn id="86" presetID="17" presetClass="entr" presetSubtype="2" fill="hold" grpId="0"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p:cTn id="88" dur="3000" fill="hold"/>
                                        <p:tgtEl>
                                          <p:spTgt spid="16"/>
                                        </p:tgtEl>
                                        <p:attrNameLst>
                                          <p:attrName>ppt_x</p:attrName>
                                        </p:attrNameLst>
                                      </p:cBhvr>
                                      <p:tavLst>
                                        <p:tav tm="0">
                                          <p:val>
                                            <p:strVal val="#ppt_x+#ppt_w/2"/>
                                          </p:val>
                                        </p:tav>
                                        <p:tav tm="100000">
                                          <p:val>
                                            <p:strVal val="#ppt_x"/>
                                          </p:val>
                                        </p:tav>
                                      </p:tavLst>
                                    </p:anim>
                                    <p:anim calcmode="lin" valueType="num">
                                      <p:cBhvr>
                                        <p:cTn id="89" dur="3000" fill="hold"/>
                                        <p:tgtEl>
                                          <p:spTgt spid="16"/>
                                        </p:tgtEl>
                                        <p:attrNameLst>
                                          <p:attrName>ppt_y</p:attrName>
                                        </p:attrNameLst>
                                      </p:cBhvr>
                                      <p:tavLst>
                                        <p:tav tm="0">
                                          <p:val>
                                            <p:strVal val="#ppt_y"/>
                                          </p:val>
                                        </p:tav>
                                        <p:tav tm="100000">
                                          <p:val>
                                            <p:strVal val="#ppt_y"/>
                                          </p:val>
                                        </p:tav>
                                      </p:tavLst>
                                    </p:anim>
                                    <p:anim calcmode="lin" valueType="num">
                                      <p:cBhvr>
                                        <p:cTn id="90" dur="3000" fill="hold"/>
                                        <p:tgtEl>
                                          <p:spTgt spid="16"/>
                                        </p:tgtEl>
                                        <p:attrNameLst>
                                          <p:attrName>ppt_w</p:attrName>
                                        </p:attrNameLst>
                                      </p:cBhvr>
                                      <p:tavLst>
                                        <p:tav tm="0">
                                          <p:val>
                                            <p:fltVal val="0"/>
                                          </p:val>
                                        </p:tav>
                                        <p:tav tm="100000">
                                          <p:val>
                                            <p:strVal val="#ppt_w"/>
                                          </p:val>
                                        </p:tav>
                                      </p:tavLst>
                                    </p:anim>
                                    <p:anim calcmode="lin" valueType="num">
                                      <p:cBhvr>
                                        <p:cTn id="91" dur="3000" fill="hold"/>
                                        <p:tgtEl>
                                          <p:spTgt spid="16"/>
                                        </p:tgtEl>
                                        <p:attrNameLst>
                                          <p:attrName>ppt_h</p:attrName>
                                        </p:attrNameLst>
                                      </p:cBhvr>
                                      <p:tavLst>
                                        <p:tav tm="0">
                                          <p:val>
                                            <p:strVal val="#ppt_h"/>
                                          </p:val>
                                        </p:tav>
                                        <p:tav tm="100000">
                                          <p:val>
                                            <p:strVal val="#ppt_h"/>
                                          </p:val>
                                        </p:tav>
                                      </p:tavLst>
                                    </p:anim>
                                  </p:childTnLst>
                                </p:cTn>
                              </p:par>
                              <p:par>
                                <p:cTn id="92" presetID="8" presetClass="entr" presetSubtype="16" fill="hold" grpId="1" nodeType="withEffect">
                                  <p:stCondLst>
                                    <p:cond delay="0"/>
                                  </p:stCondLst>
                                  <p:childTnLst>
                                    <p:set>
                                      <p:cBhvr>
                                        <p:cTn id="93" dur="1" fill="hold">
                                          <p:stCondLst>
                                            <p:cond delay="0"/>
                                          </p:stCondLst>
                                        </p:cTn>
                                        <p:tgtEl>
                                          <p:spTgt spid="3"/>
                                        </p:tgtEl>
                                        <p:attrNameLst>
                                          <p:attrName>style.visibility</p:attrName>
                                        </p:attrNameLst>
                                      </p:cBhvr>
                                      <p:to>
                                        <p:strVal val="visible"/>
                                      </p:to>
                                    </p:set>
                                    <p:animEffect transition="in" filter="diamond(in)">
                                      <p:cBhvr>
                                        <p:cTn id="94" dur="3000"/>
                                        <p:tgtEl>
                                          <p:spTgt spid="3"/>
                                        </p:tgtEl>
                                      </p:cBhvr>
                                    </p:animEffect>
                                  </p:childTnLst>
                                </p:cTn>
                              </p:par>
                              <p:par>
                                <p:cTn id="95" presetID="8" presetClass="entr" presetSubtype="16" fill="hold" grpId="1"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diamond(in)">
                                      <p:cBhvr>
                                        <p:cTn id="97" dur="3000"/>
                                        <p:tgtEl>
                                          <p:spTgt spid="4"/>
                                        </p:tgtEl>
                                      </p:cBhvr>
                                    </p:animEffect>
                                  </p:childTnLst>
                                </p:cTn>
                              </p:par>
                              <p:par>
                                <p:cTn id="98" presetID="8" presetClass="entr" presetSubtype="16" fill="hold" grpId="1"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diamond(in)">
                                      <p:cBhvr>
                                        <p:cTn id="100" dur="3000"/>
                                        <p:tgtEl>
                                          <p:spTgt spid="5"/>
                                        </p:tgtEl>
                                      </p:cBhvr>
                                    </p:animEffect>
                                  </p:childTnLst>
                                </p:cTn>
                              </p:par>
                              <p:par>
                                <p:cTn id="101" presetID="8" presetClass="entr" presetSubtype="16" fill="hold" grpId="1" nodeType="withEffect">
                                  <p:stCondLst>
                                    <p:cond delay="0"/>
                                  </p:stCondLst>
                                  <p:childTnLst>
                                    <p:set>
                                      <p:cBhvr>
                                        <p:cTn id="102" dur="1" fill="hold">
                                          <p:stCondLst>
                                            <p:cond delay="0"/>
                                          </p:stCondLst>
                                        </p:cTn>
                                        <p:tgtEl>
                                          <p:spTgt spid="6"/>
                                        </p:tgtEl>
                                        <p:attrNameLst>
                                          <p:attrName>style.visibility</p:attrName>
                                        </p:attrNameLst>
                                      </p:cBhvr>
                                      <p:to>
                                        <p:strVal val="visible"/>
                                      </p:to>
                                    </p:set>
                                    <p:animEffect transition="in" filter="diamond(in)">
                                      <p:cBhvr>
                                        <p:cTn id="103" dur="3000"/>
                                        <p:tgtEl>
                                          <p:spTgt spid="6"/>
                                        </p:tgtEl>
                                      </p:cBhvr>
                                    </p:animEffect>
                                  </p:childTnLst>
                                </p:cTn>
                              </p:par>
                              <p:par>
                                <p:cTn id="104" presetID="8" presetClass="entr" presetSubtype="16" fill="hold" grpId="1" nodeType="withEffect">
                                  <p:stCondLst>
                                    <p:cond delay="0"/>
                                  </p:stCondLst>
                                  <p:childTnLst>
                                    <p:set>
                                      <p:cBhvr>
                                        <p:cTn id="105" dur="1" fill="hold">
                                          <p:stCondLst>
                                            <p:cond delay="0"/>
                                          </p:stCondLst>
                                        </p:cTn>
                                        <p:tgtEl>
                                          <p:spTgt spid="7"/>
                                        </p:tgtEl>
                                        <p:attrNameLst>
                                          <p:attrName>style.visibility</p:attrName>
                                        </p:attrNameLst>
                                      </p:cBhvr>
                                      <p:to>
                                        <p:strVal val="visible"/>
                                      </p:to>
                                    </p:set>
                                    <p:animEffect transition="in" filter="diamond(in)">
                                      <p:cBhvr>
                                        <p:cTn id="106" dur="3000"/>
                                        <p:tgtEl>
                                          <p:spTgt spid="7"/>
                                        </p:tgtEl>
                                      </p:cBhvr>
                                    </p:animEffect>
                                  </p:childTnLst>
                                </p:cTn>
                              </p:par>
                              <p:par>
                                <p:cTn id="107" presetID="8" presetClass="entr" presetSubtype="16" fill="hold" grpId="1" nodeType="withEffect">
                                  <p:stCondLst>
                                    <p:cond delay="0"/>
                                  </p:stCondLst>
                                  <p:childTnLst>
                                    <p:set>
                                      <p:cBhvr>
                                        <p:cTn id="108" dur="1" fill="hold">
                                          <p:stCondLst>
                                            <p:cond delay="0"/>
                                          </p:stCondLst>
                                        </p:cTn>
                                        <p:tgtEl>
                                          <p:spTgt spid="8"/>
                                        </p:tgtEl>
                                        <p:attrNameLst>
                                          <p:attrName>style.visibility</p:attrName>
                                        </p:attrNameLst>
                                      </p:cBhvr>
                                      <p:to>
                                        <p:strVal val="visible"/>
                                      </p:to>
                                    </p:set>
                                    <p:animEffect transition="in" filter="diamond(in)">
                                      <p:cBhvr>
                                        <p:cTn id="109" dur="3000"/>
                                        <p:tgtEl>
                                          <p:spTgt spid="8"/>
                                        </p:tgtEl>
                                      </p:cBhvr>
                                    </p:animEffect>
                                  </p:childTnLst>
                                </p:cTn>
                              </p:par>
                              <p:par>
                                <p:cTn id="110" presetID="8" presetClass="entr" presetSubtype="16" fill="hold" grpId="1"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diamond(in)">
                                      <p:cBhvr>
                                        <p:cTn id="112" dur="3000"/>
                                        <p:tgtEl>
                                          <p:spTgt spid="9"/>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0"/>
                                        </p:tgtEl>
                                        <p:attrNameLst>
                                          <p:attrName>style.visibility</p:attrName>
                                        </p:attrNameLst>
                                      </p:cBhvr>
                                      <p:to>
                                        <p:strVal val="visible"/>
                                      </p:to>
                                    </p:set>
                                    <p:animEffect transition="in" filter="diamond(in)">
                                      <p:cBhvr>
                                        <p:cTn id="115" dur="3000"/>
                                        <p:tgtEl>
                                          <p:spTgt spid="10"/>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1"/>
                                        </p:tgtEl>
                                        <p:attrNameLst>
                                          <p:attrName>style.visibility</p:attrName>
                                        </p:attrNameLst>
                                      </p:cBhvr>
                                      <p:to>
                                        <p:strVal val="visible"/>
                                      </p:to>
                                    </p:set>
                                    <p:animEffect transition="in" filter="diamond(in)">
                                      <p:cBhvr>
                                        <p:cTn id="118" dur="3000"/>
                                        <p:tgtEl>
                                          <p:spTgt spid="11"/>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2"/>
                                        </p:tgtEl>
                                        <p:attrNameLst>
                                          <p:attrName>style.visibility</p:attrName>
                                        </p:attrNameLst>
                                      </p:cBhvr>
                                      <p:to>
                                        <p:strVal val="visible"/>
                                      </p:to>
                                    </p:set>
                                    <p:animEffect transition="in" filter="diamond(in)">
                                      <p:cBhvr>
                                        <p:cTn id="121" dur="3000"/>
                                        <p:tgtEl>
                                          <p:spTgt spid="12"/>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3"/>
                                        </p:tgtEl>
                                        <p:attrNameLst>
                                          <p:attrName>style.visibility</p:attrName>
                                        </p:attrNameLst>
                                      </p:cBhvr>
                                      <p:to>
                                        <p:strVal val="visible"/>
                                      </p:to>
                                    </p:set>
                                    <p:animEffect transition="in" filter="diamond(in)">
                                      <p:cBhvr>
                                        <p:cTn id="124" dur="3000"/>
                                        <p:tgtEl>
                                          <p:spTgt spid="13"/>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4"/>
                                        </p:tgtEl>
                                        <p:attrNameLst>
                                          <p:attrName>style.visibility</p:attrName>
                                        </p:attrNameLst>
                                      </p:cBhvr>
                                      <p:to>
                                        <p:strVal val="visible"/>
                                      </p:to>
                                    </p:set>
                                    <p:animEffect transition="in" filter="diamond(in)">
                                      <p:cBhvr>
                                        <p:cTn id="127" dur="3000"/>
                                        <p:tgtEl>
                                          <p:spTgt spid="14"/>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5"/>
                                        </p:tgtEl>
                                        <p:attrNameLst>
                                          <p:attrName>style.visibility</p:attrName>
                                        </p:attrNameLst>
                                      </p:cBhvr>
                                      <p:to>
                                        <p:strVal val="visible"/>
                                      </p:to>
                                    </p:set>
                                    <p:animEffect transition="in" filter="diamond(in)">
                                      <p:cBhvr>
                                        <p:cTn id="130" dur="3000"/>
                                        <p:tgtEl>
                                          <p:spTgt spid="15"/>
                                        </p:tgtEl>
                                      </p:cBhvr>
                                    </p:animEffect>
                                  </p:childTnLst>
                                </p:cTn>
                              </p:par>
                              <p:par>
                                <p:cTn id="131" presetID="8" presetClass="entr" presetSubtype="16"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Effect transition="in" filter="diamond(in)">
                                      <p:cBhvr>
                                        <p:cTn id="133" dur="3000"/>
                                        <p:tgtEl>
                                          <p:spTgt spid="16"/>
                                        </p:tgtEl>
                                      </p:cBhvr>
                                    </p:animEffect>
                                  </p:childTnLst>
                                </p:cTn>
                              </p:par>
                            </p:childTnLst>
                          </p:cTn>
                        </p:par>
                        <p:par>
                          <p:cTn id="134" fill="hold">
                            <p:stCondLst>
                              <p:cond delay="3000"/>
                            </p:stCondLst>
                            <p:childTnLst>
                              <p:par>
                                <p:cTn id="135" presetID="2" presetClass="exit" presetSubtype="2" fill="hold" grpId="2" nodeType="afterEffect">
                                  <p:stCondLst>
                                    <p:cond delay="0"/>
                                  </p:stCondLst>
                                  <p:childTnLst>
                                    <p:anim calcmode="lin" valueType="num">
                                      <p:cBhvr additive="base">
                                        <p:cTn id="136" dur="3000"/>
                                        <p:tgtEl>
                                          <p:spTgt spid="3"/>
                                        </p:tgtEl>
                                        <p:attrNameLst>
                                          <p:attrName>ppt_x</p:attrName>
                                        </p:attrNameLst>
                                      </p:cBhvr>
                                      <p:tavLst>
                                        <p:tav tm="0">
                                          <p:val>
                                            <p:strVal val="ppt_x"/>
                                          </p:val>
                                        </p:tav>
                                        <p:tav tm="100000">
                                          <p:val>
                                            <p:strVal val="1+ppt_w/2"/>
                                          </p:val>
                                        </p:tav>
                                      </p:tavLst>
                                    </p:anim>
                                    <p:anim calcmode="lin" valueType="num">
                                      <p:cBhvr additive="base">
                                        <p:cTn id="137" dur="3000"/>
                                        <p:tgtEl>
                                          <p:spTgt spid="3"/>
                                        </p:tgtEl>
                                        <p:attrNameLst>
                                          <p:attrName>ppt_y</p:attrName>
                                        </p:attrNameLst>
                                      </p:cBhvr>
                                      <p:tavLst>
                                        <p:tav tm="0">
                                          <p:val>
                                            <p:strVal val="ppt_y"/>
                                          </p:val>
                                        </p:tav>
                                        <p:tav tm="100000">
                                          <p:val>
                                            <p:strVal val="ppt_y"/>
                                          </p:val>
                                        </p:tav>
                                      </p:tavLst>
                                    </p:anim>
                                    <p:set>
                                      <p:cBhvr>
                                        <p:cTn id="138" dur="1" fill="hold">
                                          <p:stCondLst>
                                            <p:cond delay="2999"/>
                                          </p:stCondLst>
                                        </p:cTn>
                                        <p:tgtEl>
                                          <p:spTgt spid="3"/>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000"/>
                                        <p:tgtEl>
                                          <p:spTgt spid="5"/>
                                        </p:tgtEl>
                                        <p:attrNameLst>
                                          <p:attrName>ppt_x</p:attrName>
                                        </p:attrNameLst>
                                      </p:cBhvr>
                                      <p:tavLst>
                                        <p:tav tm="0">
                                          <p:val>
                                            <p:strVal val="ppt_x"/>
                                          </p:val>
                                        </p:tav>
                                        <p:tav tm="100000">
                                          <p:val>
                                            <p:strVal val="1+ppt_w/2"/>
                                          </p:val>
                                        </p:tav>
                                      </p:tavLst>
                                    </p:anim>
                                    <p:anim calcmode="lin" valueType="num">
                                      <p:cBhvr additive="base">
                                        <p:cTn id="141" dur="3000"/>
                                        <p:tgtEl>
                                          <p:spTgt spid="5"/>
                                        </p:tgtEl>
                                        <p:attrNameLst>
                                          <p:attrName>ppt_y</p:attrName>
                                        </p:attrNameLst>
                                      </p:cBhvr>
                                      <p:tavLst>
                                        <p:tav tm="0">
                                          <p:val>
                                            <p:strVal val="ppt_y"/>
                                          </p:val>
                                        </p:tav>
                                        <p:tav tm="100000">
                                          <p:val>
                                            <p:strVal val="ppt_y"/>
                                          </p:val>
                                        </p:tav>
                                      </p:tavLst>
                                    </p:anim>
                                    <p:set>
                                      <p:cBhvr>
                                        <p:cTn id="142" dur="1" fill="hold">
                                          <p:stCondLst>
                                            <p:cond delay="2999"/>
                                          </p:stCondLst>
                                        </p:cTn>
                                        <p:tgtEl>
                                          <p:spTgt spid="5"/>
                                        </p:tgtEl>
                                        <p:attrNameLst>
                                          <p:attrName>style.visibility</p:attrName>
                                        </p:attrNameLst>
                                      </p:cBhvr>
                                      <p:to>
                                        <p:strVal val="hidden"/>
                                      </p:to>
                                    </p:set>
                                  </p:childTnLst>
                                </p:cTn>
                              </p:par>
                              <p:par>
                                <p:cTn id="143" presetID="2" presetClass="exit" presetSubtype="2" fill="hold" grpId="2" nodeType="withEffect">
                                  <p:stCondLst>
                                    <p:cond delay="0"/>
                                  </p:stCondLst>
                                  <p:childTnLst>
                                    <p:anim calcmode="lin" valueType="num">
                                      <p:cBhvr additive="base">
                                        <p:cTn id="144" dur="3000"/>
                                        <p:tgtEl>
                                          <p:spTgt spid="7"/>
                                        </p:tgtEl>
                                        <p:attrNameLst>
                                          <p:attrName>ppt_x</p:attrName>
                                        </p:attrNameLst>
                                      </p:cBhvr>
                                      <p:tavLst>
                                        <p:tav tm="0">
                                          <p:val>
                                            <p:strVal val="ppt_x"/>
                                          </p:val>
                                        </p:tav>
                                        <p:tav tm="100000">
                                          <p:val>
                                            <p:strVal val="1+ppt_w/2"/>
                                          </p:val>
                                        </p:tav>
                                      </p:tavLst>
                                    </p:anim>
                                    <p:anim calcmode="lin" valueType="num">
                                      <p:cBhvr additive="base">
                                        <p:cTn id="145" dur="3000"/>
                                        <p:tgtEl>
                                          <p:spTgt spid="7"/>
                                        </p:tgtEl>
                                        <p:attrNameLst>
                                          <p:attrName>ppt_y</p:attrName>
                                        </p:attrNameLst>
                                      </p:cBhvr>
                                      <p:tavLst>
                                        <p:tav tm="0">
                                          <p:val>
                                            <p:strVal val="ppt_y"/>
                                          </p:val>
                                        </p:tav>
                                        <p:tav tm="100000">
                                          <p:val>
                                            <p:strVal val="ppt_y"/>
                                          </p:val>
                                        </p:tav>
                                      </p:tavLst>
                                    </p:anim>
                                    <p:set>
                                      <p:cBhvr>
                                        <p:cTn id="146" dur="1" fill="hold">
                                          <p:stCondLst>
                                            <p:cond delay="2999"/>
                                          </p:stCondLst>
                                        </p:cTn>
                                        <p:tgtEl>
                                          <p:spTgt spid="7"/>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3000"/>
                                        <p:tgtEl>
                                          <p:spTgt spid="9"/>
                                        </p:tgtEl>
                                        <p:attrNameLst>
                                          <p:attrName>ppt_x</p:attrName>
                                        </p:attrNameLst>
                                      </p:cBhvr>
                                      <p:tavLst>
                                        <p:tav tm="0">
                                          <p:val>
                                            <p:strVal val="ppt_x"/>
                                          </p:val>
                                        </p:tav>
                                        <p:tav tm="100000">
                                          <p:val>
                                            <p:strVal val="1+ppt_w/2"/>
                                          </p:val>
                                        </p:tav>
                                      </p:tavLst>
                                    </p:anim>
                                    <p:anim calcmode="lin" valueType="num">
                                      <p:cBhvr additive="base">
                                        <p:cTn id="149" dur="3000"/>
                                        <p:tgtEl>
                                          <p:spTgt spid="9"/>
                                        </p:tgtEl>
                                        <p:attrNameLst>
                                          <p:attrName>ppt_y</p:attrName>
                                        </p:attrNameLst>
                                      </p:cBhvr>
                                      <p:tavLst>
                                        <p:tav tm="0">
                                          <p:val>
                                            <p:strVal val="ppt_y"/>
                                          </p:val>
                                        </p:tav>
                                        <p:tav tm="100000">
                                          <p:val>
                                            <p:strVal val="ppt_y"/>
                                          </p:val>
                                        </p:tav>
                                      </p:tavLst>
                                    </p:anim>
                                    <p:set>
                                      <p:cBhvr>
                                        <p:cTn id="150" dur="1" fill="hold">
                                          <p:stCondLst>
                                            <p:cond delay="2999"/>
                                          </p:stCondLst>
                                        </p:cTn>
                                        <p:tgtEl>
                                          <p:spTgt spid="9"/>
                                        </p:tgtEl>
                                        <p:attrNameLst>
                                          <p:attrName>style.visibility</p:attrName>
                                        </p:attrNameLst>
                                      </p:cBhvr>
                                      <p:to>
                                        <p:strVal val="hidden"/>
                                      </p:to>
                                    </p:set>
                                  </p:childTnLst>
                                </p:cTn>
                              </p:par>
                              <p:par>
                                <p:cTn id="151" presetID="2" presetClass="exit" presetSubtype="2" fill="hold" grpId="2" nodeType="withEffect">
                                  <p:stCondLst>
                                    <p:cond delay="0"/>
                                  </p:stCondLst>
                                  <p:childTnLst>
                                    <p:anim calcmode="lin" valueType="num">
                                      <p:cBhvr additive="base">
                                        <p:cTn id="152" dur="3000"/>
                                        <p:tgtEl>
                                          <p:spTgt spid="11"/>
                                        </p:tgtEl>
                                        <p:attrNameLst>
                                          <p:attrName>ppt_x</p:attrName>
                                        </p:attrNameLst>
                                      </p:cBhvr>
                                      <p:tavLst>
                                        <p:tav tm="0">
                                          <p:val>
                                            <p:strVal val="ppt_x"/>
                                          </p:val>
                                        </p:tav>
                                        <p:tav tm="100000">
                                          <p:val>
                                            <p:strVal val="1+ppt_w/2"/>
                                          </p:val>
                                        </p:tav>
                                      </p:tavLst>
                                    </p:anim>
                                    <p:anim calcmode="lin" valueType="num">
                                      <p:cBhvr additive="base">
                                        <p:cTn id="153" dur="3000"/>
                                        <p:tgtEl>
                                          <p:spTgt spid="11"/>
                                        </p:tgtEl>
                                        <p:attrNameLst>
                                          <p:attrName>ppt_y</p:attrName>
                                        </p:attrNameLst>
                                      </p:cBhvr>
                                      <p:tavLst>
                                        <p:tav tm="0">
                                          <p:val>
                                            <p:strVal val="ppt_y"/>
                                          </p:val>
                                        </p:tav>
                                        <p:tav tm="100000">
                                          <p:val>
                                            <p:strVal val="ppt_y"/>
                                          </p:val>
                                        </p:tav>
                                      </p:tavLst>
                                    </p:anim>
                                    <p:set>
                                      <p:cBhvr>
                                        <p:cTn id="154" dur="1" fill="hold">
                                          <p:stCondLst>
                                            <p:cond delay="2999"/>
                                          </p:stCondLst>
                                        </p:cTn>
                                        <p:tgtEl>
                                          <p:spTgt spid="11"/>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13"/>
                                        </p:tgtEl>
                                        <p:attrNameLst>
                                          <p:attrName>ppt_x</p:attrName>
                                        </p:attrNameLst>
                                      </p:cBhvr>
                                      <p:tavLst>
                                        <p:tav tm="0">
                                          <p:val>
                                            <p:strVal val="ppt_x"/>
                                          </p:val>
                                        </p:tav>
                                        <p:tav tm="100000">
                                          <p:val>
                                            <p:strVal val="1+ppt_w/2"/>
                                          </p:val>
                                        </p:tav>
                                      </p:tavLst>
                                    </p:anim>
                                    <p:anim calcmode="lin" valueType="num">
                                      <p:cBhvr additive="base">
                                        <p:cTn id="157" dur="3000"/>
                                        <p:tgtEl>
                                          <p:spTgt spid="13"/>
                                        </p:tgtEl>
                                        <p:attrNameLst>
                                          <p:attrName>ppt_y</p:attrName>
                                        </p:attrNameLst>
                                      </p:cBhvr>
                                      <p:tavLst>
                                        <p:tav tm="0">
                                          <p:val>
                                            <p:strVal val="ppt_y"/>
                                          </p:val>
                                        </p:tav>
                                        <p:tav tm="100000">
                                          <p:val>
                                            <p:strVal val="ppt_y"/>
                                          </p:val>
                                        </p:tav>
                                      </p:tavLst>
                                    </p:anim>
                                    <p:set>
                                      <p:cBhvr>
                                        <p:cTn id="158" dur="1" fill="hold">
                                          <p:stCondLst>
                                            <p:cond delay="2999"/>
                                          </p:stCondLst>
                                        </p:cTn>
                                        <p:tgtEl>
                                          <p:spTgt spid="13"/>
                                        </p:tgtEl>
                                        <p:attrNameLst>
                                          <p:attrName>style.visibility</p:attrName>
                                        </p:attrNameLst>
                                      </p:cBhvr>
                                      <p:to>
                                        <p:strVal val="hidden"/>
                                      </p:to>
                                    </p:set>
                                  </p:childTnLst>
                                </p:cTn>
                              </p:par>
                              <p:par>
                                <p:cTn id="159" presetID="2" presetClass="exit" presetSubtype="2" fill="hold" grpId="2" nodeType="withEffect">
                                  <p:stCondLst>
                                    <p:cond delay="0"/>
                                  </p:stCondLst>
                                  <p:childTnLst>
                                    <p:anim calcmode="lin" valueType="num">
                                      <p:cBhvr additive="base">
                                        <p:cTn id="160" dur="3000"/>
                                        <p:tgtEl>
                                          <p:spTgt spid="15"/>
                                        </p:tgtEl>
                                        <p:attrNameLst>
                                          <p:attrName>ppt_x</p:attrName>
                                        </p:attrNameLst>
                                      </p:cBhvr>
                                      <p:tavLst>
                                        <p:tav tm="0">
                                          <p:val>
                                            <p:strVal val="ppt_x"/>
                                          </p:val>
                                        </p:tav>
                                        <p:tav tm="100000">
                                          <p:val>
                                            <p:strVal val="1+ppt_w/2"/>
                                          </p:val>
                                        </p:tav>
                                      </p:tavLst>
                                    </p:anim>
                                    <p:anim calcmode="lin" valueType="num">
                                      <p:cBhvr additive="base">
                                        <p:cTn id="161" dur="3000"/>
                                        <p:tgtEl>
                                          <p:spTgt spid="15"/>
                                        </p:tgtEl>
                                        <p:attrNameLst>
                                          <p:attrName>ppt_y</p:attrName>
                                        </p:attrNameLst>
                                      </p:cBhvr>
                                      <p:tavLst>
                                        <p:tav tm="0">
                                          <p:val>
                                            <p:strVal val="ppt_y"/>
                                          </p:val>
                                        </p:tav>
                                        <p:tav tm="100000">
                                          <p:val>
                                            <p:strVal val="ppt_y"/>
                                          </p:val>
                                        </p:tav>
                                      </p:tavLst>
                                    </p:anim>
                                    <p:set>
                                      <p:cBhvr>
                                        <p:cTn id="162" dur="1" fill="hold">
                                          <p:stCondLst>
                                            <p:cond delay="2999"/>
                                          </p:stCondLst>
                                        </p:cTn>
                                        <p:tgtEl>
                                          <p:spTgt spid="15"/>
                                        </p:tgtEl>
                                        <p:attrNameLst>
                                          <p:attrName>style.visibility</p:attrName>
                                        </p:attrNameLst>
                                      </p:cBhvr>
                                      <p:to>
                                        <p:strVal val="hidden"/>
                                      </p:to>
                                    </p:set>
                                  </p:childTnLst>
                                </p:cTn>
                              </p:par>
                              <p:par>
                                <p:cTn id="163" presetID="2" presetClass="exit" presetSubtype="8" fill="hold" grpId="2" nodeType="withEffect">
                                  <p:stCondLst>
                                    <p:cond delay="0"/>
                                  </p:stCondLst>
                                  <p:childTnLst>
                                    <p:anim calcmode="lin" valueType="num">
                                      <p:cBhvr additive="base">
                                        <p:cTn id="164" dur="3000"/>
                                        <p:tgtEl>
                                          <p:spTgt spid="4"/>
                                        </p:tgtEl>
                                        <p:attrNameLst>
                                          <p:attrName>ppt_x</p:attrName>
                                        </p:attrNameLst>
                                      </p:cBhvr>
                                      <p:tavLst>
                                        <p:tav tm="0">
                                          <p:val>
                                            <p:strVal val="ppt_x"/>
                                          </p:val>
                                        </p:tav>
                                        <p:tav tm="100000">
                                          <p:val>
                                            <p:strVal val="0-ppt_w/2"/>
                                          </p:val>
                                        </p:tav>
                                      </p:tavLst>
                                    </p:anim>
                                    <p:anim calcmode="lin" valueType="num">
                                      <p:cBhvr additive="base">
                                        <p:cTn id="165" dur="3000"/>
                                        <p:tgtEl>
                                          <p:spTgt spid="4"/>
                                        </p:tgtEl>
                                        <p:attrNameLst>
                                          <p:attrName>ppt_y</p:attrName>
                                        </p:attrNameLst>
                                      </p:cBhvr>
                                      <p:tavLst>
                                        <p:tav tm="0">
                                          <p:val>
                                            <p:strVal val="ppt_y"/>
                                          </p:val>
                                        </p:tav>
                                        <p:tav tm="100000">
                                          <p:val>
                                            <p:strVal val="ppt_y"/>
                                          </p:val>
                                        </p:tav>
                                      </p:tavLst>
                                    </p:anim>
                                    <p:set>
                                      <p:cBhvr>
                                        <p:cTn id="166" dur="1" fill="hold">
                                          <p:stCondLst>
                                            <p:cond delay="2999"/>
                                          </p:stCondLst>
                                        </p:cTn>
                                        <p:tgtEl>
                                          <p:spTgt spid="4"/>
                                        </p:tgtEl>
                                        <p:attrNameLst>
                                          <p:attrName>style.visibility</p:attrName>
                                        </p:attrNameLst>
                                      </p:cBhvr>
                                      <p:to>
                                        <p:strVal val="hidden"/>
                                      </p:to>
                                    </p:set>
                                  </p:childTnLst>
                                </p:cTn>
                              </p:par>
                              <p:par>
                                <p:cTn id="167" presetID="2" presetClass="exit" presetSubtype="8" fill="hold" grpId="2" nodeType="withEffect">
                                  <p:stCondLst>
                                    <p:cond delay="0"/>
                                  </p:stCondLst>
                                  <p:childTnLst>
                                    <p:anim calcmode="lin" valueType="num">
                                      <p:cBhvr additive="base">
                                        <p:cTn id="168" dur="3000"/>
                                        <p:tgtEl>
                                          <p:spTgt spid="6"/>
                                        </p:tgtEl>
                                        <p:attrNameLst>
                                          <p:attrName>ppt_x</p:attrName>
                                        </p:attrNameLst>
                                      </p:cBhvr>
                                      <p:tavLst>
                                        <p:tav tm="0">
                                          <p:val>
                                            <p:strVal val="ppt_x"/>
                                          </p:val>
                                        </p:tav>
                                        <p:tav tm="100000">
                                          <p:val>
                                            <p:strVal val="0-ppt_w/2"/>
                                          </p:val>
                                        </p:tav>
                                      </p:tavLst>
                                    </p:anim>
                                    <p:anim calcmode="lin" valueType="num">
                                      <p:cBhvr additive="base">
                                        <p:cTn id="169" dur="3000"/>
                                        <p:tgtEl>
                                          <p:spTgt spid="6"/>
                                        </p:tgtEl>
                                        <p:attrNameLst>
                                          <p:attrName>ppt_y</p:attrName>
                                        </p:attrNameLst>
                                      </p:cBhvr>
                                      <p:tavLst>
                                        <p:tav tm="0">
                                          <p:val>
                                            <p:strVal val="ppt_y"/>
                                          </p:val>
                                        </p:tav>
                                        <p:tav tm="100000">
                                          <p:val>
                                            <p:strVal val="ppt_y"/>
                                          </p:val>
                                        </p:tav>
                                      </p:tavLst>
                                    </p:anim>
                                    <p:set>
                                      <p:cBhvr>
                                        <p:cTn id="170" dur="1" fill="hold">
                                          <p:stCondLst>
                                            <p:cond delay="2999"/>
                                          </p:stCondLst>
                                        </p:cTn>
                                        <p:tgtEl>
                                          <p:spTgt spid="6"/>
                                        </p:tgtEl>
                                        <p:attrNameLst>
                                          <p:attrName>style.visibility</p:attrName>
                                        </p:attrNameLst>
                                      </p:cBhvr>
                                      <p:to>
                                        <p:strVal val="hidden"/>
                                      </p:to>
                                    </p:set>
                                  </p:childTnLst>
                                </p:cTn>
                              </p:par>
                              <p:par>
                                <p:cTn id="171" presetID="2" presetClass="exit" presetSubtype="8" fill="hold" grpId="2" nodeType="withEffect">
                                  <p:stCondLst>
                                    <p:cond delay="0"/>
                                  </p:stCondLst>
                                  <p:childTnLst>
                                    <p:anim calcmode="lin" valueType="num">
                                      <p:cBhvr additive="base">
                                        <p:cTn id="172" dur="3000"/>
                                        <p:tgtEl>
                                          <p:spTgt spid="8"/>
                                        </p:tgtEl>
                                        <p:attrNameLst>
                                          <p:attrName>ppt_x</p:attrName>
                                        </p:attrNameLst>
                                      </p:cBhvr>
                                      <p:tavLst>
                                        <p:tav tm="0">
                                          <p:val>
                                            <p:strVal val="ppt_x"/>
                                          </p:val>
                                        </p:tav>
                                        <p:tav tm="100000">
                                          <p:val>
                                            <p:strVal val="0-ppt_w/2"/>
                                          </p:val>
                                        </p:tav>
                                      </p:tavLst>
                                    </p:anim>
                                    <p:anim calcmode="lin" valueType="num">
                                      <p:cBhvr additive="base">
                                        <p:cTn id="173" dur="3000"/>
                                        <p:tgtEl>
                                          <p:spTgt spid="8"/>
                                        </p:tgtEl>
                                        <p:attrNameLst>
                                          <p:attrName>ppt_y</p:attrName>
                                        </p:attrNameLst>
                                      </p:cBhvr>
                                      <p:tavLst>
                                        <p:tav tm="0">
                                          <p:val>
                                            <p:strVal val="ppt_y"/>
                                          </p:val>
                                        </p:tav>
                                        <p:tav tm="100000">
                                          <p:val>
                                            <p:strVal val="ppt_y"/>
                                          </p:val>
                                        </p:tav>
                                      </p:tavLst>
                                    </p:anim>
                                    <p:set>
                                      <p:cBhvr>
                                        <p:cTn id="174" dur="1" fill="hold">
                                          <p:stCondLst>
                                            <p:cond delay="2999"/>
                                          </p:stCondLst>
                                        </p:cTn>
                                        <p:tgtEl>
                                          <p:spTgt spid="8"/>
                                        </p:tgtEl>
                                        <p:attrNameLst>
                                          <p:attrName>style.visibility</p:attrName>
                                        </p:attrNameLst>
                                      </p:cBhvr>
                                      <p:to>
                                        <p:strVal val="hidden"/>
                                      </p:to>
                                    </p:set>
                                  </p:childTnLst>
                                </p:cTn>
                              </p:par>
                              <p:par>
                                <p:cTn id="175" presetID="2" presetClass="exit" presetSubtype="8" fill="hold" grpId="2" nodeType="withEffect">
                                  <p:stCondLst>
                                    <p:cond delay="0"/>
                                  </p:stCondLst>
                                  <p:childTnLst>
                                    <p:anim calcmode="lin" valueType="num">
                                      <p:cBhvr additive="base">
                                        <p:cTn id="176" dur="3000"/>
                                        <p:tgtEl>
                                          <p:spTgt spid="10"/>
                                        </p:tgtEl>
                                        <p:attrNameLst>
                                          <p:attrName>ppt_x</p:attrName>
                                        </p:attrNameLst>
                                      </p:cBhvr>
                                      <p:tavLst>
                                        <p:tav tm="0">
                                          <p:val>
                                            <p:strVal val="ppt_x"/>
                                          </p:val>
                                        </p:tav>
                                        <p:tav tm="100000">
                                          <p:val>
                                            <p:strVal val="0-ppt_w/2"/>
                                          </p:val>
                                        </p:tav>
                                      </p:tavLst>
                                    </p:anim>
                                    <p:anim calcmode="lin" valueType="num">
                                      <p:cBhvr additive="base">
                                        <p:cTn id="177" dur="3000"/>
                                        <p:tgtEl>
                                          <p:spTgt spid="10"/>
                                        </p:tgtEl>
                                        <p:attrNameLst>
                                          <p:attrName>ppt_y</p:attrName>
                                        </p:attrNameLst>
                                      </p:cBhvr>
                                      <p:tavLst>
                                        <p:tav tm="0">
                                          <p:val>
                                            <p:strVal val="ppt_y"/>
                                          </p:val>
                                        </p:tav>
                                        <p:tav tm="100000">
                                          <p:val>
                                            <p:strVal val="ppt_y"/>
                                          </p:val>
                                        </p:tav>
                                      </p:tavLst>
                                    </p:anim>
                                    <p:set>
                                      <p:cBhvr>
                                        <p:cTn id="178" dur="1" fill="hold">
                                          <p:stCondLst>
                                            <p:cond delay="2999"/>
                                          </p:stCondLst>
                                        </p:cTn>
                                        <p:tgtEl>
                                          <p:spTgt spid="10"/>
                                        </p:tgtEl>
                                        <p:attrNameLst>
                                          <p:attrName>style.visibility</p:attrName>
                                        </p:attrNameLst>
                                      </p:cBhvr>
                                      <p:to>
                                        <p:strVal val="hidden"/>
                                      </p:to>
                                    </p:set>
                                  </p:childTnLst>
                                </p:cTn>
                              </p:par>
                              <p:par>
                                <p:cTn id="179" presetID="2" presetClass="exit" presetSubtype="8" fill="hold" grpId="2" nodeType="withEffect">
                                  <p:stCondLst>
                                    <p:cond delay="0"/>
                                  </p:stCondLst>
                                  <p:childTnLst>
                                    <p:anim calcmode="lin" valueType="num">
                                      <p:cBhvr additive="base">
                                        <p:cTn id="180" dur="3000"/>
                                        <p:tgtEl>
                                          <p:spTgt spid="12"/>
                                        </p:tgtEl>
                                        <p:attrNameLst>
                                          <p:attrName>ppt_x</p:attrName>
                                        </p:attrNameLst>
                                      </p:cBhvr>
                                      <p:tavLst>
                                        <p:tav tm="0">
                                          <p:val>
                                            <p:strVal val="ppt_x"/>
                                          </p:val>
                                        </p:tav>
                                        <p:tav tm="100000">
                                          <p:val>
                                            <p:strVal val="0-ppt_w/2"/>
                                          </p:val>
                                        </p:tav>
                                      </p:tavLst>
                                    </p:anim>
                                    <p:anim calcmode="lin" valueType="num">
                                      <p:cBhvr additive="base">
                                        <p:cTn id="181" dur="3000"/>
                                        <p:tgtEl>
                                          <p:spTgt spid="12"/>
                                        </p:tgtEl>
                                        <p:attrNameLst>
                                          <p:attrName>ppt_y</p:attrName>
                                        </p:attrNameLst>
                                      </p:cBhvr>
                                      <p:tavLst>
                                        <p:tav tm="0">
                                          <p:val>
                                            <p:strVal val="ppt_y"/>
                                          </p:val>
                                        </p:tav>
                                        <p:tav tm="100000">
                                          <p:val>
                                            <p:strVal val="ppt_y"/>
                                          </p:val>
                                        </p:tav>
                                      </p:tavLst>
                                    </p:anim>
                                    <p:set>
                                      <p:cBhvr>
                                        <p:cTn id="182" dur="1" fill="hold">
                                          <p:stCondLst>
                                            <p:cond delay="2999"/>
                                          </p:stCondLst>
                                        </p:cTn>
                                        <p:tgtEl>
                                          <p:spTgt spid="12"/>
                                        </p:tgtEl>
                                        <p:attrNameLst>
                                          <p:attrName>style.visibility</p:attrName>
                                        </p:attrNameLst>
                                      </p:cBhvr>
                                      <p:to>
                                        <p:strVal val="hidden"/>
                                      </p:to>
                                    </p:set>
                                  </p:childTnLst>
                                </p:cTn>
                              </p:par>
                              <p:par>
                                <p:cTn id="183" presetID="2" presetClass="exit" presetSubtype="8" fill="hold" grpId="2" nodeType="withEffect">
                                  <p:stCondLst>
                                    <p:cond delay="0"/>
                                  </p:stCondLst>
                                  <p:childTnLst>
                                    <p:anim calcmode="lin" valueType="num">
                                      <p:cBhvr additive="base">
                                        <p:cTn id="184" dur="3000"/>
                                        <p:tgtEl>
                                          <p:spTgt spid="14"/>
                                        </p:tgtEl>
                                        <p:attrNameLst>
                                          <p:attrName>ppt_x</p:attrName>
                                        </p:attrNameLst>
                                      </p:cBhvr>
                                      <p:tavLst>
                                        <p:tav tm="0">
                                          <p:val>
                                            <p:strVal val="ppt_x"/>
                                          </p:val>
                                        </p:tav>
                                        <p:tav tm="100000">
                                          <p:val>
                                            <p:strVal val="0-ppt_w/2"/>
                                          </p:val>
                                        </p:tav>
                                      </p:tavLst>
                                    </p:anim>
                                    <p:anim calcmode="lin" valueType="num">
                                      <p:cBhvr additive="base">
                                        <p:cTn id="185" dur="3000"/>
                                        <p:tgtEl>
                                          <p:spTgt spid="14"/>
                                        </p:tgtEl>
                                        <p:attrNameLst>
                                          <p:attrName>ppt_y</p:attrName>
                                        </p:attrNameLst>
                                      </p:cBhvr>
                                      <p:tavLst>
                                        <p:tav tm="0">
                                          <p:val>
                                            <p:strVal val="ppt_y"/>
                                          </p:val>
                                        </p:tav>
                                        <p:tav tm="100000">
                                          <p:val>
                                            <p:strVal val="ppt_y"/>
                                          </p:val>
                                        </p:tav>
                                      </p:tavLst>
                                    </p:anim>
                                    <p:set>
                                      <p:cBhvr>
                                        <p:cTn id="186" dur="1" fill="hold">
                                          <p:stCondLst>
                                            <p:cond delay="2999"/>
                                          </p:stCondLst>
                                        </p:cTn>
                                        <p:tgtEl>
                                          <p:spTgt spid="14"/>
                                        </p:tgtEl>
                                        <p:attrNameLst>
                                          <p:attrName>style.visibility</p:attrName>
                                        </p:attrNameLst>
                                      </p:cBhvr>
                                      <p:to>
                                        <p:strVal val="hidden"/>
                                      </p:to>
                                    </p:set>
                                  </p:childTnLst>
                                </p:cTn>
                              </p:par>
                              <p:par>
                                <p:cTn id="187" presetID="2" presetClass="exit" presetSubtype="8" fill="hold" grpId="2" nodeType="withEffect">
                                  <p:stCondLst>
                                    <p:cond delay="0"/>
                                  </p:stCondLst>
                                  <p:childTnLst>
                                    <p:anim calcmode="lin" valueType="num">
                                      <p:cBhvr additive="base">
                                        <p:cTn id="188" dur="3000"/>
                                        <p:tgtEl>
                                          <p:spTgt spid="16"/>
                                        </p:tgtEl>
                                        <p:attrNameLst>
                                          <p:attrName>ppt_x</p:attrName>
                                        </p:attrNameLst>
                                      </p:cBhvr>
                                      <p:tavLst>
                                        <p:tav tm="0">
                                          <p:val>
                                            <p:strVal val="ppt_x"/>
                                          </p:val>
                                        </p:tav>
                                        <p:tav tm="100000">
                                          <p:val>
                                            <p:strVal val="0-ppt_w/2"/>
                                          </p:val>
                                        </p:tav>
                                      </p:tavLst>
                                    </p:anim>
                                    <p:anim calcmode="lin" valueType="num">
                                      <p:cBhvr additive="base">
                                        <p:cTn id="189" dur="3000"/>
                                        <p:tgtEl>
                                          <p:spTgt spid="16"/>
                                        </p:tgtEl>
                                        <p:attrNameLst>
                                          <p:attrName>ppt_y</p:attrName>
                                        </p:attrNameLst>
                                      </p:cBhvr>
                                      <p:tavLst>
                                        <p:tav tm="0">
                                          <p:val>
                                            <p:strVal val="ppt_y"/>
                                          </p:val>
                                        </p:tav>
                                        <p:tav tm="100000">
                                          <p:val>
                                            <p:strVal val="ppt_y"/>
                                          </p:val>
                                        </p:tav>
                                      </p:tavLst>
                                    </p:anim>
                                    <p:set>
                                      <p:cBhvr>
                                        <p:cTn id="190" dur="1" fill="hold">
                                          <p:stCondLst>
                                            <p:cond delay="2999"/>
                                          </p:stCondLst>
                                        </p:cTn>
                                        <p:tgtEl>
                                          <p:spTgt spid="16"/>
                                        </p:tgtEl>
                                        <p:attrNameLst>
                                          <p:attrName>style.visibility</p:attrName>
                                        </p:attrNameLst>
                                      </p:cBhvr>
                                      <p:to>
                                        <p:strVal val="hidden"/>
                                      </p:to>
                                    </p:set>
                                  </p:childTnLst>
                                </p:cTn>
                              </p:par>
                              <p:par>
                                <p:cTn id="191" presetID="8" presetClass="exit" presetSubtype="32" fill="hold" grpId="3" nodeType="withEffect">
                                  <p:stCondLst>
                                    <p:cond delay="0"/>
                                  </p:stCondLst>
                                  <p:childTnLst>
                                    <p:animEffect transition="out" filter="diamond(out)">
                                      <p:cBhvr>
                                        <p:cTn id="192" dur="3000"/>
                                        <p:tgtEl>
                                          <p:spTgt spid="3"/>
                                        </p:tgtEl>
                                      </p:cBhvr>
                                    </p:animEffect>
                                    <p:set>
                                      <p:cBhvr>
                                        <p:cTn id="193" dur="1" fill="hold">
                                          <p:stCondLst>
                                            <p:cond delay="2999"/>
                                          </p:stCondLst>
                                        </p:cTn>
                                        <p:tgtEl>
                                          <p:spTgt spid="3"/>
                                        </p:tgtEl>
                                        <p:attrNameLst>
                                          <p:attrName>style.visibility</p:attrName>
                                        </p:attrNameLst>
                                      </p:cBhvr>
                                      <p:to>
                                        <p:strVal val="hidden"/>
                                      </p:to>
                                    </p:set>
                                  </p:childTnLst>
                                </p:cTn>
                              </p:par>
                              <p:par>
                                <p:cTn id="194" presetID="8" presetClass="exit" presetSubtype="32" fill="hold" grpId="3" nodeType="withEffect">
                                  <p:stCondLst>
                                    <p:cond delay="0"/>
                                  </p:stCondLst>
                                  <p:childTnLst>
                                    <p:animEffect transition="out" filter="diamond(out)">
                                      <p:cBhvr>
                                        <p:cTn id="195" dur="3000"/>
                                        <p:tgtEl>
                                          <p:spTgt spid="5"/>
                                        </p:tgtEl>
                                      </p:cBhvr>
                                    </p:animEffect>
                                    <p:set>
                                      <p:cBhvr>
                                        <p:cTn id="196" dur="1" fill="hold">
                                          <p:stCondLst>
                                            <p:cond delay="2999"/>
                                          </p:stCondLst>
                                        </p:cTn>
                                        <p:tgtEl>
                                          <p:spTgt spid="5"/>
                                        </p:tgtEl>
                                        <p:attrNameLst>
                                          <p:attrName>style.visibility</p:attrName>
                                        </p:attrNameLst>
                                      </p:cBhvr>
                                      <p:to>
                                        <p:strVal val="hidden"/>
                                      </p:to>
                                    </p:set>
                                  </p:childTnLst>
                                </p:cTn>
                              </p:par>
                              <p:par>
                                <p:cTn id="197" presetID="8" presetClass="exit" presetSubtype="32" fill="hold" grpId="3" nodeType="withEffect">
                                  <p:stCondLst>
                                    <p:cond delay="0"/>
                                  </p:stCondLst>
                                  <p:childTnLst>
                                    <p:animEffect transition="out" filter="diamond(out)">
                                      <p:cBhvr>
                                        <p:cTn id="198" dur="3000"/>
                                        <p:tgtEl>
                                          <p:spTgt spid="7"/>
                                        </p:tgtEl>
                                      </p:cBhvr>
                                    </p:animEffect>
                                    <p:set>
                                      <p:cBhvr>
                                        <p:cTn id="199" dur="1" fill="hold">
                                          <p:stCondLst>
                                            <p:cond delay="2999"/>
                                          </p:stCondLst>
                                        </p:cTn>
                                        <p:tgtEl>
                                          <p:spTgt spid="7"/>
                                        </p:tgtEl>
                                        <p:attrNameLst>
                                          <p:attrName>style.visibility</p:attrName>
                                        </p:attrNameLst>
                                      </p:cBhvr>
                                      <p:to>
                                        <p:strVal val="hidden"/>
                                      </p:to>
                                    </p:set>
                                  </p:childTnLst>
                                </p:cTn>
                              </p:par>
                              <p:par>
                                <p:cTn id="200" presetID="8" presetClass="exit" presetSubtype="32" fill="hold" grpId="3" nodeType="withEffect">
                                  <p:stCondLst>
                                    <p:cond delay="0"/>
                                  </p:stCondLst>
                                  <p:childTnLst>
                                    <p:animEffect transition="out" filter="diamond(out)">
                                      <p:cBhvr>
                                        <p:cTn id="201" dur="3000"/>
                                        <p:tgtEl>
                                          <p:spTgt spid="9"/>
                                        </p:tgtEl>
                                      </p:cBhvr>
                                    </p:animEffect>
                                    <p:set>
                                      <p:cBhvr>
                                        <p:cTn id="202" dur="1" fill="hold">
                                          <p:stCondLst>
                                            <p:cond delay="2999"/>
                                          </p:stCondLst>
                                        </p:cTn>
                                        <p:tgtEl>
                                          <p:spTgt spid="9"/>
                                        </p:tgtEl>
                                        <p:attrNameLst>
                                          <p:attrName>style.visibility</p:attrName>
                                        </p:attrNameLst>
                                      </p:cBhvr>
                                      <p:to>
                                        <p:strVal val="hidden"/>
                                      </p:to>
                                    </p:set>
                                  </p:childTnLst>
                                </p:cTn>
                              </p:par>
                              <p:par>
                                <p:cTn id="203" presetID="8" presetClass="exit" presetSubtype="32" fill="hold" grpId="3" nodeType="withEffect">
                                  <p:stCondLst>
                                    <p:cond delay="0"/>
                                  </p:stCondLst>
                                  <p:childTnLst>
                                    <p:animEffect transition="out" filter="diamond(out)">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8" presetClass="exit" presetSubtype="32" fill="hold" grpId="3" nodeType="withEffect">
                                  <p:stCondLst>
                                    <p:cond delay="0"/>
                                  </p:stCondLst>
                                  <p:childTnLst>
                                    <p:animEffect transition="out" filter="diamond(out)">
                                      <p:cBhvr>
                                        <p:cTn id="207" dur="3000"/>
                                        <p:tgtEl>
                                          <p:spTgt spid="13"/>
                                        </p:tgtEl>
                                      </p:cBhvr>
                                    </p:animEffect>
                                    <p:set>
                                      <p:cBhvr>
                                        <p:cTn id="208" dur="1" fill="hold">
                                          <p:stCondLst>
                                            <p:cond delay="2999"/>
                                          </p:stCondLst>
                                        </p:cTn>
                                        <p:tgtEl>
                                          <p:spTgt spid="13"/>
                                        </p:tgtEl>
                                        <p:attrNameLst>
                                          <p:attrName>style.visibility</p:attrName>
                                        </p:attrNameLst>
                                      </p:cBhvr>
                                      <p:to>
                                        <p:strVal val="hidden"/>
                                      </p:to>
                                    </p:set>
                                  </p:childTnLst>
                                </p:cTn>
                              </p:par>
                              <p:par>
                                <p:cTn id="209" presetID="8" presetClass="exit" presetSubtype="32" fill="hold" grpId="3" nodeType="withEffect">
                                  <p:stCondLst>
                                    <p:cond delay="0"/>
                                  </p:stCondLst>
                                  <p:childTnLst>
                                    <p:animEffect transition="out" filter="diamond(out)">
                                      <p:cBhvr>
                                        <p:cTn id="210" dur="3000"/>
                                        <p:tgtEl>
                                          <p:spTgt spid="15"/>
                                        </p:tgtEl>
                                      </p:cBhvr>
                                    </p:animEffect>
                                    <p:set>
                                      <p:cBhvr>
                                        <p:cTn id="211" dur="1" fill="hold">
                                          <p:stCondLst>
                                            <p:cond delay="2999"/>
                                          </p:stCondLst>
                                        </p:cTn>
                                        <p:tgtEl>
                                          <p:spTgt spid="15"/>
                                        </p:tgtEl>
                                        <p:attrNameLst>
                                          <p:attrName>style.visibility</p:attrName>
                                        </p:attrNameLst>
                                      </p:cBhvr>
                                      <p:to>
                                        <p:strVal val="hidden"/>
                                      </p:to>
                                    </p:set>
                                  </p:childTnLst>
                                </p:cTn>
                              </p:par>
                              <p:par>
                                <p:cTn id="212" presetID="8" presetClass="exit" presetSubtype="32" fill="hold" grpId="3" nodeType="withEffect">
                                  <p:stCondLst>
                                    <p:cond delay="0"/>
                                  </p:stCondLst>
                                  <p:childTnLst>
                                    <p:animEffect transition="out" filter="diamond(out)">
                                      <p:cBhvr>
                                        <p:cTn id="213" dur="3000"/>
                                        <p:tgtEl>
                                          <p:spTgt spid="4"/>
                                        </p:tgtEl>
                                      </p:cBhvr>
                                    </p:animEffect>
                                    <p:set>
                                      <p:cBhvr>
                                        <p:cTn id="214" dur="1" fill="hold">
                                          <p:stCondLst>
                                            <p:cond delay="2999"/>
                                          </p:stCondLst>
                                        </p:cTn>
                                        <p:tgtEl>
                                          <p:spTgt spid="4"/>
                                        </p:tgtEl>
                                        <p:attrNameLst>
                                          <p:attrName>style.visibility</p:attrName>
                                        </p:attrNameLst>
                                      </p:cBhvr>
                                      <p:to>
                                        <p:strVal val="hidden"/>
                                      </p:to>
                                    </p:set>
                                  </p:childTnLst>
                                </p:cTn>
                              </p:par>
                              <p:par>
                                <p:cTn id="215" presetID="8" presetClass="exit" presetSubtype="32" fill="hold" grpId="3" nodeType="withEffect">
                                  <p:stCondLst>
                                    <p:cond delay="0"/>
                                  </p:stCondLst>
                                  <p:childTnLst>
                                    <p:animEffect transition="out" filter="diamond(out)">
                                      <p:cBhvr>
                                        <p:cTn id="216" dur="3000"/>
                                        <p:tgtEl>
                                          <p:spTgt spid="6"/>
                                        </p:tgtEl>
                                      </p:cBhvr>
                                    </p:animEffect>
                                    <p:set>
                                      <p:cBhvr>
                                        <p:cTn id="217" dur="1" fill="hold">
                                          <p:stCondLst>
                                            <p:cond delay="2999"/>
                                          </p:stCondLst>
                                        </p:cTn>
                                        <p:tgtEl>
                                          <p:spTgt spid="6"/>
                                        </p:tgtEl>
                                        <p:attrNameLst>
                                          <p:attrName>style.visibility</p:attrName>
                                        </p:attrNameLst>
                                      </p:cBhvr>
                                      <p:to>
                                        <p:strVal val="hidden"/>
                                      </p:to>
                                    </p:set>
                                  </p:childTnLst>
                                </p:cTn>
                              </p:par>
                              <p:par>
                                <p:cTn id="218" presetID="8" presetClass="exit" presetSubtype="32" fill="hold" grpId="3" nodeType="withEffect">
                                  <p:stCondLst>
                                    <p:cond delay="0"/>
                                  </p:stCondLst>
                                  <p:childTnLst>
                                    <p:animEffect transition="out" filter="diamond(out)">
                                      <p:cBhvr>
                                        <p:cTn id="219" dur="3000"/>
                                        <p:tgtEl>
                                          <p:spTgt spid="8"/>
                                        </p:tgtEl>
                                      </p:cBhvr>
                                    </p:animEffect>
                                    <p:set>
                                      <p:cBhvr>
                                        <p:cTn id="220" dur="1" fill="hold">
                                          <p:stCondLst>
                                            <p:cond delay="2999"/>
                                          </p:stCondLst>
                                        </p:cTn>
                                        <p:tgtEl>
                                          <p:spTgt spid="8"/>
                                        </p:tgtEl>
                                        <p:attrNameLst>
                                          <p:attrName>style.visibility</p:attrName>
                                        </p:attrNameLst>
                                      </p:cBhvr>
                                      <p:to>
                                        <p:strVal val="hidden"/>
                                      </p:to>
                                    </p:set>
                                  </p:childTnLst>
                                </p:cTn>
                              </p:par>
                              <p:par>
                                <p:cTn id="221" presetID="8" presetClass="exit" presetSubtype="32" fill="hold" grpId="3" nodeType="withEffect">
                                  <p:stCondLst>
                                    <p:cond delay="0"/>
                                  </p:stCondLst>
                                  <p:childTnLst>
                                    <p:animEffect transition="out" filter="diamond(out)">
                                      <p:cBhvr>
                                        <p:cTn id="222" dur="3000"/>
                                        <p:tgtEl>
                                          <p:spTgt spid="10"/>
                                        </p:tgtEl>
                                      </p:cBhvr>
                                    </p:animEffect>
                                    <p:set>
                                      <p:cBhvr>
                                        <p:cTn id="223" dur="1" fill="hold">
                                          <p:stCondLst>
                                            <p:cond delay="2999"/>
                                          </p:stCondLst>
                                        </p:cTn>
                                        <p:tgtEl>
                                          <p:spTgt spid="10"/>
                                        </p:tgtEl>
                                        <p:attrNameLst>
                                          <p:attrName>style.visibility</p:attrName>
                                        </p:attrNameLst>
                                      </p:cBhvr>
                                      <p:to>
                                        <p:strVal val="hidden"/>
                                      </p:to>
                                    </p:set>
                                  </p:childTnLst>
                                </p:cTn>
                              </p:par>
                              <p:par>
                                <p:cTn id="224" presetID="8" presetClass="exit" presetSubtype="32" fill="hold" grpId="3" nodeType="withEffect">
                                  <p:stCondLst>
                                    <p:cond delay="0"/>
                                  </p:stCondLst>
                                  <p:childTnLst>
                                    <p:animEffect transition="out" filter="diamond(out)">
                                      <p:cBhvr>
                                        <p:cTn id="225" dur="3000"/>
                                        <p:tgtEl>
                                          <p:spTgt spid="12"/>
                                        </p:tgtEl>
                                      </p:cBhvr>
                                    </p:animEffect>
                                    <p:set>
                                      <p:cBhvr>
                                        <p:cTn id="226" dur="1" fill="hold">
                                          <p:stCondLst>
                                            <p:cond delay="2999"/>
                                          </p:stCondLst>
                                        </p:cTn>
                                        <p:tgtEl>
                                          <p:spTgt spid="12"/>
                                        </p:tgtEl>
                                        <p:attrNameLst>
                                          <p:attrName>style.visibility</p:attrName>
                                        </p:attrNameLst>
                                      </p:cBhvr>
                                      <p:to>
                                        <p:strVal val="hidden"/>
                                      </p:to>
                                    </p:set>
                                  </p:childTnLst>
                                </p:cTn>
                              </p:par>
                              <p:par>
                                <p:cTn id="227" presetID="8" presetClass="exit" presetSubtype="32" fill="hold" grpId="3" nodeType="withEffect">
                                  <p:stCondLst>
                                    <p:cond delay="0"/>
                                  </p:stCondLst>
                                  <p:childTnLst>
                                    <p:animEffect transition="out" filter="diamond(out)">
                                      <p:cBhvr>
                                        <p:cTn id="228" dur="3000"/>
                                        <p:tgtEl>
                                          <p:spTgt spid="14"/>
                                        </p:tgtEl>
                                      </p:cBhvr>
                                    </p:animEffect>
                                    <p:set>
                                      <p:cBhvr>
                                        <p:cTn id="229" dur="1" fill="hold">
                                          <p:stCondLst>
                                            <p:cond delay="2999"/>
                                          </p:stCondLst>
                                        </p:cTn>
                                        <p:tgtEl>
                                          <p:spTgt spid="14"/>
                                        </p:tgtEl>
                                        <p:attrNameLst>
                                          <p:attrName>style.visibility</p:attrName>
                                        </p:attrNameLst>
                                      </p:cBhvr>
                                      <p:to>
                                        <p:strVal val="hidden"/>
                                      </p:to>
                                    </p:set>
                                  </p:childTnLst>
                                </p:cTn>
                              </p:par>
                              <p:par>
                                <p:cTn id="230" presetID="8" presetClass="exit" presetSubtype="32" fill="hold" grpId="3" nodeType="withEffect">
                                  <p:stCondLst>
                                    <p:cond delay="0"/>
                                  </p:stCondLst>
                                  <p:childTnLst>
                                    <p:animEffect transition="out" filter="diamond(out)">
                                      <p:cBhvr>
                                        <p:cTn id="231" dur="3000"/>
                                        <p:tgtEl>
                                          <p:spTgt spid="16"/>
                                        </p:tgtEl>
                                      </p:cBhvr>
                                    </p:animEffect>
                                    <p:set>
                                      <p:cBhvr>
                                        <p:cTn id="232" dur="1" fill="hold">
                                          <p:stCondLst>
                                            <p:cond delay="2999"/>
                                          </p:stCondLst>
                                        </p:cTn>
                                        <p:tgtEl>
                                          <p:spTgt spid="16"/>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 calcmode="lin" valueType="num">
                                      <p:cBhvr>
                                        <p:cTn id="235" dur="3000" fill="hold"/>
                                        <p:tgtEl>
                                          <p:spTgt spid="2"/>
                                        </p:tgtEl>
                                        <p:attrNameLst>
                                          <p:attrName>ppt_w</p:attrName>
                                        </p:attrNameLst>
                                      </p:cBhvr>
                                      <p:tavLst>
                                        <p:tav tm="0">
                                          <p:val>
                                            <p:strVal val="4/3*#ppt_w"/>
                                          </p:val>
                                        </p:tav>
                                        <p:tav tm="100000">
                                          <p:val>
                                            <p:strVal val="#ppt_w"/>
                                          </p:val>
                                        </p:tav>
                                      </p:tavLst>
                                    </p:anim>
                                    <p:anim calcmode="lin" valueType="num">
                                      <p:cBhvr>
                                        <p:cTn id="236" dur="3000" fill="hold"/>
                                        <p:tgtEl>
                                          <p:spTgt spid="2"/>
                                        </p:tgtEl>
                                        <p:attrNameLst>
                                          <p:attrName>ppt_h</p:attrName>
                                        </p:attrNameLst>
                                      </p:cBhvr>
                                      <p:tavLst>
                                        <p:tav tm="0">
                                          <p:val>
                                            <p:strVal val="4/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Effect transition="in" filter="barn(outVertical)">
                                      <p:cBhvr>
                                        <p:cTn id="2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D50C1"/>
            </a:gs>
            <a:gs pos="53000">
              <a:srgbClr val="D4DEFF"/>
            </a:gs>
            <a:gs pos="83000">
              <a:srgbClr val="D4DEFF"/>
            </a:gs>
            <a:gs pos="100000">
              <a:srgbClr val="96AB94"/>
            </a:gs>
          </a:gsLst>
          <a:lin ang="0" scaled="1"/>
          <a:tileRect/>
        </a:gradFill>
        <a:effectLst/>
      </p:bgPr>
    </p:bg>
    <p:spTree>
      <p:nvGrpSpPr>
        <p:cNvPr id="1" name=""/>
        <p:cNvGrpSpPr/>
        <p:nvPr/>
      </p:nvGrpSpPr>
      <p:grpSpPr>
        <a:xfrm>
          <a:off x="0" y="0"/>
          <a:ext cx="0" cy="0"/>
          <a:chOff x="0" y="0"/>
          <a:chExt cx="0" cy="0"/>
        </a:xfrm>
      </p:grpSpPr>
      <p:pic>
        <p:nvPicPr>
          <p:cNvPr id="2" name="1 Imagen" descr="186815_siberian-husky-brunetka-zima-nie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4000496" y="214296"/>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4714876" y="428610"/>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5286380" y="785800"/>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5572132" y="1285866"/>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715008" y="1857370"/>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715008" y="2357436"/>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5572132" y="2857502"/>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286380" y="3214692"/>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857752" y="3571882"/>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429124" y="3714758"/>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357554" y="357172"/>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857488" y="571486"/>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500298" y="928676"/>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2214546" y="1285866"/>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143108" y="1785932"/>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214546" y="2357436"/>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500298" y="2928940"/>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928926" y="3429006"/>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3714744" y="3714758"/>
            <a:ext cx="1214446" cy="1214446"/>
          </a:xfrm>
          <a:prstGeom prst="ellipse">
            <a:avLst/>
          </a:prstGeom>
          <a:blipFill>
            <a:blip r:embed="rId3">
              <a:duotone>
                <a:schemeClr val="accent1">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ppt_w</p:attrName>
                                        </p:attrNameLst>
                                      </p:cBhvr>
                                      <p:tavLst>
                                        <p:tav tm="0">
                                          <p:val>
                                            <p:fltVal val="0"/>
                                          </p:val>
                                        </p:tav>
                                        <p:tav tm="100000">
                                          <p:val>
                                            <p:strVal val="#ppt_w"/>
                                          </p:val>
                                        </p:tav>
                                      </p:tavLst>
                                    </p:anim>
                                    <p:anim calcmode="lin" valueType="num">
                                      <p:cBhvr>
                                        <p:cTn id="59" dur="3000" fill="hold"/>
                                        <p:tgtEl>
                                          <p:spTgt spid="11"/>
                                        </p:tgtEl>
                                        <p:attrNameLst>
                                          <p:attrName>ppt_h</p:attrName>
                                        </p:attrNameLst>
                                      </p:cBhvr>
                                      <p:tavLst>
                                        <p:tav tm="0">
                                          <p:val>
                                            <p:fltVal val="0"/>
                                          </p:val>
                                        </p:tav>
                                        <p:tav tm="100000">
                                          <p:val>
                                            <p:strVal val="#ppt_h"/>
                                          </p:val>
                                        </p:tav>
                                      </p:tavLst>
                                    </p:anim>
                                    <p:anim calcmode="lin" valueType="num">
                                      <p:cBhvr>
                                        <p:cTn id="60" dur="3000" fill="hold"/>
                                        <p:tgtEl>
                                          <p:spTgt spid="11"/>
                                        </p:tgtEl>
                                        <p:attrNameLst>
                                          <p:attrName>ppt_x</p:attrName>
                                        </p:attrNameLst>
                                      </p:cBhvr>
                                      <p:tavLst>
                                        <p:tav tm="0">
                                          <p:val>
                                            <p:fltVal val="0.5"/>
                                          </p:val>
                                        </p:tav>
                                        <p:tav tm="100000">
                                          <p:val>
                                            <p:strVal val="#ppt_x"/>
                                          </p:val>
                                        </p:tav>
                                      </p:tavLst>
                                    </p:anim>
                                    <p:anim calcmode="lin" valueType="num">
                                      <p:cBhvr>
                                        <p:cTn id="61" dur="3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3000" fill="hold"/>
                                        <p:tgtEl>
                                          <p:spTgt spid="12"/>
                                        </p:tgtEl>
                                        <p:attrNameLst>
                                          <p:attrName>ppt_w</p:attrName>
                                        </p:attrNameLst>
                                      </p:cBhvr>
                                      <p:tavLst>
                                        <p:tav tm="0">
                                          <p:val>
                                            <p:fltVal val="0"/>
                                          </p:val>
                                        </p:tav>
                                        <p:tav tm="100000">
                                          <p:val>
                                            <p:strVal val="#ppt_w"/>
                                          </p:val>
                                        </p:tav>
                                      </p:tavLst>
                                    </p:anim>
                                    <p:anim calcmode="lin" valueType="num">
                                      <p:cBhvr>
                                        <p:cTn id="65" dur="3000" fill="hold"/>
                                        <p:tgtEl>
                                          <p:spTgt spid="12"/>
                                        </p:tgtEl>
                                        <p:attrNameLst>
                                          <p:attrName>ppt_h</p:attrName>
                                        </p:attrNameLst>
                                      </p:cBhvr>
                                      <p:tavLst>
                                        <p:tav tm="0">
                                          <p:val>
                                            <p:fltVal val="0"/>
                                          </p:val>
                                        </p:tav>
                                        <p:tav tm="100000">
                                          <p:val>
                                            <p:strVal val="#ppt_h"/>
                                          </p:val>
                                        </p:tav>
                                      </p:tavLst>
                                    </p:anim>
                                    <p:anim calcmode="lin" valueType="num">
                                      <p:cBhvr>
                                        <p:cTn id="66" dur="3000" fill="hold"/>
                                        <p:tgtEl>
                                          <p:spTgt spid="12"/>
                                        </p:tgtEl>
                                        <p:attrNameLst>
                                          <p:attrName>ppt_x</p:attrName>
                                        </p:attrNameLst>
                                      </p:cBhvr>
                                      <p:tavLst>
                                        <p:tav tm="0">
                                          <p:val>
                                            <p:fltVal val="0.5"/>
                                          </p:val>
                                        </p:tav>
                                        <p:tav tm="100000">
                                          <p:val>
                                            <p:strVal val="#ppt_x"/>
                                          </p:val>
                                        </p:tav>
                                      </p:tavLst>
                                    </p:anim>
                                    <p:anim calcmode="lin" valueType="num">
                                      <p:cBhvr>
                                        <p:cTn id="67" dur="3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p:val>
                                            <p:fltVal val="0"/>
                                          </p:val>
                                        </p:tav>
                                        <p:tav tm="100000">
                                          <p:val>
                                            <p:strVal val="#ppt_w"/>
                                          </p:val>
                                        </p:tav>
                                      </p:tavLst>
                                    </p:anim>
                                    <p:anim calcmode="lin" valueType="num">
                                      <p:cBhvr>
                                        <p:cTn id="71" dur="3000" fill="hold"/>
                                        <p:tgtEl>
                                          <p:spTgt spid="13"/>
                                        </p:tgtEl>
                                        <p:attrNameLst>
                                          <p:attrName>ppt_h</p:attrName>
                                        </p:attrNameLst>
                                      </p:cBhvr>
                                      <p:tavLst>
                                        <p:tav tm="0">
                                          <p:val>
                                            <p:fltVal val="0"/>
                                          </p:val>
                                        </p:tav>
                                        <p:tav tm="100000">
                                          <p:val>
                                            <p:strVal val="#ppt_h"/>
                                          </p:val>
                                        </p:tav>
                                      </p:tavLst>
                                    </p:anim>
                                    <p:anim calcmode="lin" valueType="num">
                                      <p:cBhvr>
                                        <p:cTn id="72" dur="3000" fill="hold"/>
                                        <p:tgtEl>
                                          <p:spTgt spid="13"/>
                                        </p:tgtEl>
                                        <p:attrNameLst>
                                          <p:attrName>ppt_x</p:attrName>
                                        </p:attrNameLst>
                                      </p:cBhvr>
                                      <p:tavLst>
                                        <p:tav tm="0">
                                          <p:val>
                                            <p:fltVal val="0.5"/>
                                          </p:val>
                                        </p:tav>
                                        <p:tav tm="100000">
                                          <p:val>
                                            <p:strVal val="#ppt_x"/>
                                          </p:val>
                                        </p:tav>
                                      </p:tavLst>
                                    </p:anim>
                                    <p:anim calcmode="lin" valueType="num">
                                      <p:cBhvr>
                                        <p:cTn id="73" dur="3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3000" fill="hold"/>
                                        <p:tgtEl>
                                          <p:spTgt spid="14"/>
                                        </p:tgtEl>
                                        <p:attrNameLst>
                                          <p:attrName>ppt_w</p:attrName>
                                        </p:attrNameLst>
                                      </p:cBhvr>
                                      <p:tavLst>
                                        <p:tav tm="0">
                                          <p:val>
                                            <p:fltVal val="0"/>
                                          </p:val>
                                        </p:tav>
                                        <p:tav tm="100000">
                                          <p:val>
                                            <p:strVal val="#ppt_w"/>
                                          </p:val>
                                        </p:tav>
                                      </p:tavLst>
                                    </p:anim>
                                    <p:anim calcmode="lin" valueType="num">
                                      <p:cBhvr>
                                        <p:cTn id="77" dur="3000" fill="hold"/>
                                        <p:tgtEl>
                                          <p:spTgt spid="14"/>
                                        </p:tgtEl>
                                        <p:attrNameLst>
                                          <p:attrName>ppt_h</p:attrName>
                                        </p:attrNameLst>
                                      </p:cBhvr>
                                      <p:tavLst>
                                        <p:tav tm="0">
                                          <p:val>
                                            <p:fltVal val="0"/>
                                          </p:val>
                                        </p:tav>
                                        <p:tav tm="100000">
                                          <p:val>
                                            <p:strVal val="#ppt_h"/>
                                          </p:val>
                                        </p:tav>
                                      </p:tavLst>
                                    </p:anim>
                                    <p:anim calcmode="lin" valueType="num">
                                      <p:cBhvr>
                                        <p:cTn id="78" dur="3000" fill="hold"/>
                                        <p:tgtEl>
                                          <p:spTgt spid="14"/>
                                        </p:tgtEl>
                                        <p:attrNameLst>
                                          <p:attrName>ppt_x</p:attrName>
                                        </p:attrNameLst>
                                      </p:cBhvr>
                                      <p:tavLst>
                                        <p:tav tm="0">
                                          <p:val>
                                            <p:fltVal val="0.5"/>
                                          </p:val>
                                        </p:tav>
                                        <p:tav tm="100000">
                                          <p:val>
                                            <p:strVal val="#ppt_x"/>
                                          </p:val>
                                        </p:tav>
                                      </p:tavLst>
                                    </p:anim>
                                    <p:anim calcmode="lin" valueType="num">
                                      <p:cBhvr>
                                        <p:cTn id="79" dur="3000" fill="hold"/>
                                        <p:tgtEl>
                                          <p:spTgt spid="14"/>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3000" fill="hold"/>
                                        <p:tgtEl>
                                          <p:spTgt spid="15"/>
                                        </p:tgtEl>
                                        <p:attrNameLst>
                                          <p:attrName>ppt_w</p:attrName>
                                        </p:attrNameLst>
                                      </p:cBhvr>
                                      <p:tavLst>
                                        <p:tav tm="0">
                                          <p:val>
                                            <p:fltVal val="0"/>
                                          </p:val>
                                        </p:tav>
                                        <p:tav tm="100000">
                                          <p:val>
                                            <p:strVal val="#ppt_w"/>
                                          </p:val>
                                        </p:tav>
                                      </p:tavLst>
                                    </p:anim>
                                    <p:anim calcmode="lin" valueType="num">
                                      <p:cBhvr>
                                        <p:cTn id="83" dur="3000" fill="hold"/>
                                        <p:tgtEl>
                                          <p:spTgt spid="15"/>
                                        </p:tgtEl>
                                        <p:attrNameLst>
                                          <p:attrName>ppt_h</p:attrName>
                                        </p:attrNameLst>
                                      </p:cBhvr>
                                      <p:tavLst>
                                        <p:tav tm="0">
                                          <p:val>
                                            <p:fltVal val="0"/>
                                          </p:val>
                                        </p:tav>
                                        <p:tav tm="100000">
                                          <p:val>
                                            <p:strVal val="#ppt_h"/>
                                          </p:val>
                                        </p:tav>
                                      </p:tavLst>
                                    </p:anim>
                                    <p:anim calcmode="lin" valueType="num">
                                      <p:cBhvr>
                                        <p:cTn id="84" dur="3000" fill="hold"/>
                                        <p:tgtEl>
                                          <p:spTgt spid="15"/>
                                        </p:tgtEl>
                                        <p:attrNameLst>
                                          <p:attrName>ppt_x</p:attrName>
                                        </p:attrNameLst>
                                      </p:cBhvr>
                                      <p:tavLst>
                                        <p:tav tm="0">
                                          <p:val>
                                            <p:fltVal val="0.5"/>
                                          </p:val>
                                        </p:tav>
                                        <p:tav tm="100000">
                                          <p:val>
                                            <p:strVal val="#ppt_x"/>
                                          </p:val>
                                        </p:tav>
                                      </p:tavLst>
                                    </p:anim>
                                    <p:anim calcmode="lin" valueType="num">
                                      <p:cBhvr>
                                        <p:cTn id="85" dur="3000" fill="hold"/>
                                        <p:tgtEl>
                                          <p:spTgt spid="15"/>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p:cTn id="88" dur="3000" fill="hold"/>
                                        <p:tgtEl>
                                          <p:spTgt spid="16"/>
                                        </p:tgtEl>
                                        <p:attrNameLst>
                                          <p:attrName>ppt_w</p:attrName>
                                        </p:attrNameLst>
                                      </p:cBhvr>
                                      <p:tavLst>
                                        <p:tav tm="0">
                                          <p:val>
                                            <p:fltVal val="0"/>
                                          </p:val>
                                        </p:tav>
                                        <p:tav tm="100000">
                                          <p:val>
                                            <p:strVal val="#ppt_w"/>
                                          </p:val>
                                        </p:tav>
                                      </p:tavLst>
                                    </p:anim>
                                    <p:anim calcmode="lin" valueType="num">
                                      <p:cBhvr>
                                        <p:cTn id="89" dur="3000" fill="hold"/>
                                        <p:tgtEl>
                                          <p:spTgt spid="16"/>
                                        </p:tgtEl>
                                        <p:attrNameLst>
                                          <p:attrName>ppt_h</p:attrName>
                                        </p:attrNameLst>
                                      </p:cBhvr>
                                      <p:tavLst>
                                        <p:tav tm="0">
                                          <p:val>
                                            <p:fltVal val="0"/>
                                          </p:val>
                                        </p:tav>
                                        <p:tav tm="100000">
                                          <p:val>
                                            <p:strVal val="#ppt_h"/>
                                          </p:val>
                                        </p:tav>
                                      </p:tavLst>
                                    </p:anim>
                                    <p:anim calcmode="lin" valueType="num">
                                      <p:cBhvr>
                                        <p:cTn id="90" dur="3000" fill="hold"/>
                                        <p:tgtEl>
                                          <p:spTgt spid="16"/>
                                        </p:tgtEl>
                                        <p:attrNameLst>
                                          <p:attrName>ppt_x</p:attrName>
                                        </p:attrNameLst>
                                      </p:cBhvr>
                                      <p:tavLst>
                                        <p:tav tm="0">
                                          <p:val>
                                            <p:fltVal val="0.5"/>
                                          </p:val>
                                        </p:tav>
                                        <p:tav tm="100000">
                                          <p:val>
                                            <p:strVal val="#ppt_x"/>
                                          </p:val>
                                        </p:tav>
                                      </p:tavLst>
                                    </p:anim>
                                    <p:anim calcmode="lin" valueType="num">
                                      <p:cBhvr>
                                        <p:cTn id="91" dur="3000" fill="hold"/>
                                        <p:tgtEl>
                                          <p:spTgt spid="16"/>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3000" fill="hold"/>
                                        <p:tgtEl>
                                          <p:spTgt spid="17"/>
                                        </p:tgtEl>
                                        <p:attrNameLst>
                                          <p:attrName>ppt_w</p:attrName>
                                        </p:attrNameLst>
                                      </p:cBhvr>
                                      <p:tavLst>
                                        <p:tav tm="0">
                                          <p:val>
                                            <p:fltVal val="0"/>
                                          </p:val>
                                        </p:tav>
                                        <p:tav tm="100000">
                                          <p:val>
                                            <p:strVal val="#ppt_w"/>
                                          </p:val>
                                        </p:tav>
                                      </p:tavLst>
                                    </p:anim>
                                    <p:anim calcmode="lin" valueType="num">
                                      <p:cBhvr>
                                        <p:cTn id="95" dur="3000" fill="hold"/>
                                        <p:tgtEl>
                                          <p:spTgt spid="17"/>
                                        </p:tgtEl>
                                        <p:attrNameLst>
                                          <p:attrName>ppt_h</p:attrName>
                                        </p:attrNameLst>
                                      </p:cBhvr>
                                      <p:tavLst>
                                        <p:tav tm="0">
                                          <p:val>
                                            <p:fltVal val="0"/>
                                          </p:val>
                                        </p:tav>
                                        <p:tav tm="100000">
                                          <p:val>
                                            <p:strVal val="#ppt_h"/>
                                          </p:val>
                                        </p:tav>
                                      </p:tavLst>
                                    </p:anim>
                                    <p:anim calcmode="lin" valueType="num">
                                      <p:cBhvr>
                                        <p:cTn id="96" dur="3000" fill="hold"/>
                                        <p:tgtEl>
                                          <p:spTgt spid="17"/>
                                        </p:tgtEl>
                                        <p:attrNameLst>
                                          <p:attrName>ppt_x</p:attrName>
                                        </p:attrNameLst>
                                      </p:cBhvr>
                                      <p:tavLst>
                                        <p:tav tm="0">
                                          <p:val>
                                            <p:fltVal val="0.5"/>
                                          </p:val>
                                        </p:tav>
                                        <p:tav tm="100000">
                                          <p:val>
                                            <p:strVal val="#ppt_x"/>
                                          </p:val>
                                        </p:tav>
                                      </p:tavLst>
                                    </p:anim>
                                    <p:anim calcmode="lin" valueType="num">
                                      <p:cBhvr>
                                        <p:cTn id="97" dur="3000" fill="hold"/>
                                        <p:tgtEl>
                                          <p:spTgt spid="17"/>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18"/>
                                        </p:tgtEl>
                                        <p:attrNameLst>
                                          <p:attrName>style.visibility</p:attrName>
                                        </p:attrNameLst>
                                      </p:cBhvr>
                                      <p:to>
                                        <p:strVal val="visible"/>
                                      </p:to>
                                    </p:set>
                                    <p:anim calcmode="lin" valueType="num">
                                      <p:cBhvr>
                                        <p:cTn id="100" dur="3000" fill="hold"/>
                                        <p:tgtEl>
                                          <p:spTgt spid="18"/>
                                        </p:tgtEl>
                                        <p:attrNameLst>
                                          <p:attrName>ppt_w</p:attrName>
                                        </p:attrNameLst>
                                      </p:cBhvr>
                                      <p:tavLst>
                                        <p:tav tm="0">
                                          <p:val>
                                            <p:fltVal val="0"/>
                                          </p:val>
                                        </p:tav>
                                        <p:tav tm="100000">
                                          <p:val>
                                            <p:strVal val="#ppt_w"/>
                                          </p:val>
                                        </p:tav>
                                      </p:tavLst>
                                    </p:anim>
                                    <p:anim calcmode="lin" valueType="num">
                                      <p:cBhvr>
                                        <p:cTn id="101" dur="3000" fill="hold"/>
                                        <p:tgtEl>
                                          <p:spTgt spid="18"/>
                                        </p:tgtEl>
                                        <p:attrNameLst>
                                          <p:attrName>ppt_h</p:attrName>
                                        </p:attrNameLst>
                                      </p:cBhvr>
                                      <p:tavLst>
                                        <p:tav tm="0">
                                          <p:val>
                                            <p:fltVal val="0"/>
                                          </p:val>
                                        </p:tav>
                                        <p:tav tm="100000">
                                          <p:val>
                                            <p:strVal val="#ppt_h"/>
                                          </p:val>
                                        </p:tav>
                                      </p:tavLst>
                                    </p:anim>
                                    <p:anim calcmode="lin" valueType="num">
                                      <p:cBhvr>
                                        <p:cTn id="102" dur="3000" fill="hold"/>
                                        <p:tgtEl>
                                          <p:spTgt spid="18"/>
                                        </p:tgtEl>
                                        <p:attrNameLst>
                                          <p:attrName>ppt_x</p:attrName>
                                        </p:attrNameLst>
                                      </p:cBhvr>
                                      <p:tavLst>
                                        <p:tav tm="0">
                                          <p:val>
                                            <p:fltVal val="0.5"/>
                                          </p:val>
                                        </p:tav>
                                        <p:tav tm="100000">
                                          <p:val>
                                            <p:strVal val="#ppt_x"/>
                                          </p:val>
                                        </p:tav>
                                      </p:tavLst>
                                    </p:anim>
                                    <p:anim calcmode="lin" valueType="num">
                                      <p:cBhvr>
                                        <p:cTn id="103" dur="3000" fill="hold"/>
                                        <p:tgtEl>
                                          <p:spTgt spid="18"/>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p:cTn id="106" dur="3000" fill="hold"/>
                                        <p:tgtEl>
                                          <p:spTgt spid="19"/>
                                        </p:tgtEl>
                                        <p:attrNameLst>
                                          <p:attrName>ppt_w</p:attrName>
                                        </p:attrNameLst>
                                      </p:cBhvr>
                                      <p:tavLst>
                                        <p:tav tm="0">
                                          <p:val>
                                            <p:fltVal val="0"/>
                                          </p:val>
                                        </p:tav>
                                        <p:tav tm="100000">
                                          <p:val>
                                            <p:strVal val="#ppt_w"/>
                                          </p:val>
                                        </p:tav>
                                      </p:tavLst>
                                    </p:anim>
                                    <p:anim calcmode="lin" valueType="num">
                                      <p:cBhvr>
                                        <p:cTn id="107" dur="3000" fill="hold"/>
                                        <p:tgtEl>
                                          <p:spTgt spid="19"/>
                                        </p:tgtEl>
                                        <p:attrNameLst>
                                          <p:attrName>ppt_h</p:attrName>
                                        </p:attrNameLst>
                                      </p:cBhvr>
                                      <p:tavLst>
                                        <p:tav tm="0">
                                          <p:val>
                                            <p:fltVal val="0"/>
                                          </p:val>
                                        </p:tav>
                                        <p:tav tm="100000">
                                          <p:val>
                                            <p:strVal val="#ppt_h"/>
                                          </p:val>
                                        </p:tav>
                                      </p:tavLst>
                                    </p:anim>
                                    <p:anim calcmode="lin" valueType="num">
                                      <p:cBhvr>
                                        <p:cTn id="108" dur="3000" fill="hold"/>
                                        <p:tgtEl>
                                          <p:spTgt spid="19"/>
                                        </p:tgtEl>
                                        <p:attrNameLst>
                                          <p:attrName>ppt_x</p:attrName>
                                        </p:attrNameLst>
                                      </p:cBhvr>
                                      <p:tavLst>
                                        <p:tav tm="0">
                                          <p:val>
                                            <p:fltVal val="0.5"/>
                                          </p:val>
                                        </p:tav>
                                        <p:tav tm="100000">
                                          <p:val>
                                            <p:strVal val="#ppt_x"/>
                                          </p:val>
                                        </p:tav>
                                      </p:tavLst>
                                    </p:anim>
                                    <p:anim calcmode="lin" valueType="num">
                                      <p:cBhvr>
                                        <p:cTn id="109" dur="3000" fill="hold"/>
                                        <p:tgtEl>
                                          <p:spTgt spid="19"/>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0"/>
                                        </p:tgtEl>
                                        <p:attrNameLst>
                                          <p:attrName>style.visibility</p:attrName>
                                        </p:attrNameLst>
                                      </p:cBhvr>
                                      <p:to>
                                        <p:strVal val="visible"/>
                                      </p:to>
                                    </p:set>
                                    <p:anim calcmode="lin" valueType="num">
                                      <p:cBhvr>
                                        <p:cTn id="112" dur="3000" fill="hold"/>
                                        <p:tgtEl>
                                          <p:spTgt spid="20"/>
                                        </p:tgtEl>
                                        <p:attrNameLst>
                                          <p:attrName>ppt_w</p:attrName>
                                        </p:attrNameLst>
                                      </p:cBhvr>
                                      <p:tavLst>
                                        <p:tav tm="0">
                                          <p:val>
                                            <p:fltVal val="0"/>
                                          </p:val>
                                        </p:tav>
                                        <p:tav tm="100000">
                                          <p:val>
                                            <p:strVal val="#ppt_w"/>
                                          </p:val>
                                        </p:tav>
                                      </p:tavLst>
                                    </p:anim>
                                    <p:anim calcmode="lin" valueType="num">
                                      <p:cBhvr>
                                        <p:cTn id="113" dur="3000" fill="hold"/>
                                        <p:tgtEl>
                                          <p:spTgt spid="20"/>
                                        </p:tgtEl>
                                        <p:attrNameLst>
                                          <p:attrName>ppt_h</p:attrName>
                                        </p:attrNameLst>
                                      </p:cBhvr>
                                      <p:tavLst>
                                        <p:tav tm="0">
                                          <p:val>
                                            <p:fltVal val="0"/>
                                          </p:val>
                                        </p:tav>
                                        <p:tav tm="100000">
                                          <p:val>
                                            <p:strVal val="#ppt_h"/>
                                          </p:val>
                                        </p:tav>
                                      </p:tavLst>
                                    </p:anim>
                                    <p:anim calcmode="lin" valueType="num">
                                      <p:cBhvr>
                                        <p:cTn id="114" dur="3000" fill="hold"/>
                                        <p:tgtEl>
                                          <p:spTgt spid="20"/>
                                        </p:tgtEl>
                                        <p:attrNameLst>
                                          <p:attrName>ppt_x</p:attrName>
                                        </p:attrNameLst>
                                      </p:cBhvr>
                                      <p:tavLst>
                                        <p:tav tm="0">
                                          <p:val>
                                            <p:fltVal val="0.5"/>
                                          </p:val>
                                        </p:tav>
                                        <p:tav tm="100000">
                                          <p:val>
                                            <p:strVal val="#ppt_x"/>
                                          </p:val>
                                        </p:tav>
                                      </p:tavLst>
                                    </p:anim>
                                    <p:anim calcmode="lin" valueType="num">
                                      <p:cBhvr>
                                        <p:cTn id="115" dur="3000" fill="hold"/>
                                        <p:tgtEl>
                                          <p:spTgt spid="20"/>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p:cTn id="118" dur="3000" fill="hold"/>
                                        <p:tgtEl>
                                          <p:spTgt spid="21"/>
                                        </p:tgtEl>
                                        <p:attrNameLst>
                                          <p:attrName>ppt_w</p:attrName>
                                        </p:attrNameLst>
                                      </p:cBhvr>
                                      <p:tavLst>
                                        <p:tav tm="0">
                                          <p:val>
                                            <p:fltVal val="0"/>
                                          </p:val>
                                        </p:tav>
                                        <p:tav tm="100000">
                                          <p:val>
                                            <p:strVal val="#ppt_w"/>
                                          </p:val>
                                        </p:tav>
                                      </p:tavLst>
                                    </p:anim>
                                    <p:anim calcmode="lin" valueType="num">
                                      <p:cBhvr>
                                        <p:cTn id="119" dur="3000" fill="hold"/>
                                        <p:tgtEl>
                                          <p:spTgt spid="21"/>
                                        </p:tgtEl>
                                        <p:attrNameLst>
                                          <p:attrName>ppt_h</p:attrName>
                                        </p:attrNameLst>
                                      </p:cBhvr>
                                      <p:tavLst>
                                        <p:tav tm="0">
                                          <p:val>
                                            <p:fltVal val="0"/>
                                          </p:val>
                                        </p:tav>
                                        <p:tav tm="100000">
                                          <p:val>
                                            <p:strVal val="#ppt_h"/>
                                          </p:val>
                                        </p:tav>
                                      </p:tavLst>
                                    </p:anim>
                                    <p:anim calcmode="lin" valueType="num">
                                      <p:cBhvr>
                                        <p:cTn id="120" dur="3000" fill="hold"/>
                                        <p:tgtEl>
                                          <p:spTgt spid="21"/>
                                        </p:tgtEl>
                                        <p:attrNameLst>
                                          <p:attrName>ppt_x</p:attrName>
                                        </p:attrNameLst>
                                      </p:cBhvr>
                                      <p:tavLst>
                                        <p:tav tm="0">
                                          <p:val>
                                            <p:fltVal val="0.5"/>
                                          </p:val>
                                        </p:tav>
                                        <p:tav tm="100000">
                                          <p:val>
                                            <p:strVal val="#ppt_x"/>
                                          </p:val>
                                        </p:tav>
                                      </p:tavLst>
                                    </p:anim>
                                    <p:anim calcmode="lin" valueType="num">
                                      <p:cBhvr>
                                        <p:cTn id="121" dur="3000" fill="hold"/>
                                        <p:tgtEl>
                                          <p:spTgt spid="21"/>
                                        </p:tgtEl>
                                        <p:attrNameLst>
                                          <p:attrName>ppt_y</p:attrName>
                                        </p:attrNameLst>
                                      </p:cBhvr>
                                      <p:tavLst>
                                        <p:tav tm="0">
                                          <p:val>
                                            <p:fltVal val="0.5"/>
                                          </p:val>
                                        </p:tav>
                                        <p:tav tm="100000">
                                          <p:val>
                                            <p:strVal val="#ppt_y"/>
                                          </p:val>
                                        </p:tav>
                                      </p:tavLst>
                                    </p:anim>
                                  </p:childTnLst>
                                </p:cTn>
                              </p:par>
                              <p:par>
                                <p:cTn id="122" presetID="8" presetClass="emph" presetSubtype="0" fill="hold" grpId="1" nodeType="withEffect">
                                  <p:stCondLst>
                                    <p:cond delay="0"/>
                                  </p:stCondLst>
                                  <p:childTnLst>
                                    <p:animRot by="21600000">
                                      <p:cBhvr>
                                        <p:cTn id="123" dur="3000" fill="hold"/>
                                        <p:tgtEl>
                                          <p:spTgt spid="3"/>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5"/>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9"/>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0"/>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1"/>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2"/>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3"/>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8"/>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1"/>
                                        </p:tgtEl>
                                        <p:attrNameLst>
                                          <p:attrName>r</p:attrName>
                                        </p:attrNameLst>
                                      </p:cBhvr>
                                    </p:animRot>
                                  </p:childTnLst>
                                </p:cTn>
                              </p:par>
                            </p:childTnLst>
                          </p:cTn>
                        </p:par>
                        <p:par>
                          <p:cTn id="160" fill="hold">
                            <p:stCondLst>
                              <p:cond delay="3000"/>
                            </p:stCondLst>
                            <p:childTnLst>
                              <p:par>
                                <p:cTn id="161" presetID="23" presetClass="exit" presetSubtype="544" fill="hold" grpId="2" nodeType="afterEffect">
                                  <p:stCondLst>
                                    <p:cond delay="0"/>
                                  </p:stCondLst>
                                  <p:childTnLst>
                                    <p:anim calcmode="lin" valueType="num">
                                      <p:cBhvr>
                                        <p:cTn id="162" dur="3000"/>
                                        <p:tgtEl>
                                          <p:spTgt spid="3"/>
                                        </p:tgtEl>
                                        <p:attrNameLst>
                                          <p:attrName>ppt_w</p:attrName>
                                        </p:attrNameLst>
                                      </p:cBhvr>
                                      <p:tavLst>
                                        <p:tav tm="0">
                                          <p:val>
                                            <p:strVal val="ppt_w"/>
                                          </p:val>
                                        </p:tav>
                                        <p:tav tm="100000">
                                          <p:val>
                                            <p:fltVal val="0"/>
                                          </p:val>
                                        </p:tav>
                                      </p:tavLst>
                                    </p:anim>
                                    <p:anim calcmode="lin" valueType="num">
                                      <p:cBhvr>
                                        <p:cTn id="163" dur="3000"/>
                                        <p:tgtEl>
                                          <p:spTgt spid="3"/>
                                        </p:tgtEl>
                                        <p:attrNameLst>
                                          <p:attrName>ppt_h</p:attrName>
                                        </p:attrNameLst>
                                      </p:cBhvr>
                                      <p:tavLst>
                                        <p:tav tm="0">
                                          <p:val>
                                            <p:strVal val="ppt_h"/>
                                          </p:val>
                                        </p:tav>
                                        <p:tav tm="100000">
                                          <p:val>
                                            <p:fltVal val="0"/>
                                          </p:val>
                                        </p:tav>
                                      </p:tavLst>
                                    </p:anim>
                                    <p:anim calcmode="lin" valueType="num">
                                      <p:cBhvr>
                                        <p:cTn id="164" dur="3000"/>
                                        <p:tgtEl>
                                          <p:spTgt spid="3"/>
                                        </p:tgtEl>
                                        <p:attrNameLst>
                                          <p:attrName>ppt_x</p:attrName>
                                        </p:attrNameLst>
                                      </p:cBhvr>
                                      <p:tavLst>
                                        <p:tav tm="0">
                                          <p:val>
                                            <p:strVal val="ppt_x"/>
                                          </p:val>
                                        </p:tav>
                                        <p:tav tm="100000">
                                          <p:val>
                                            <p:fltVal val="0.5"/>
                                          </p:val>
                                        </p:tav>
                                      </p:tavLst>
                                    </p:anim>
                                    <p:anim calcmode="lin" valueType="num">
                                      <p:cBhvr>
                                        <p:cTn id="165" dur="3000"/>
                                        <p:tgtEl>
                                          <p:spTgt spid="3"/>
                                        </p:tgtEl>
                                        <p:attrNameLst>
                                          <p:attrName>ppt_y</p:attrName>
                                        </p:attrNameLst>
                                      </p:cBhvr>
                                      <p:tavLst>
                                        <p:tav tm="0">
                                          <p:val>
                                            <p:strVal val="ppt_y"/>
                                          </p:val>
                                        </p:tav>
                                        <p:tav tm="100000">
                                          <p:val>
                                            <p:fltVal val="0.5"/>
                                          </p:val>
                                        </p:tav>
                                      </p:tavLst>
                                    </p:anim>
                                    <p:set>
                                      <p:cBhvr>
                                        <p:cTn id="166" dur="1" fill="hold">
                                          <p:stCondLst>
                                            <p:cond delay="2999"/>
                                          </p:stCondLst>
                                        </p:cTn>
                                        <p:tgtEl>
                                          <p:spTgt spid="3"/>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4"/>
                                        </p:tgtEl>
                                        <p:attrNameLst>
                                          <p:attrName>ppt_w</p:attrName>
                                        </p:attrNameLst>
                                      </p:cBhvr>
                                      <p:tavLst>
                                        <p:tav tm="0">
                                          <p:val>
                                            <p:strVal val="ppt_w"/>
                                          </p:val>
                                        </p:tav>
                                        <p:tav tm="100000">
                                          <p:val>
                                            <p:fltVal val="0"/>
                                          </p:val>
                                        </p:tav>
                                      </p:tavLst>
                                    </p:anim>
                                    <p:anim calcmode="lin" valueType="num">
                                      <p:cBhvr>
                                        <p:cTn id="169" dur="3000"/>
                                        <p:tgtEl>
                                          <p:spTgt spid="4"/>
                                        </p:tgtEl>
                                        <p:attrNameLst>
                                          <p:attrName>ppt_h</p:attrName>
                                        </p:attrNameLst>
                                      </p:cBhvr>
                                      <p:tavLst>
                                        <p:tav tm="0">
                                          <p:val>
                                            <p:strVal val="ppt_h"/>
                                          </p:val>
                                        </p:tav>
                                        <p:tav tm="100000">
                                          <p:val>
                                            <p:fltVal val="0"/>
                                          </p:val>
                                        </p:tav>
                                      </p:tavLst>
                                    </p:anim>
                                    <p:anim calcmode="lin" valueType="num">
                                      <p:cBhvr>
                                        <p:cTn id="170" dur="3000"/>
                                        <p:tgtEl>
                                          <p:spTgt spid="4"/>
                                        </p:tgtEl>
                                        <p:attrNameLst>
                                          <p:attrName>ppt_x</p:attrName>
                                        </p:attrNameLst>
                                      </p:cBhvr>
                                      <p:tavLst>
                                        <p:tav tm="0">
                                          <p:val>
                                            <p:strVal val="ppt_x"/>
                                          </p:val>
                                        </p:tav>
                                        <p:tav tm="100000">
                                          <p:val>
                                            <p:fltVal val="0.5"/>
                                          </p:val>
                                        </p:tav>
                                      </p:tavLst>
                                    </p:anim>
                                    <p:anim calcmode="lin" valueType="num">
                                      <p:cBhvr>
                                        <p:cTn id="171" dur="3000"/>
                                        <p:tgtEl>
                                          <p:spTgt spid="4"/>
                                        </p:tgtEl>
                                        <p:attrNameLst>
                                          <p:attrName>ppt_y</p:attrName>
                                        </p:attrNameLst>
                                      </p:cBhvr>
                                      <p:tavLst>
                                        <p:tav tm="0">
                                          <p:val>
                                            <p:strVal val="ppt_y"/>
                                          </p:val>
                                        </p:tav>
                                        <p:tav tm="100000">
                                          <p:val>
                                            <p:fltVal val="0.5"/>
                                          </p:val>
                                        </p:tav>
                                      </p:tavLst>
                                    </p:anim>
                                    <p:set>
                                      <p:cBhvr>
                                        <p:cTn id="172" dur="1" fill="hold">
                                          <p:stCondLst>
                                            <p:cond delay="2999"/>
                                          </p:stCondLst>
                                        </p:cTn>
                                        <p:tgtEl>
                                          <p:spTgt spid="4"/>
                                        </p:tgtEl>
                                        <p:attrNameLst>
                                          <p:attrName>style.visibility</p:attrName>
                                        </p:attrNameLst>
                                      </p:cBhvr>
                                      <p:to>
                                        <p:strVal val="hidden"/>
                                      </p:to>
                                    </p:set>
                                  </p:childTnLst>
                                </p:cTn>
                              </p:par>
                              <p:par>
                                <p:cTn id="173" presetID="23" presetClass="exit" presetSubtype="544" fill="hold" grpId="2" nodeType="withEffect">
                                  <p:stCondLst>
                                    <p:cond delay="0"/>
                                  </p:stCondLst>
                                  <p:childTnLst>
                                    <p:anim calcmode="lin" valueType="num">
                                      <p:cBhvr>
                                        <p:cTn id="174" dur="3000"/>
                                        <p:tgtEl>
                                          <p:spTgt spid="5"/>
                                        </p:tgtEl>
                                        <p:attrNameLst>
                                          <p:attrName>ppt_w</p:attrName>
                                        </p:attrNameLst>
                                      </p:cBhvr>
                                      <p:tavLst>
                                        <p:tav tm="0">
                                          <p:val>
                                            <p:strVal val="ppt_w"/>
                                          </p:val>
                                        </p:tav>
                                        <p:tav tm="100000">
                                          <p:val>
                                            <p:fltVal val="0"/>
                                          </p:val>
                                        </p:tav>
                                      </p:tavLst>
                                    </p:anim>
                                    <p:anim calcmode="lin" valueType="num">
                                      <p:cBhvr>
                                        <p:cTn id="175" dur="3000"/>
                                        <p:tgtEl>
                                          <p:spTgt spid="5"/>
                                        </p:tgtEl>
                                        <p:attrNameLst>
                                          <p:attrName>ppt_h</p:attrName>
                                        </p:attrNameLst>
                                      </p:cBhvr>
                                      <p:tavLst>
                                        <p:tav tm="0">
                                          <p:val>
                                            <p:strVal val="ppt_h"/>
                                          </p:val>
                                        </p:tav>
                                        <p:tav tm="100000">
                                          <p:val>
                                            <p:fltVal val="0"/>
                                          </p:val>
                                        </p:tav>
                                      </p:tavLst>
                                    </p:anim>
                                    <p:anim calcmode="lin" valueType="num">
                                      <p:cBhvr>
                                        <p:cTn id="176" dur="3000"/>
                                        <p:tgtEl>
                                          <p:spTgt spid="5"/>
                                        </p:tgtEl>
                                        <p:attrNameLst>
                                          <p:attrName>ppt_x</p:attrName>
                                        </p:attrNameLst>
                                      </p:cBhvr>
                                      <p:tavLst>
                                        <p:tav tm="0">
                                          <p:val>
                                            <p:strVal val="ppt_x"/>
                                          </p:val>
                                        </p:tav>
                                        <p:tav tm="100000">
                                          <p:val>
                                            <p:fltVal val="0.5"/>
                                          </p:val>
                                        </p:tav>
                                      </p:tavLst>
                                    </p:anim>
                                    <p:anim calcmode="lin" valueType="num">
                                      <p:cBhvr>
                                        <p:cTn id="177" dur="3000"/>
                                        <p:tgtEl>
                                          <p:spTgt spid="5"/>
                                        </p:tgtEl>
                                        <p:attrNameLst>
                                          <p:attrName>ppt_y</p:attrName>
                                        </p:attrNameLst>
                                      </p:cBhvr>
                                      <p:tavLst>
                                        <p:tav tm="0">
                                          <p:val>
                                            <p:strVal val="ppt_y"/>
                                          </p:val>
                                        </p:tav>
                                        <p:tav tm="100000">
                                          <p:val>
                                            <p:fltVal val="0.5"/>
                                          </p:val>
                                        </p:tav>
                                      </p:tavLst>
                                    </p:anim>
                                    <p:set>
                                      <p:cBhvr>
                                        <p:cTn id="178" dur="1" fill="hold">
                                          <p:stCondLst>
                                            <p:cond delay="2999"/>
                                          </p:stCondLst>
                                        </p:cTn>
                                        <p:tgtEl>
                                          <p:spTgt spid="5"/>
                                        </p:tgtEl>
                                        <p:attrNameLst>
                                          <p:attrName>style.visibility</p:attrName>
                                        </p:attrNameLst>
                                      </p:cBhvr>
                                      <p:to>
                                        <p:strVal val="hidden"/>
                                      </p:to>
                                    </p:set>
                                  </p:childTnLst>
                                </p:cTn>
                              </p:par>
                              <p:par>
                                <p:cTn id="179" presetID="23" presetClass="exit" presetSubtype="544" fill="hold" grpId="2" nodeType="withEffect">
                                  <p:stCondLst>
                                    <p:cond delay="0"/>
                                  </p:stCondLst>
                                  <p:childTnLst>
                                    <p:anim calcmode="lin" valueType="num">
                                      <p:cBhvr>
                                        <p:cTn id="180" dur="3000"/>
                                        <p:tgtEl>
                                          <p:spTgt spid="6"/>
                                        </p:tgtEl>
                                        <p:attrNameLst>
                                          <p:attrName>ppt_w</p:attrName>
                                        </p:attrNameLst>
                                      </p:cBhvr>
                                      <p:tavLst>
                                        <p:tav tm="0">
                                          <p:val>
                                            <p:strVal val="ppt_w"/>
                                          </p:val>
                                        </p:tav>
                                        <p:tav tm="100000">
                                          <p:val>
                                            <p:fltVal val="0"/>
                                          </p:val>
                                        </p:tav>
                                      </p:tavLst>
                                    </p:anim>
                                    <p:anim calcmode="lin" valueType="num">
                                      <p:cBhvr>
                                        <p:cTn id="181" dur="3000"/>
                                        <p:tgtEl>
                                          <p:spTgt spid="6"/>
                                        </p:tgtEl>
                                        <p:attrNameLst>
                                          <p:attrName>ppt_h</p:attrName>
                                        </p:attrNameLst>
                                      </p:cBhvr>
                                      <p:tavLst>
                                        <p:tav tm="0">
                                          <p:val>
                                            <p:strVal val="ppt_h"/>
                                          </p:val>
                                        </p:tav>
                                        <p:tav tm="100000">
                                          <p:val>
                                            <p:fltVal val="0"/>
                                          </p:val>
                                        </p:tav>
                                      </p:tavLst>
                                    </p:anim>
                                    <p:anim calcmode="lin" valueType="num">
                                      <p:cBhvr>
                                        <p:cTn id="182" dur="3000"/>
                                        <p:tgtEl>
                                          <p:spTgt spid="6"/>
                                        </p:tgtEl>
                                        <p:attrNameLst>
                                          <p:attrName>ppt_x</p:attrName>
                                        </p:attrNameLst>
                                      </p:cBhvr>
                                      <p:tavLst>
                                        <p:tav tm="0">
                                          <p:val>
                                            <p:strVal val="ppt_x"/>
                                          </p:val>
                                        </p:tav>
                                        <p:tav tm="100000">
                                          <p:val>
                                            <p:fltVal val="0.5"/>
                                          </p:val>
                                        </p:tav>
                                      </p:tavLst>
                                    </p:anim>
                                    <p:anim calcmode="lin" valueType="num">
                                      <p:cBhvr>
                                        <p:cTn id="183" dur="3000"/>
                                        <p:tgtEl>
                                          <p:spTgt spid="6"/>
                                        </p:tgtEl>
                                        <p:attrNameLst>
                                          <p:attrName>ppt_y</p:attrName>
                                        </p:attrNameLst>
                                      </p:cBhvr>
                                      <p:tavLst>
                                        <p:tav tm="0">
                                          <p:val>
                                            <p:strVal val="ppt_y"/>
                                          </p:val>
                                        </p:tav>
                                        <p:tav tm="100000">
                                          <p:val>
                                            <p:fltVal val="0.5"/>
                                          </p:val>
                                        </p:tav>
                                      </p:tavLst>
                                    </p:anim>
                                    <p:set>
                                      <p:cBhvr>
                                        <p:cTn id="184" dur="1" fill="hold">
                                          <p:stCondLst>
                                            <p:cond delay="2999"/>
                                          </p:stCondLst>
                                        </p:cTn>
                                        <p:tgtEl>
                                          <p:spTgt spid="6"/>
                                        </p:tgtEl>
                                        <p:attrNameLst>
                                          <p:attrName>style.visibility</p:attrName>
                                        </p:attrNameLst>
                                      </p:cBhvr>
                                      <p:to>
                                        <p:strVal val="hidden"/>
                                      </p:to>
                                    </p:set>
                                  </p:childTnLst>
                                </p:cTn>
                              </p:par>
                              <p:par>
                                <p:cTn id="185" presetID="23" presetClass="exit" presetSubtype="544" fill="hold" grpId="2" nodeType="withEffect">
                                  <p:stCondLst>
                                    <p:cond delay="0"/>
                                  </p:stCondLst>
                                  <p:childTnLst>
                                    <p:anim calcmode="lin" valueType="num">
                                      <p:cBhvr>
                                        <p:cTn id="186" dur="3000"/>
                                        <p:tgtEl>
                                          <p:spTgt spid="7"/>
                                        </p:tgtEl>
                                        <p:attrNameLst>
                                          <p:attrName>ppt_w</p:attrName>
                                        </p:attrNameLst>
                                      </p:cBhvr>
                                      <p:tavLst>
                                        <p:tav tm="0">
                                          <p:val>
                                            <p:strVal val="ppt_w"/>
                                          </p:val>
                                        </p:tav>
                                        <p:tav tm="100000">
                                          <p:val>
                                            <p:fltVal val="0"/>
                                          </p:val>
                                        </p:tav>
                                      </p:tavLst>
                                    </p:anim>
                                    <p:anim calcmode="lin" valueType="num">
                                      <p:cBhvr>
                                        <p:cTn id="187" dur="3000"/>
                                        <p:tgtEl>
                                          <p:spTgt spid="7"/>
                                        </p:tgtEl>
                                        <p:attrNameLst>
                                          <p:attrName>ppt_h</p:attrName>
                                        </p:attrNameLst>
                                      </p:cBhvr>
                                      <p:tavLst>
                                        <p:tav tm="0">
                                          <p:val>
                                            <p:strVal val="ppt_h"/>
                                          </p:val>
                                        </p:tav>
                                        <p:tav tm="100000">
                                          <p:val>
                                            <p:fltVal val="0"/>
                                          </p:val>
                                        </p:tav>
                                      </p:tavLst>
                                    </p:anim>
                                    <p:anim calcmode="lin" valueType="num">
                                      <p:cBhvr>
                                        <p:cTn id="188" dur="3000"/>
                                        <p:tgtEl>
                                          <p:spTgt spid="7"/>
                                        </p:tgtEl>
                                        <p:attrNameLst>
                                          <p:attrName>ppt_x</p:attrName>
                                        </p:attrNameLst>
                                      </p:cBhvr>
                                      <p:tavLst>
                                        <p:tav tm="0">
                                          <p:val>
                                            <p:strVal val="ppt_x"/>
                                          </p:val>
                                        </p:tav>
                                        <p:tav tm="100000">
                                          <p:val>
                                            <p:fltVal val="0.5"/>
                                          </p:val>
                                        </p:tav>
                                      </p:tavLst>
                                    </p:anim>
                                    <p:anim calcmode="lin" valueType="num">
                                      <p:cBhvr>
                                        <p:cTn id="189" dur="3000"/>
                                        <p:tgtEl>
                                          <p:spTgt spid="7"/>
                                        </p:tgtEl>
                                        <p:attrNameLst>
                                          <p:attrName>ppt_y</p:attrName>
                                        </p:attrNameLst>
                                      </p:cBhvr>
                                      <p:tavLst>
                                        <p:tav tm="0">
                                          <p:val>
                                            <p:strVal val="ppt_y"/>
                                          </p:val>
                                        </p:tav>
                                        <p:tav tm="100000">
                                          <p:val>
                                            <p:fltVal val="0.5"/>
                                          </p:val>
                                        </p:tav>
                                      </p:tavLst>
                                    </p:anim>
                                    <p:set>
                                      <p:cBhvr>
                                        <p:cTn id="190" dur="1" fill="hold">
                                          <p:stCondLst>
                                            <p:cond delay="2999"/>
                                          </p:stCondLst>
                                        </p:cTn>
                                        <p:tgtEl>
                                          <p:spTgt spid="7"/>
                                        </p:tgtEl>
                                        <p:attrNameLst>
                                          <p:attrName>style.visibility</p:attrName>
                                        </p:attrNameLst>
                                      </p:cBhvr>
                                      <p:to>
                                        <p:strVal val="hidden"/>
                                      </p:to>
                                    </p:set>
                                  </p:childTnLst>
                                </p:cTn>
                              </p:par>
                              <p:par>
                                <p:cTn id="191" presetID="23" presetClass="exit" presetSubtype="544" fill="hold" grpId="2" nodeType="withEffect">
                                  <p:stCondLst>
                                    <p:cond delay="0"/>
                                  </p:stCondLst>
                                  <p:childTnLst>
                                    <p:anim calcmode="lin" valueType="num">
                                      <p:cBhvr>
                                        <p:cTn id="192" dur="3000"/>
                                        <p:tgtEl>
                                          <p:spTgt spid="8"/>
                                        </p:tgtEl>
                                        <p:attrNameLst>
                                          <p:attrName>ppt_w</p:attrName>
                                        </p:attrNameLst>
                                      </p:cBhvr>
                                      <p:tavLst>
                                        <p:tav tm="0">
                                          <p:val>
                                            <p:strVal val="ppt_w"/>
                                          </p:val>
                                        </p:tav>
                                        <p:tav tm="100000">
                                          <p:val>
                                            <p:fltVal val="0"/>
                                          </p:val>
                                        </p:tav>
                                      </p:tavLst>
                                    </p:anim>
                                    <p:anim calcmode="lin" valueType="num">
                                      <p:cBhvr>
                                        <p:cTn id="193" dur="3000"/>
                                        <p:tgtEl>
                                          <p:spTgt spid="8"/>
                                        </p:tgtEl>
                                        <p:attrNameLst>
                                          <p:attrName>ppt_h</p:attrName>
                                        </p:attrNameLst>
                                      </p:cBhvr>
                                      <p:tavLst>
                                        <p:tav tm="0">
                                          <p:val>
                                            <p:strVal val="ppt_h"/>
                                          </p:val>
                                        </p:tav>
                                        <p:tav tm="100000">
                                          <p:val>
                                            <p:fltVal val="0"/>
                                          </p:val>
                                        </p:tav>
                                      </p:tavLst>
                                    </p:anim>
                                    <p:anim calcmode="lin" valueType="num">
                                      <p:cBhvr>
                                        <p:cTn id="194" dur="3000"/>
                                        <p:tgtEl>
                                          <p:spTgt spid="8"/>
                                        </p:tgtEl>
                                        <p:attrNameLst>
                                          <p:attrName>ppt_x</p:attrName>
                                        </p:attrNameLst>
                                      </p:cBhvr>
                                      <p:tavLst>
                                        <p:tav tm="0">
                                          <p:val>
                                            <p:strVal val="ppt_x"/>
                                          </p:val>
                                        </p:tav>
                                        <p:tav tm="100000">
                                          <p:val>
                                            <p:fltVal val="0.5"/>
                                          </p:val>
                                        </p:tav>
                                      </p:tavLst>
                                    </p:anim>
                                    <p:anim calcmode="lin" valueType="num">
                                      <p:cBhvr>
                                        <p:cTn id="195" dur="3000"/>
                                        <p:tgtEl>
                                          <p:spTgt spid="8"/>
                                        </p:tgtEl>
                                        <p:attrNameLst>
                                          <p:attrName>ppt_y</p:attrName>
                                        </p:attrNameLst>
                                      </p:cBhvr>
                                      <p:tavLst>
                                        <p:tav tm="0">
                                          <p:val>
                                            <p:strVal val="ppt_y"/>
                                          </p:val>
                                        </p:tav>
                                        <p:tav tm="100000">
                                          <p:val>
                                            <p:fltVal val="0.5"/>
                                          </p:val>
                                        </p:tav>
                                      </p:tavLst>
                                    </p:anim>
                                    <p:set>
                                      <p:cBhvr>
                                        <p:cTn id="196" dur="1" fill="hold">
                                          <p:stCondLst>
                                            <p:cond delay="2999"/>
                                          </p:stCondLst>
                                        </p:cTn>
                                        <p:tgtEl>
                                          <p:spTgt spid="8"/>
                                        </p:tgtEl>
                                        <p:attrNameLst>
                                          <p:attrName>style.visibility</p:attrName>
                                        </p:attrNameLst>
                                      </p:cBhvr>
                                      <p:to>
                                        <p:strVal val="hidden"/>
                                      </p:to>
                                    </p:set>
                                  </p:childTnLst>
                                </p:cTn>
                              </p:par>
                              <p:par>
                                <p:cTn id="197" presetID="23" presetClass="exit" presetSubtype="544" fill="hold" grpId="2" nodeType="withEffect">
                                  <p:stCondLst>
                                    <p:cond delay="0"/>
                                  </p:stCondLst>
                                  <p:childTnLst>
                                    <p:anim calcmode="lin" valueType="num">
                                      <p:cBhvr>
                                        <p:cTn id="198" dur="3000"/>
                                        <p:tgtEl>
                                          <p:spTgt spid="9"/>
                                        </p:tgtEl>
                                        <p:attrNameLst>
                                          <p:attrName>ppt_w</p:attrName>
                                        </p:attrNameLst>
                                      </p:cBhvr>
                                      <p:tavLst>
                                        <p:tav tm="0">
                                          <p:val>
                                            <p:strVal val="ppt_w"/>
                                          </p:val>
                                        </p:tav>
                                        <p:tav tm="100000">
                                          <p:val>
                                            <p:fltVal val="0"/>
                                          </p:val>
                                        </p:tav>
                                      </p:tavLst>
                                    </p:anim>
                                    <p:anim calcmode="lin" valueType="num">
                                      <p:cBhvr>
                                        <p:cTn id="199" dur="3000"/>
                                        <p:tgtEl>
                                          <p:spTgt spid="9"/>
                                        </p:tgtEl>
                                        <p:attrNameLst>
                                          <p:attrName>ppt_h</p:attrName>
                                        </p:attrNameLst>
                                      </p:cBhvr>
                                      <p:tavLst>
                                        <p:tav tm="0">
                                          <p:val>
                                            <p:strVal val="ppt_h"/>
                                          </p:val>
                                        </p:tav>
                                        <p:tav tm="100000">
                                          <p:val>
                                            <p:fltVal val="0"/>
                                          </p:val>
                                        </p:tav>
                                      </p:tavLst>
                                    </p:anim>
                                    <p:anim calcmode="lin" valueType="num">
                                      <p:cBhvr>
                                        <p:cTn id="200" dur="3000"/>
                                        <p:tgtEl>
                                          <p:spTgt spid="9"/>
                                        </p:tgtEl>
                                        <p:attrNameLst>
                                          <p:attrName>ppt_x</p:attrName>
                                        </p:attrNameLst>
                                      </p:cBhvr>
                                      <p:tavLst>
                                        <p:tav tm="0">
                                          <p:val>
                                            <p:strVal val="ppt_x"/>
                                          </p:val>
                                        </p:tav>
                                        <p:tav tm="100000">
                                          <p:val>
                                            <p:fltVal val="0.5"/>
                                          </p:val>
                                        </p:tav>
                                      </p:tavLst>
                                    </p:anim>
                                    <p:anim calcmode="lin" valueType="num">
                                      <p:cBhvr>
                                        <p:cTn id="201" dur="3000"/>
                                        <p:tgtEl>
                                          <p:spTgt spid="9"/>
                                        </p:tgtEl>
                                        <p:attrNameLst>
                                          <p:attrName>ppt_y</p:attrName>
                                        </p:attrNameLst>
                                      </p:cBhvr>
                                      <p:tavLst>
                                        <p:tav tm="0">
                                          <p:val>
                                            <p:strVal val="ppt_y"/>
                                          </p:val>
                                        </p:tav>
                                        <p:tav tm="100000">
                                          <p:val>
                                            <p:fltVal val="0.5"/>
                                          </p:val>
                                        </p:tav>
                                      </p:tavLst>
                                    </p:anim>
                                    <p:set>
                                      <p:cBhvr>
                                        <p:cTn id="202" dur="1" fill="hold">
                                          <p:stCondLst>
                                            <p:cond delay="2999"/>
                                          </p:stCondLst>
                                        </p:cTn>
                                        <p:tgtEl>
                                          <p:spTgt spid="9"/>
                                        </p:tgtEl>
                                        <p:attrNameLst>
                                          <p:attrName>style.visibility</p:attrName>
                                        </p:attrNameLst>
                                      </p:cBhvr>
                                      <p:to>
                                        <p:strVal val="hidden"/>
                                      </p:to>
                                    </p:set>
                                  </p:childTnLst>
                                </p:cTn>
                              </p:par>
                              <p:par>
                                <p:cTn id="203" presetID="23" presetClass="exit" presetSubtype="544" fill="hold" grpId="2" nodeType="withEffect">
                                  <p:stCondLst>
                                    <p:cond delay="0"/>
                                  </p:stCondLst>
                                  <p:childTnLst>
                                    <p:anim calcmode="lin" valueType="num">
                                      <p:cBhvr>
                                        <p:cTn id="204" dur="3000"/>
                                        <p:tgtEl>
                                          <p:spTgt spid="10"/>
                                        </p:tgtEl>
                                        <p:attrNameLst>
                                          <p:attrName>ppt_w</p:attrName>
                                        </p:attrNameLst>
                                      </p:cBhvr>
                                      <p:tavLst>
                                        <p:tav tm="0">
                                          <p:val>
                                            <p:strVal val="ppt_w"/>
                                          </p:val>
                                        </p:tav>
                                        <p:tav tm="100000">
                                          <p:val>
                                            <p:fltVal val="0"/>
                                          </p:val>
                                        </p:tav>
                                      </p:tavLst>
                                    </p:anim>
                                    <p:anim calcmode="lin" valueType="num">
                                      <p:cBhvr>
                                        <p:cTn id="205" dur="3000"/>
                                        <p:tgtEl>
                                          <p:spTgt spid="10"/>
                                        </p:tgtEl>
                                        <p:attrNameLst>
                                          <p:attrName>ppt_h</p:attrName>
                                        </p:attrNameLst>
                                      </p:cBhvr>
                                      <p:tavLst>
                                        <p:tav tm="0">
                                          <p:val>
                                            <p:strVal val="ppt_h"/>
                                          </p:val>
                                        </p:tav>
                                        <p:tav tm="100000">
                                          <p:val>
                                            <p:fltVal val="0"/>
                                          </p:val>
                                        </p:tav>
                                      </p:tavLst>
                                    </p:anim>
                                    <p:anim calcmode="lin" valueType="num">
                                      <p:cBhvr>
                                        <p:cTn id="206" dur="3000"/>
                                        <p:tgtEl>
                                          <p:spTgt spid="10"/>
                                        </p:tgtEl>
                                        <p:attrNameLst>
                                          <p:attrName>ppt_x</p:attrName>
                                        </p:attrNameLst>
                                      </p:cBhvr>
                                      <p:tavLst>
                                        <p:tav tm="0">
                                          <p:val>
                                            <p:strVal val="ppt_x"/>
                                          </p:val>
                                        </p:tav>
                                        <p:tav tm="100000">
                                          <p:val>
                                            <p:fltVal val="0.5"/>
                                          </p:val>
                                        </p:tav>
                                      </p:tavLst>
                                    </p:anim>
                                    <p:anim calcmode="lin" valueType="num">
                                      <p:cBhvr>
                                        <p:cTn id="207" dur="3000"/>
                                        <p:tgtEl>
                                          <p:spTgt spid="10"/>
                                        </p:tgtEl>
                                        <p:attrNameLst>
                                          <p:attrName>ppt_y</p:attrName>
                                        </p:attrNameLst>
                                      </p:cBhvr>
                                      <p:tavLst>
                                        <p:tav tm="0">
                                          <p:val>
                                            <p:strVal val="ppt_y"/>
                                          </p:val>
                                        </p:tav>
                                        <p:tav tm="100000">
                                          <p:val>
                                            <p:fltVal val="0.5"/>
                                          </p:val>
                                        </p:tav>
                                      </p:tavLst>
                                    </p:anim>
                                    <p:set>
                                      <p:cBhvr>
                                        <p:cTn id="208" dur="1" fill="hold">
                                          <p:stCondLst>
                                            <p:cond delay="2999"/>
                                          </p:stCondLst>
                                        </p:cTn>
                                        <p:tgtEl>
                                          <p:spTgt spid="10"/>
                                        </p:tgtEl>
                                        <p:attrNameLst>
                                          <p:attrName>style.visibility</p:attrName>
                                        </p:attrNameLst>
                                      </p:cBhvr>
                                      <p:to>
                                        <p:strVal val="hidden"/>
                                      </p:to>
                                    </p:set>
                                  </p:childTnLst>
                                </p:cTn>
                              </p:par>
                              <p:par>
                                <p:cTn id="209" presetID="23" presetClass="exit" presetSubtype="544" fill="hold" grpId="2" nodeType="withEffect">
                                  <p:stCondLst>
                                    <p:cond delay="0"/>
                                  </p:stCondLst>
                                  <p:childTnLst>
                                    <p:anim calcmode="lin" valueType="num">
                                      <p:cBhvr>
                                        <p:cTn id="210" dur="3000"/>
                                        <p:tgtEl>
                                          <p:spTgt spid="11"/>
                                        </p:tgtEl>
                                        <p:attrNameLst>
                                          <p:attrName>ppt_w</p:attrName>
                                        </p:attrNameLst>
                                      </p:cBhvr>
                                      <p:tavLst>
                                        <p:tav tm="0">
                                          <p:val>
                                            <p:strVal val="ppt_w"/>
                                          </p:val>
                                        </p:tav>
                                        <p:tav tm="100000">
                                          <p:val>
                                            <p:fltVal val="0"/>
                                          </p:val>
                                        </p:tav>
                                      </p:tavLst>
                                    </p:anim>
                                    <p:anim calcmode="lin" valueType="num">
                                      <p:cBhvr>
                                        <p:cTn id="211" dur="3000"/>
                                        <p:tgtEl>
                                          <p:spTgt spid="11"/>
                                        </p:tgtEl>
                                        <p:attrNameLst>
                                          <p:attrName>ppt_h</p:attrName>
                                        </p:attrNameLst>
                                      </p:cBhvr>
                                      <p:tavLst>
                                        <p:tav tm="0">
                                          <p:val>
                                            <p:strVal val="ppt_h"/>
                                          </p:val>
                                        </p:tav>
                                        <p:tav tm="100000">
                                          <p:val>
                                            <p:fltVal val="0"/>
                                          </p:val>
                                        </p:tav>
                                      </p:tavLst>
                                    </p:anim>
                                    <p:anim calcmode="lin" valueType="num">
                                      <p:cBhvr>
                                        <p:cTn id="212" dur="3000"/>
                                        <p:tgtEl>
                                          <p:spTgt spid="11"/>
                                        </p:tgtEl>
                                        <p:attrNameLst>
                                          <p:attrName>ppt_x</p:attrName>
                                        </p:attrNameLst>
                                      </p:cBhvr>
                                      <p:tavLst>
                                        <p:tav tm="0">
                                          <p:val>
                                            <p:strVal val="ppt_x"/>
                                          </p:val>
                                        </p:tav>
                                        <p:tav tm="100000">
                                          <p:val>
                                            <p:fltVal val="0.5"/>
                                          </p:val>
                                        </p:tav>
                                      </p:tavLst>
                                    </p:anim>
                                    <p:anim calcmode="lin" valueType="num">
                                      <p:cBhvr>
                                        <p:cTn id="213" dur="3000"/>
                                        <p:tgtEl>
                                          <p:spTgt spid="11"/>
                                        </p:tgtEl>
                                        <p:attrNameLst>
                                          <p:attrName>ppt_y</p:attrName>
                                        </p:attrNameLst>
                                      </p:cBhvr>
                                      <p:tavLst>
                                        <p:tav tm="0">
                                          <p:val>
                                            <p:strVal val="ppt_y"/>
                                          </p:val>
                                        </p:tav>
                                        <p:tav tm="100000">
                                          <p:val>
                                            <p:fltVal val="0.5"/>
                                          </p:val>
                                        </p:tav>
                                      </p:tavLst>
                                    </p:anim>
                                    <p:set>
                                      <p:cBhvr>
                                        <p:cTn id="214" dur="1" fill="hold">
                                          <p:stCondLst>
                                            <p:cond delay="2999"/>
                                          </p:stCondLst>
                                        </p:cTn>
                                        <p:tgtEl>
                                          <p:spTgt spid="11"/>
                                        </p:tgtEl>
                                        <p:attrNameLst>
                                          <p:attrName>style.visibility</p:attrName>
                                        </p:attrNameLst>
                                      </p:cBhvr>
                                      <p:to>
                                        <p:strVal val="hidden"/>
                                      </p:to>
                                    </p:set>
                                  </p:childTnLst>
                                </p:cTn>
                              </p:par>
                              <p:par>
                                <p:cTn id="215" presetID="23" presetClass="exit" presetSubtype="544" fill="hold" grpId="2" nodeType="withEffect">
                                  <p:stCondLst>
                                    <p:cond delay="0"/>
                                  </p:stCondLst>
                                  <p:childTnLst>
                                    <p:anim calcmode="lin" valueType="num">
                                      <p:cBhvr>
                                        <p:cTn id="216" dur="3000"/>
                                        <p:tgtEl>
                                          <p:spTgt spid="12"/>
                                        </p:tgtEl>
                                        <p:attrNameLst>
                                          <p:attrName>ppt_w</p:attrName>
                                        </p:attrNameLst>
                                      </p:cBhvr>
                                      <p:tavLst>
                                        <p:tav tm="0">
                                          <p:val>
                                            <p:strVal val="ppt_w"/>
                                          </p:val>
                                        </p:tav>
                                        <p:tav tm="100000">
                                          <p:val>
                                            <p:fltVal val="0"/>
                                          </p:val>
                                        </p:tav>
                                      </p:tavLst>
                                    </p:anim>
                                    <p:anim calcmode="lin" valueType="num">
                                      <p:cBhvr>
                                        <p:cTn id="217" dur="3000"/>
                                        <p:tgtEl>
                                          <p:spTgt spid="12"/>
                                        </p:tgtEl>
                                        <p:attrNameLst>
                                          <p:attrName>ppt_h</p:attrName>
                                        </p:attrNameLst>
                                      </p:cBhvr>
                                      <p:tavLst>
                                        <p:tav tm="0">
                                          <p:val>
                                            <p:strVal val="ppt_h"/>
                                          </p:val>
                                        </p:tav>
                                        <p:tav tm="100000">
                                          <p:val>
                                            <p:fltVal val="0"/>
                                          </p:val>
                                        </p:tav>
                                      </p:tavLst>
                                    </p:anim>
                                    <p:anim calcmode="lin" valueType="num">
                                      <p:cBhvr>
                                        <p:cTn id="218" dur="3000"/>
                                        <p:tgtEl>
                                          <p:spTgt spid="12"/>
                                        </p:tgtEl>
                                        <p:attrNameLst>
                                          <p:attrName>ppt_x</p:attrName>
                                        </p:attrNameLst>
                                      </p:cBhvr>
                                      <p:tavLst>
                                        <p:tav tm="0">
                                          <p:val>
                                            <p:strVal val="ppt_x"/>
                                          </p:val>
                                        </p:tav>
                                        <p:tav tm="100000">
                                          <p:val>
                                            <p:fltVal val="0.5"/>
                                          </p:val>
                                        </p:tav>
                                      </p:tavLst>
                                    </p:anim>
                                    <p:anim calcmode="lin" valueType="num">
                                      <p:cBhvr>
                                        <p:cTn id="219" dur="3000"/>
                                        <p:tgtEl>
                                          <p:spTgt spid="12"/>
                                        </p:tgtEl>
                                        <p:attrNameLst>
                                          <p:attrName>ppt_y</p:attrName>
                                        </p:attrNameLst>
                                      </p:cBhvr>
                                      <p:tavLst>
                                        <p:tav tm="0">
                                          <p:val>
                                            <p:strVal val="ppt_y"/>
                                          </p:val>
                                        </p:tav>
                                        <p:tav tm="100000">
                                          <p:val>
                                            <p:fltVal val="0.5"/>
                                          </p:val>
                                        </p:tav>
                                      </p:tavLst>
                                    </p:anim>
                                    <p:set>
                                      <p:cBhvr>
                                        <p:cTn id="220" dur="1" fill="hold">
                                          <p:stCondLst>
                                            <p:cond delay="2999"/>
                                          </p:stCondLst>
                                        </p:cTn>
                                        <p:tgtEl>
                                          <p:spTgt spid="12"/>
                                        </p:tgtEl>
                                        <p:attrNameLst>
                                          <p:attrName>style.visibility</p:attrName>
                                        </p:attrNameLst>
                                      </p:cBhvr>
                                      <p:to>
                                        <p:strVal val="hidden"/>
                                      </p:to>
                                    </p:set>
                                  </p:childTnLst>
                                </p:cTn>
                              </p:par>
                              <p:par>
                                <p:cTn id="221" presetID="23" presetClass="exit" presetSubtype="544" fill="hold" grpId="2" nodeType="withEffect">
                                  <p:stCondLst>
                                    <p:cond delay="0"/>
                                  </p:stCondLst>
                                  <p:childTnLst>
                                    <p:anim calcmode="lin" valueType="num">
                                      <p:cBhvr>
                                        <p:cTn id="222" dur="3000"/>
                                        <p:tgtEl>
                                          <p:spTgt spid="13"/>
                                        </p:tgtEl>
                                        <p:attrNameLst>
                                          <p:attrName>ppt_w</p:attrName>
                                        </p:attrNameLst>
                                      </p:cBhvr>
                                      <p:tavLst>
                                        <p:tav tm="0">
                                          <p:val>
                                            <p:strVal val="ppt_w"/>
                                          </p:val>
                                        </p:tav>
                                        <p:tav tm="100000">
                                          <p:val>
                                            <p:fltVal val="0"/>
                                          </p:val>
                                        </p:tav>
                                      </p:tavLst>
                                    </p:anim>
                                    <p:anim calcmode="lin" valueType="num">
                                      <p:cBhvr>
                                        <p:cTn id="223" dur="3000"/>
                                        <p:tgtEl>
                                          <p:spTgt spid="13"/>
                                        </p:tgtEl>
                                        <p:attrNameLst>
                                          <p:attrName>ppt_h</p:attrName>
                                        </p:attrNameLst>
                                      </p:cBhvr>
                                      <p:tavLst>
                                        <p:tav tm="0">
                                          <p:val>
                                            <p:strVal val="ppt_h"/>
                                          </p:val>
                                        </p:tav>
                                        <p:tav tm="100000">
                                          <p:val>
                                            <p:fltVal val="0"/>
                                          </p:val>
                                        </p:tav>
                                      </p:tavLst>
                                    </p:anim>
                                    <p:anim calcmode="lin" valueType="num">
                                      <p:cBhvr>
                                        <p:cTn id="224" dur="3000"/>
                                        <p:tgtEl>
                                          <p:spTgt spid="13"/>
                                        </p:tgtEl>
                                        <p:attrNameLst>
                                          <p:attrName>ppt_x</p:attrName>
                                        </p:attrNameLst>
                                      </p:cBhvr>
                                      <p:tavLst>
                                        <p:tav tm="0">
                                          <p:val>
                                            <p:strVal val="ppt_x"/>
                                          </p:val>
                                        </p:tav>
                                        <p:tav tm="100000">
                                          <p:val>
                                            <p:fltVal val="0.5"/>
                                          </p:val>
                                        </p:tav>
                                      </p:tavLst>
                                    </p:anim>
                                    <p:anim calcmode="lin" valueType="num">
                                      <p:cBhvr>
                                        <p:cTn id="225" dur="3000"/>
                                        <p:tgtEl>
                                          <p:spTgt spid="13"/>
                                        </p:tgtEl>
                                        <p:attrNameLst>
                                          <p:attrName>ppt_y</p:attrName>
                                        </p:attrNameLst>
                                      </p:cBhvr>
                                      <p:tavLst>
                                        <p:tav tm="0">
                                          <p:val>
                                            <p:strVal val="ppt_y"/>
                                          </p:val>
                                        </p:tav>
                                        <p:tav tm="100000">
                                          <p:val>
                                            <p:fltVal val="0.5"/>
                                          </p:val>
                                        </p:tav>
                                      </p:tavLst>
                                    </p:anim>
                                    <p:set>
                                      <p:cBhvr>
                                        <p:cTn id="226" dur="1" fill="hold">
                                          <p:stCondLst>
                                            <p:cond delay="2999"/>
                                          </p:stCondLst>
                                        </p:cTn>
                                        <p:tgtEl>
                                          <p:spTgt spid="13"/>
                                        </p:tgtEl>
                                        <p:attrNameLst>
                                          <p:attrName>style.visibility</p:attrName>
                                        </p:attrNameLst>
                                      </p:cBhvr>
                                      <p:to>
                                        <p:strVal val="hidden"/>
                                      </p:to>
                                    </p:set>
                                  </p:childTnLst>
                                </p:cTn>
                              </p:par>
                              <p:par>
                                <p:cTn id="227" presetID="23" presetClass="exit" presetSubtype="544" fill="hold" grpId="2" nodeType="withEffect">
                                  <p:stCondLst>
                                    <p:cond delay="0"/>
                                  </p:stCondLst>
                                  <p:childTnLst>
                                    <p:anim calcmode="lin" valueType="num">
                                      <p:cBhvr>
                                        <p:cTn id="228" dur="3000"/>
                                        <p:tgtEl>
                                          <p:spTgt spid="14"/>
                                        </p:tgtEl>
                                        <p:attrNameLst>
                                          <p:attrName>ppt_w</p:attrName>
                                        </p:attrNameLst>
                                      </p:cBhvr>
                                      <p:tavLst>
                                        <p:tav tm="0">
                                          <p:val>
                                            <p:strVal val="ppt_w"/>
                                          </p:val>
                                        </p:tav>
                                        <p:tav tm="100000">
                                          <p:val>
                                            <p:fltVal val="0"/>
                                          </p:val>
                                        </p:tav>
                                      </p:tavLst>
                                    </p:anim>
                                    <p:anim calcmode="lin" valueType="num">
                                      <p:cBhvr>
                                        <p:cTn id="229" dur="3000"/>
                                        <p:tgtEl>
                                          <p:spTgt spid="14"/>
                                        </p:tgtEl>
                                        <p:attrNameLst>
                                          <p:attrName>ppt_h</p:attrName>
                                        </p:attrNameLst>
                                      </p:cBhvr>
                                      <p:tavLst>
                                        <p:tav tm="0">
                                          <p:val>
                                            <p:strVal val="ppt_h"/>
                                          </p:val>
                                        </p:tav>
                                        <p:tav tm="100000">
                                          <p:val>
                                            <p:fltVal val="0"/>
                                          </p:val>
                                        </p:tav>
                                      </p:tavLst>
                                    </p:anim>
                                    <p:anim calcmode="lin" valueType="num">
                                      <p:cBhvr>
                                        <p:cTn id="230" dur="3000"/>
                                        <p:tgtEl>
                                          <p:spTgt spid="14"/>
                                        </p:tgtEl>
                                        <p:attrNameLst>
                                          <p:attrName>ppt_x</p:attrName>
                                        </p:attrNameLst>
                                      </p:cBhvr>
                                      <p:tavLst>
                                        <p:tav tm="0">
                                          <p:val>
                                            <p:strVal val="ppt_x"/>
                                          </p:val>
                                        </p:tav>
                                        <p:tav tm="100000">
                                          <p:val>
                                            <p:fltVal val="0.5"/>
                                          </p:val>
                                        </p:tav>
                                      </p:tavLst>
                                    </p:anim>
                                    <p:anim calcmode="lin" valueType="num">
                                      <p:cBhvr>
                                        <p:cTn id="231" dur="3000"/>
                                        <p:tgtEl>
                                          <p:spTgt spid="14"/>
                                        </p:tgtEl>
                                        <p:attrNameLst>
                                          <p:attrName>ppt_y</p:attrName>
                                        </p:attrNameLst>
                                      </p:cBhvr>
                                      <p:tavLst>
                                        <p:tav tm="0">
                                          <p:val>
                                            <p:strVal val="ppt_y"/>
                                          </p:val>
                                        </p:tav>
                                        <p:tav tm="100000">
                                          <p:val>
                                            <p:fltVal val="0.5"/>
                                          </p:val>
                                        </p:tav>
                                      </p:tavLst>
                                    </p:anim>
                                    <p:set>
                                      <p:cBhvr>
                                        <p:cTn id="232" dur="1" fill="hold">
                                          <p:stCondLst>
                                            <p:cond delay="2999"/>
                                          </p:stCondLst>
                                        </p:cTn>
                                        <p:tgtEl>
                                          <p:spTgt spid="14"/>
                                        </p:tgtEl>
                                        <p:attrNameLst>
                                          <p:attrName>style.visibility</p:attrName>
                                        </p:attrNameLst>
                                      </p:cBhvr>
                                      <p:to>
                                        <p:strVal val="hidden"/>
                                      </p:to>
                                    </p:set>
                                  </p:childTnLst>
                                </p:cTn>
                              </p:par>
                              <p:par>
                                <p:cTn id="233" presetID="23" presetClass="exit" presetSubtype="544" fill="hold" grpId="2" nodeType="withEffect">
                                  <p:stCondLst>
                                    <p:cond delay="0"/>
                                  </p:stCondLst>
                                  <p:childTnLst>
                                    <p:anim calcmode="lin" valueType="num">
                                      <p:cBhvr>
                                        <p:cTn id="234" dur="3000"/>
                                        <p:tgtEl>
                                          <p:spTgt spid="15"/>
                                        </p:tgtEl>
                                        <p:attrNameLst>
                                          <p:attrName>ppt_w</p:attrName>
                                        </p:attrNameLst>
                                      </p:cBhvr>
                                      <p:tavLst>
                                        <p:tav tm="0">
                                          <p:val>
                                            <p:strVal val="ppt_w"/>
                                          </p:val>
                                        </p:tav>
                                        <p:tav tm="100000">
                                          <p:val>
                                            <p:fltVal val="0"/>
                                          </p:val>
                                        </p:tav>
                                      </p:tavLst>
                                    </p:anim>
                                    <p:anim calcmode="lin" valueType="num">
                                      <p:cBhvr>
                                        <p:cTn id="235" dur="3000"/>
                                        <p:tgtEl>
                                          <p:spTgt spid="15"/>
                                        </p:tgtEl>
                                        <p:attrNameLst>
                                          <p:attrName>ppt_h</p:attrName>
                                        </p:attrNameLst>
                                      </p:cBhvr>
                                      <p:tavLst>
                                        <p:tav tm="0">
                                          <p:val>
                                            <p:strVal val="ppt_h"/>
                                          </p:val>
                                        </p:tav>
                                        <p:tav tm="100000">
                                          <p:val>
                                            <p:fltVal val="0"/>
                                          </p:val>
                                        </p:tav>
                                      </p:tavLst>
                                    </p:anim>
                                    <p:anim calcmode="lin" valueType="num">
                                      <p:cBhvr>
                                        <p:cTn id="236" dur="3000"/>
                                        <p:tgtEl>
                                          <p:spTgt spid="15"/>
                                        </p:tgtEl>
                                        <p:attrNameLst>
                                          <p:attrName>ppt_x</p:attrName>
                                        </p:attrNameLst>
                                      </p:cBhvr>
                                      <p:tavLst>
                                        <p:tav tm="0">
                                          <p:val>
                                            <p:strVal val="ppt_x"/>
                                          </p:val>
                                        </p:tav>
                                        <p:tav tm="100000">
                                          <p:val>
                                            <p:fltVal val="0.5"/>
                                          </p:val>
                                        </p:tav>
                                      </p:tavLst>
                                    </p:anim>
                                    <p:anim calcmode="lin" valueType="num">
                                      <p:cBhvr>
                                        <p:cTn id="237" dur="3000"/>
                                        <p:tgtEl>
                                          <p:spTgt spid="15"/>
                                        </p:tgtEl>
                                        <p:attrNameLst>
                                          <p:attrName>ppt_y</p:attrName>
                                        </p:attrNameLst>
                                      </p:cBhvr>
                                      <p:tavLst>
                                        <p:tav tm="0">
                                          <p:val>
                                            <p:strVal val="ppt_y"/>
                                          </p:val>
                                        </p:tav>
                                        <p:tav tm="100000">
                                          <p:val>
                                            <p:fltVal val="0.5"/>
                                          </p:val>
                                        </p:tav>
                                      </p:tavLst>
                                    </p:anim>
                                    <p:set>
                                      <p:cBhvr>
                                        <p:cTn id="238" dur="1" fill="hold">
                                          <p:stCondLst>
                                            <p:cond delay="2999"/>
                                          </p:stCondLst>
                                        </p:cTn>
                                        <p:tgtEl>
                                          <p:spTgt spid="15"/>
                                        </p:tgtEl>
                                        <p:attrNameLst>
                                          <p:attrName>style.visibility</p:attrName>
                                        </p:attrNameLst>
                                      </p:cBhvr>
                                      <p:to>
                                        <p:strVal val="hidden"/>
                                      </p:to>
                                    </p:set>
                                  </p:childTnLst>
                                </p:cTn>
                              </p:par>
                              <p:par>
                                <p:cTn id="239" presetID="23" presetClass="exit" presetSubtype="544" fill="hold" grpId="2" nodeType="withEffect">
                                  <p:stCondLst>
                                    <p:cond delay="0"/>
                                  </p:stCondLst>
                                  <p:childTnLst>
                                    <p:anim calcmode="lin" valueType="num">
                                      <p:cBhvr>
                                        <p:cTn id="240" dur="3000"/>
                                        <p:tgtEl>
                                          <p:spTgt spid="16"/>
                                        </p:tgtEl>
                                        <p:attrNameLst>
                                          <p:attrName>ppt_w</p:attrName>
                                        </p:attrNameLst>
                                      </p:cBhvr>
                                      <p:tavLst>
                                        <p:tav tm="0">
                                          <p:val>
                                            <p:strVal val="ppt_w"/>
                                          </p:val>
                                        </p:tav>
                                        <p:tav tm="100000">
                                          <p:val>
                                            <p:fltVal val="0"/>
                                          </p:val>
                                        </p:tav>
                                      </p:tavLst>
                                    </p:anim>
                                    <p:anim calcmode="lin" valueType="num">
                                      <p:cBhvr>
                                        <p:cTn id="241" dur="3000"/>
                                        <p:tgtEl>
                                          <p:spTgt spid="16"/>
                                        </p:tgtEl>
                                        <p:attrNameLst>
                                          <p:attrName>ppt_h</p:attrName>
                                        </p:attrNameLst>
                                      </p:cBhvr>
                                      <p:tavLst>
                                        <p:tav tm="0">
                                          <p:val>
                                            <p:strVal val="ppt_h"/>
                                          </p:val>
                                        </p:tav>
                                        <p:tav tm="100000">
                                          <p:val>
                                            <p:fltVal val="0"/>
                                          </p:val>
                                        </p:tav>
                                      </p:tavLst>
                                    </p:anim>
                                    <p:anim calcmode="lin" valueType="num">
                                      <p:cBhvr>
                                        <p:cTn id="242" dur="3000"/>
                                        <p:tgtEl>
                                          <p:spTgt spid="16"/>
                                        </p:tgtEl>
                                        <p:attrNameLst>
                                          <p:attrName>ppt_x</p:attrName>
                                        </p:attrNameLst>
                                      </p:cBhvr>
                                      <p:tavLst>
                                        <p:tav tm="0">
                                          <p:val>
                                            <p:strVal val="ppt_x"/>
                                          </p:val>
                                        </p:tav>
                                        <p:tav tm="100000">
                                          <p:val>
                                            <p:fltVal val="0.5"/>
                                          </p:val>
                                        </p:tav>
                                      </p:tavLst>
                                    </p:anim>
                                    <p:anim calcmode="lin" valueType="num">
                                      <p:cBhvr>
                                        <p:cTn id="243" dur="3000"/>
                                        <p:tgtEl>
                                          <p:spTgt spid="16"/>
                                        </p:tgtEl>
                                        <p:attrNameLst>
                                          <p:attrName>ppt_y</p:attrName>
                                        </p:attrNameLst>
                                      </p:cBhvr>
                                      <p:tavLst>
                                        <p:tav tm="0">
                                          <p:val>
                                            <p:strVal val="ppt_y"/>
                                          </p:val>
                                        </p:tav>
                                        <p:tav tm="100000">
                                          <p:val>
                                            <p:fltVal val="0.5"/>
                                          </p:val>
                                        </p:tav>
                                      </p:tavLst>
                                    </p:anim>
                                    <p:set>
                                      <p:cBhvr>
                                        <p:cTn id="244" dur="1" fill="hold">
                                          <p:stCondLst>
                                            <p:cond delay="2999"/>
                                          </p:stCondLst>
                                        </p:cTn>
                                        <p:tgtEl>
                                          <p:spTgt spid="16"/>
                                        </p:tgtEl>
                                        <p:attrNameLst>
                                          <p:attrName>style.visibility</p:attrName>
                                        </p:attrNameLst>
                                      </p:cBhvr>
                                      <p:to>
                                        <p:strVal val="hidden"/>
                                      </p:to>
                                    </p:set>
                                  </p:childTnLst>
                                </p:cTn>
                              </p:par>
                              <p:par>
                                <p:cTn id="245" presetID="23" presetClass="exit" presetSubtype="544" fill="hold" grpId="2" nodeType="withEffect">
                                  <p:stCondLst>
                                    <p:cond delay="0"/>
                                  </p:stCondLst>
                                  <p:childTnLst>
                                    <p:anim calcmode="lin" valueType="num">
                                      <p:cBhvr>
                                        <p:cTn id="246" dur="3000"/>
                                        <p:tgtEl>
                                          <p:spTgt spid="17"/>
                                        </p:tgtEl>
                                        <p:attrNameLst>
                                          <p:attrName>ppt_w</p:attrName>
                                        </p:attrNameLst>
                                      </p:cBhvr>
                                      <p:tavLst>
                                        <p:tav tm="0">
                                          <p:val>
                                            <p:strVal val="ppt_w"/>
                                          </p:val>
                                        </p:tav>
                                        <p:tav tm="100000">
                                          <p:val>
                                            <p:fltVal val="0"/>
                                          </p:val>
                                        </p:tav>
                                      </p:tavLst>
                                    </p:anim>
                                    <p:anim calcmode="lin" valueType="num">
                                      <p:cBhvr>
                                        <p:cTn id="247" dur="3000"/>
                                        <p:tgtEl>
                                          <p:spTgt spid="17"/>
                                        </p:tgtEl>
                                        <p:attrNameLst>
                                          <p:attrName>ppt_h</p:attrName>
                                        </p:attrNameLst>
                                      </p:cBhvr>
                                      <p:tavLst>
                                        <p:tav tm="0">
                                          <p:val>
                                            <p:strVal val="ppt_h"/>
                                          </p:val>
                                        </p:tav>
                                        <p:tav tm="100000">
                                          <p:val>
                                            <p:fltVal val="0"/>
                                          </p:val>
                                        </p:tav>
                                      </p:tavLst>
                                    </p:anim>
                                    <p:anim calcmode="lin" valueType="num">
                                      <p:cBhvr>
                                        <p:cTn id="248" dur="3000"/>
                                        <p:tgtEl>
                                          <p:spTgt spid="17"/>
                                        </p:tgtEl>
                                        <p:attrNameLst>
                                          <p:attrName>ppt_x</p:attrName>
                                        </p:attrNameLst>
                                      </p:cBhvr>
                                      <p:tavLst>
                                        <p:tav tm="0">
                                          <p:val>
                                            <p:strVal val="ppt_x"/>
                                          </p:val>
                                        </p:tav>
                                        <p:tav tm="100000">
                                          <p:val>
                                            <p:fltVal val="0.5"/>
                                          </p:val>
                                        </p:tav>
                                      </p:tavLst>
                                    </p:anim>
                                    <p:anim calcmode="lin" valueType="num">
                                      <p:cBhvr>
                                        <p:cTn id="249" dur="3000"/>
                                        <p:tgtEl>
                                          <p:spTgt spid="17"/>
                                        </p:tgtEl>
                                        <p:attrNameLst>
                                          <p:attrName>ppt_y</p:attrName>
                                        </p:attrNameLst>
                                      </p:cBhvr>
                                      <p:tavLst>
                                        <p:tav tm="0">
                                          <p:val>
                                            <p:strVal val="ppt_y"/>
                                          </p:val>
                                        </p:tav>
                                        <p:tav tm="100000">
                                          <p:val>
                                            <p:fltVal val="0.5"/>
                                          </p:val>
                                        </p:tav>
                                      </p:tavLst>
                                    </p:anim>
                                    <p:set>
                                      <p:cBhvr>
                                        <p:cTn id="250" dur="1" fill="hold">
                                          <p:stCondLst>
                                            <p:cond delay="2999"/>
                                          </p:stCondLst>
                                        </p:cTn>
                                        <p:tgtEl>
                                          <p:spTgt spid="17"/>
                                        </p:tgtEl>
                                        <p:attrNameLst>
                                          <p:attrName>style.visibility</p:attrName>
                                        </p:attrNameLst>
                                      </p:cBhvr>
                                      <p:to>
                                        <p:strVal val="hidden"/>
                                      </p:to>
                                    </p:set>
                                  </p:childTnLst>
                                </p:cTn>
                              </p:par>
                              <p:par>
                                <p:cTn id="251" presetID="23" presetClass="exit" presetSubtype="544" fill="hold" grpId="2" nodeType="withEffect">
                                  <p:stCondLst>
                                    <p:cond delay="0"/>
                                  </p:stCondLst>
                                  <p:childTnLst>
                                    <p:anim calcmode="lin" valueType="num">
                                      <p:cBhvr>
                                        <p:cTn id="252" dur="3000"/>
                                        <p:tgtEl>
                                          <p:spTgt spid="18"/>
                                        </p:tgtEl>
                                        <p:attrNameLst>
                                          <p:attrName>ppt_w</p:attrName>
                                        </p:attrNameLst>
                                      </p:cBhvr>
                                      <p:tavLst>
                                        <p:tav tm="0">
                                          <p:val>
                                            <p:strVal val="ppt_w"/>
                                          </p:val>
                                        </p:tav>
                                        <p:tav tm="100000">
                                          <p:val>
                                            <p:fltVal val="0"/>
                                          </p:val>
                                        </p:tav>
                                      </p:tavLst>
                                    </p:anim>
                                    <p:anim calcmode="lin" valueType="num">
                                      <p:cBhvr>
                                        <p:cTn id="253" dur="3000"/>
                                        <p:tgtEl>
                                          <p:spTgt spid="18"/>
                                        </p:tgtEl>
                                        <p:attrNameLst>
                                          <p:attrName>ppt_h</p:attrName>
                                        </p:attrNameLst>
                                      </p:cBhvr>
                                      <p:tavLst>
                                        <p:tav tm="0">
                                          <p:val>
                                            <p:strVal val="ppt_h"/>
                                          </p:val>
                                        </p:tav>
                                        <p:tav tm="100000">
                                          <p:val>
                                            <p:fltVal val="0"/>
                                          </p:val>
                                        </p:tav>
                                      </p:tavLst>
                                    </p:anim>
                                    <p:anim calcmode="lin" valueType="num">
                                      <p:cBhvr>
                                        <p:cTn id="254" dur="3000"/>
                                        <p:tgtEl>
                                          <p:spTgt spid="18"/>
                                        </p:tgtEl>
                                        <p:attrNameLst>
                                          <p:attrName>ppt_x</p:attrName>
                                        </p:attrNameLst>
                                      </p:cBhvr>
                                      <p:tavLst>
                                        <p:tav tm="0">
                                          <p:val>
                                            <p:strVal val="ppt_x"/>
                                          </p:val>
                                        </p:tav>
                                        <p:tav tm="100000">
                                          <p:val>
                                            <p:fltVal val="0.5"/>
                                          </p:val>
                                        </p:tav>
                                      </p:tavLst>
                                    </p:anim>
                                    <p:anim calcmode="lin" valueType="num">
                                      <p:cBhvr>
                                        <p:cTn id="255" dur="3000"/>
                                        <p:tgtEl>
                                          <p:spTgt spid="18"/>
                                        </p:tgtEl>
                                        <p:attrNameLst>
                                          <p:attrName>ppt_y</p:attrName>
                                        </p:attrNameLst>
                                      </p:cBhvr>
                                      <p:tavLst>
                                        <p:tav tm="0">
                                          <p:val>
                                            <p:strVal val="ppt_y"/>
                                          </p:val>
                                        </p:tav>
                                        <p:tav tm="100000">
                                          <p:val>
                                            <p:fltVal val="0.5"/>
                                          </p:val>
                                        </p:tav>
                                      </p:tavLst>
                                    </p:anim>
                                    <p:set>
                                      <p:cBhvr>
                                        <p:cTn id="256" dur="1" fill="hold">
                                          <p:stCondLst>
                                            <p:cond delay="2999"/>
                                          </p:stCondLst>
                                        </p:cTn>
                                        <p:tgtEl>
                                          <p:spTgt spid="18"/>
                                        </p:tgtEl>
                                        <p:attrNameLst>
                                          <p:attrName>style.visibility</p:attrName>
                                        </p:attrNameLst>
                                      </p:cBhvr>
                                      <p:to>
                                        <p:strVal val="hidden"/>
                                      </p:to>
                                    </p:set>
                                  </p:childTnLst>
                                </p:cTn>
                              </p:par>
                              <p:par>
                                <p:cTn id="257" presetID="23" presetClass="exit" presetSubtype="544" fill="hold" grpId="2" nodeType="withEffect">
                                  <p:stCondLst>
                                    <p:cond delay="0"/>
                                  </p:stCondLst>
                                  <p:childTnLst>
                                    <p:anim calcmode="lin" valueType="num">
                                      <p:cBhvr>
                                        <p:cTn id="258" dur="3000"/>
                                        <p:tgtEl>
                                          <p:spTgt spid="19"/>
                                        </p:tgtEl>
                                        <p:attrNameLst>
                                          <p:attrName>ppt_w</p:attrName>
                                        </p:attrNameLst>
                                      </p:cBhvr>
                                      <p:tavLst>
                                        <p:tav tm="0">
                                          <p:val>
                                            <p:strVal val="ppt_w"/>
                                          </p:val>
                                        </p:tav>
                                        <p:tav tm="100000">
                                          <p:val>
                                            <p:fltVal val="0"/>
                                          </p:val>
                                        </p:tav>
                                      </p:tavLst>
                                    </p:anim>
                                    <p:anim calcmode="lin" valueType="num">
                                      <p:cBhvr>
                                        <p:cTn id="259" dur="3000"/>
                                        <p:tgtEl>
                                          <p:spTgt spid="19"/>
                                        </p:tgtEl>
                                        <p:attrNameLst>
                                          <p:attrName>ppt_h</p:attrName>
                                        </p:attrNameLst>
                                      </p:cBhvr>
                                      <p:tavLst>
                                        <p:tav tm="0">
                                          <p:val>
                                            <p:strVal val="ppt_h"/>
                                          </p:val>
                                        </p:tav>
                                        <p:tav tm="100000">
                                          <p:val>
                                            <p:fltVal val="0"/>
                                          </p:val>
                                        </p:tav>
                                      </p:tavLst>
                                    </p:anim>
                                    <p:anim calcmode="lin" valueType="num">
                                      <p:cBhvr>
                                        <p:cTn id="260" dur="3000"/>
                                        <p:tgtEl>
                                          <p:spTgt spid="19"/>
                                        </p:tgtEl>
                                        <p:attrNameLst>
                                          <p:attrName>ppt_x</p:attrName>
                                        </p:attrNameLst>
                                      </p:cBhvr>
                                      <p:tavLst>
                                        <p:tav tm="0">
                                          <p:val>
                                            <p:strVal val="ppt_x"/>
                                          </p:val>
                                        </p:tav>
                                        <p:tav tm="100000">
                                          <p:val>
                                            <p:fltVal val="0.5"/>
                                          </p:val>
                                        </p:tav>
                                      </p:tavLst>
                                    </p:anim>
                                    <p:anim calcmode="lin" valueType="num">
                                      <p:cBhvr>
                                        <p:cTn id="261" dur="3000"/>
                                        <p:tgtEl>
                                          <p:spTgt spid="19"/>
                                        </p:tgtEl>
                                        <p:attrNameLst>
                                          <p:attrName>ppt_y</p:attrName>
                                        </p:attrNameLst>
                                      </p:cBhvr>
                                      <p:tavLst>
                                        <p:tav tm="0">
                                          <p:val>
                                            <p:strVal val="ppt_y"/>
                                          </p:val>
                                        </p:tav>
                                        <p:tav tm="100000">
                                          <p:val>
                                            <p:fltVal val="0.5"/>
                                          </p:val>
                                        </p:tav>
                                      </p:tavLst>
                                    </p:anim>
                                    <p:set>
                                      <p:cBhvr>
                                        <p:cTn id="262" dur="1" fill="hold">
                                          <p:stCondLst>
                                            <p:cond delay="2999"/>
                                          </p:stCondLst>
                                        </p:cTn>
                                        <p:tgtEl>
                                          <p:spTgt spid="19"/>
                                        </p:tgtEl>
                                        <p:attrNameLst>
                                          <p:attrName>style.visibility</p:attrName>
                                        </p:attrNameLst>
                                      </p:cBhvr>
                                      <p:to>
                                        <p:strVal val="hidden"/>
                                      </p:to>
                                    </p:set>
                                  </p:childTnLst>
                                </p:cTn>
                              </p:par>
                              <p:par>
                                <p:cTn id="263" presetID="23" presetClass="exit" presetSubtype="544" fill="hold" grpId="2" nodeType="withEffect">
                                  <p:stCondLst>
                                    <p:cond delay="0"/>
                                  </p:stCondLst>
                                  <p:childTnLst>
                                    <p:anim calcmode="lin" valueType="num">
                                      <p:cBhvr>
                                        <p:cTn id="264" dur="3000"/>
                                        <p:tgtEl>
                                          <p:spTgt spid="20"/>
                                        </p:tgtEl>
                                        <p:attrNameLst>
                                          <p:attrName>ppt_w</p:attrName>
                                        </p:attrNameLst>
                                      </p:cBhvr>
                                      <p:tavLst>
                                        <p:tav tm="0">
                                          <p:val>
                                            <p:strVal val="ppt_w"/>
                                          </p:val>
                                        </p:tav>
                                        <p:tav tm="100000">
                                          <p:val>
                                            <p:fltVal val="0"/>
                                          </p:val>
                                        </p:tav>
                                      </p:tavLst>
                                    </p:anim>
                                    <p:anim calcmode="lin" valueType="num">
                                      <p:cBhvr>
                                        <p:cTn id="265" dur="3000"/>
                                        <p:tgtEl>
                                          <p:spTgt spid="20"/>
                                        </p:tgtEl>
                                        <p:attrNameLst>
                                          <p:attrName>ppt_h</p:attrName>
                                        </p:attrNameLst>
                                      </p:cBhvr>
                                      <p:tavLst>
                                        <p:tav tm="0">
                                          <p:val>
                                            <p:strVal val="ppt_h"/>
                                          </p:val>
                                        </p:tav>
                                        <p:tav tm="100000">
                                          <p:val>
                                            <p:fltVal val="0"/>
                                          </p:val>
                                        </p:tav>
                                      </p:tavLst>
                                    </p:anim>
                                    <p:anim calcmode="lin" valueType="num">
                                      <p:cBhvr>
                                        <p:cTn id="266" dur="3000"/>
                                        <p:tgtEl>
                                          <p:spTgt spid="20"/>
                                        </p:tgtEl>
                                        <p:attrNameLst>
                                          <p:attrName>ppt_x</p:attrName>
                                        </p:attrNameLst>
                                      </p:cBhvr>
                                      <p:tavLst>
                                        <p:tav tm="0">
                                          <p:val>
                                            <p:strVal val="ppt_x"/>
                                          </p:val>
                                        </p:tav>
                                        <p:tav tm="100000">
                                          <p:val>
                                            <p:fltVal val="0.5"/>
                                          </p:val>
                                        </p:tav>
                                      </p:tavLst>
                                    </p:anim>
                                    <p:anim calcmode="lin" valueType="num">
                                      <p:cBhvr>
                                        <p:cTn id="267" dur="3000"/>
                                        <p:tgtEl>
                                          <p:spTgt spid="20"/>
                                        </p:tgtEl>
                                        <p:attrNameLst>
                                          <p:attrName>ppt_y</p:attrName>
                                        </p:attrNameLst>
                                      </p:cBhvr>
                                      <p:tavLst>
                                        <p:tav tm="0">
                                          <p:val>
                                            <p:strVal val="ppt_y"/>
                                          </p:val>
                                        </p:tav>
                                        <p:tav tm="100000">
                                          <p:val>
                                            <p:fltVal val="0.5"/>
                                          </p:val>
                                        </p:tav>
                                      </p:tavLst>
                                    </p:anim>
                                    <p:set>
                                      <p:cBhvr>
                                        <p:cTn id="268" dur="1" fill="hold">
                                          <p:stCondLst>
                                            <p:cond delay="2999"/>
                                          </p:stCondLst>
                                        </p:cTn>
                                        <p:tgtEl>
                                          <p:spTgt spid="20"/>
                                        </p:tgtEl>
                                        <p:attrNameLst>
                                          <p:attrName>style.visibility</p:attrName>
                                        </p:attrNameLst>
                                      </p:cBhvr>
                                      <p:to>
                                        <p:strVal val="hidden"/>
                                      </p:to>
                                    </p:set>
                                  </p:childTnLst>
                                </p:cTn>
                              </p:par>
                              <p:par>
                                <p:cTn id="269" presetID="23" presetClass="exit" presetSubtype="544" fill="hold" grpId="2" nodeType="withEffect">
                                  <p:stCondLst>
                                    <p:cond delay="0"/>
                                  </p:stCondLst>
                                  <p:childTnLst>
                                    <p:anim calcmode="lin" valueType="num">
                                      <p:cBhvr>
                                        <p:cTn id="270" dur="3000"/>
                                        <p:tgtEl>
                                          <p:spTgt spid="21"/>
                                        </p:tgtEl>
                                        <p:attrNameLst>
                                          <p:attrName>ppt_w</p:attrName>
                                        </p:attrNameLst>
                                      </p:cBhvr>
                                      <p:tavLst>
                                        <p:tav tm="0">
                                          <p:val>
                                            <p:strVal val="ppt_w"/>
                                          </p:val>
                                        </p:tav>
                                        <p:tav tm="100000">
                                          <p:val>
                                            <p:fltVal val="0"/>
                                          </p:val>
                                        </p:tav>
                                      </p:tavLst>
                                    </p:anim>
                                    <p:anim calcmode="lin" valueType="num">
                                      <p:cBhvr>
                                        <p:cTn id="271" dur="3000"/>
                                        <p:tgtEl>
                                          <p:spTgt spid="21"/>
                                        </p:tgtEl>
                                        <p:attrNameLst>
                                          <p:attrName>ppt_h</p:attrName>
                                        </p:attrNameLst>
                                      </p:cBhvr>
                                      <p:tavLst>
                                        <p:tav tm="0">
                                          <p:val>
                                            <p:strVal val="ppt_h"/>
                                          </p:val>
                                        </p:tav>
                                        <p:tav tm="100000">
                                          <p:val>
                                            <p:fltVal val="0"/>
                                          </p:val>
                                        </p:tav>
                                      </p:tavLst>
                                    </p:anim>
                                    <p:anim calcmode="lin" valueType="num">
                                      <p:cBhvr>
                                        <p:cTn id="272" dur="3000"/>
                                        <p:tgtEl>
                                          <p:spTgt spid="21"/>
                                        </p:tgtEl>
                                        <p:attrNameLst>
                                          <p:attrName>ppt_x</p:attrName>
                                        </p:attrNameLst>
                                      </p:cBhvr>
                                      <p:tavLst>
                                        <p:tav tm="0">
                                          <p:val>
                                            <p:strVal val="ppt_x"/>
                                          </p:val>
                                        </p:tav>
                                        <p:tav tm="100000">
                                          <p:val>
                                            <p:fltVal val="0.5"/>
                                          </p:val>
                                        </p:tav>
                                      </p:tavLst>
                                    </p:anim>
                                    <p:anim calcmode="lin" valueType="num">
                                      <p:cBhvr>
                                        <p:cTn id="273" dur="3000"/>
                                        <p:tgtEl>
                                          <p:spTgt spid="21"/>
                                        </p:tgtEl>
                                        <p:attrNameLst>
                                          <p:attrName>ppt_y</p:attrName>
                                        </p:attrNameLst>
                                      </p:cBhvr>
                                      <p:tavLst>
                                        <p:tav tm="0">
                                          <p:val>
                                            <p:strVal val="ppt_y"/>
                                          </p:val>
                                        </p:tav>
                                        <p:tav tm="100000">
                                          <p:val>
                                            <p:fltVal val="0.5"/>
                                          </p:val>
                                        </p:tav>
                                      </p:tavLst>
                                    </p:anim>
                                    <p:set>
                                      <p:cBhvr>
                                        <p:cTn id="274" dur="1" fill="hold">
                                          <p:stCondLst>
                                            <p:cond delay="2999"/>
                                          </p:stCondLst>
                                        </p:cTn>
                                        <p:tgtEl>
                                          <p:spTgt spid="21"/>
                                        </p:tgtEl>
                                        <p:attrNameLst>
                                          <p:attrName>style.visibility</p:attrName>
                                        </p:attrNameLst>
                                      </p:cBhvr>
                                      <p:to>
                                        <p:strVal val="hidden"/>
                                      </p:to>
                                    </p:set>
                                  </p:childTnLst>
                                </p:cTn>
                              </p:par>
                              <p:par>
                                <p:cTn id="275" presetID="8" presetClass="emph" presetSubtype="0" fill="hold" grpId="3" nodeType="withEffect">
                                  <p:stCondLst>
                                    <p:cond delay="0"/>
                                  </p:stCondLst>
                                  <p:childTnLst>
                                    <p:animRot by="-21600000">
                                      <p:cBhvr>
                                        <p:cTn id="276" dur="3000" fill="hold"/>
                                        <p:tgtEl>
                                          <p:spTgt spid="3"/>
                                        </p:tgtEl>
                                        <p:attrNameLst>
                                          <p:attrName>r</p:attrName>
                                        </p:attrNameLst>
                                      </p:cBhvr>
                                    </p:animRot>
                                  </p:childTnLst>
                                </p:cTn>
                              </p:par>
                              <p:par>
                                <p:cTn id="277" presetID="8" presetClass="emph" presetSubtype="0" fill="hold" grpId="3" nodeType="withEffect">
                                  <p:stCondLst>
                                    <p:cond delay="0"/>
                                  </p:stCondLst>
                                  <p:childTnLst>
                                    <p:animRot by="21600000">
                                      <p:cBhvr>
                                        <p:cTn id="278" dur="3000" fill="hold"/>
                                        <p:tgtEl>
                                          <p:spTgt spid="4"/>
                                        </p:tgtEl>
                                        <p:attrNameLst>
                                          <p:attrName>r</p:attrName>
                                        </p:attrNameLst>
                                      </p:cBhvr>
                                    </p:animRot>
                                  </p:childTnLst>
                                </p:cTn>
                              </p:par>
                              <p:par>
                                <p:cTn id="279" presetID="8" presetClass="emph" presetSubtype="0" fill="hold" grpId="3" nodeType="withEffect">
                                  <p:stCondLst>
                                    <p:cond delay="0"/>
                                  </p:stCondLst>
                                  <p:childTnLst>
                                    <p:animRot by="-21600000">
                                      <p:cBhvr>
                                        <p:cTn id="280" dur="3000" fill="hold"/>
                                        <p:tgtEl>
                                          <p:spTgt spid="5"/>
                                        </p:tgtEl>
                                        <p:attrNameLst>
                                          <p:attrName>r</p:attrName>
                                        </p:attrNameLst>
                                      </p:cBhvr>
                                    </p:animRot>
                                  </p:childTnLst>
                                </p:cTn>
                              </p:par>
                              <p:par>
                                <p:cTn id="281" presetID="8" presetClass="emph" presetSubtype="0" fill="hold" grpId="3" nodeType="withEffect">
                                  <p:stCondLst>
                                    <p:cond delay="0"/>
                                  </p:stCondLst>
                                  <p:childTnLst>
                                    <p:animRot by="21600000">
                                      <p:cBhvr>
                                        <p:cTn id="282" dur="3000" fill="hold"/>
                                        <p:tgtEl>
                                          <p:spTgt spid="6"/>
                                        </p:tgtEl>
                                        <p:attrNameLst>
                                          <p:attrName>r</p:attrName>
                                        </p:attrNameLst>
                                      </p:cBhvr>
                                    </p:animRot>
                                  </p:childTnLst>
                                </p:cTn>
                              </p:par>
                              <p:par>
                                <p:cTn id="283" presetID="8" presetClass="emph" presetSubtype="0" fill="hold" grpId="3" nodeType="withEffect">
                                  <p:stCondLst>
                                    <p:cond delay="0"/>
                                  </p:stCondLst>
                                  <p:childTnLst>
                                    <p:animRot by="-21600000">
                                      <p:cBhvr>
                                        <p:cTn id="284" dur="3000" fill="hold"/>
                                        <p:tgtEl>
                                          <p:spTgt spid="7"/>
                                        </p:tgtEl>
                                        <p:attrNameLst>
                                          <p:attrName>r</p:attrName>
                                        </p:attrNameLst>
                                      </p:cBhvr>
                                    </p:animRot>
                                  </p:childTnLst>
                                </p:cTn>
                              </p:par>
                              <p:par>
                                <p:cTn id="285" presetID="8" presetClass="emph" presetSubtype="0" fill="hold" grpId="3" nodeType="withEffect">
                                  <p:stCondLst>
                                    <p:cond delay="0"/>
                                  </p:stCondLst>
                                  <p:childTnLst>
                                    <p:animRot by="21600000">
                                      <p:cBhvr>
                                        <p:cTn id="286" dur="3000" fill="hold"/>
                                        <p:tgtEl>
                                          <p:spTgt spid="8"/>
                                        </p:tgtEl>
                                        <p:attrNameLst>
                                          <p:attrName>r</p:attrName>
                                        </p:attrNameLst>
                                      </p:cBhvr>
                                    </p:animRot>
                                  </p:childTnLst>
                                </p:cTn>
                              </p:par>
                              <p:par>
                                <p:cTn id="287" presetID="8" presetClass="emph" presetSubtype="0" fill="hold" grpId="3" nodeType="withEffect">
                                  <p:stCondLst>
                                    <p:cond delay="0"/>
                                  </p:stCondLst>
                                  <p:childTnLst>
                                    <p:animRot by="-21600000">
                                      <p:cBhvr>
                                        <p:cTn id="288" dur="3000" fill="hold"/>
                                        <p:tgtEl>
                                          <p:spTgt spid="9"/>
                                        </p:tgtEl>
                                        <p:attrNameLst>
                                          <p:attrName>r</p:attrName>
                                        </p:attrNameLst>
                                      </p:cBhvr>
                                    </p:animRot>
                                  </p:childTnLst>
                                </p:cTn>
                              </p:par>
                              <p:par>
                                <p:cTn id="289" presetID="8" presetClass="emph" presetSubtype="0" fill="hold" grpId="3" nodeType="withEffect">
                                  <p:stCondLst>
                                    <p:cond delay="0"/>
                                  </p:stCondLst>
                                  <p:childTnLst>
                                    <p:animRot by="21600000">
                                      <p:cBhvr>
                                        <p:cTn id="290" dur="3000" fill="hold"/>
                                        <p:tgtEl>
                                          <p:spTgt spid="10"/>
                                        </p:tgtEl>
                                        <p:attrNameLst>
                                          <p:attrName>r</p:attrName>
                                        </p:attrNameLst>
                                      </p:cBhvr>
                                    </p:animRot>
                                  </p:childTnLst>
                                </p:cTn>
                              </p:par>
                              <p:par>
                                <p:cTn id="291" presetID="8" presetClass="emph" presetSubtype="0" fill="hold" grpId="3" nodeType="withEffect">
                                  <p:stCondLst>
                                    <p:cond delay="0"/>
                                  </p:stCondLst>
                                  <p:childTnLst>
                                    <p:animRot by="-21600000">
                                      <p:cBhvr>
                                        <p:cTn id="292" dur="3000" fill="hold"/>
                                        <p:tgtEl>
                                          <p:spTgt spid="11"/>
                                        </p:tgtEl>
                                        <p:attrNameLst>
                                          <p:attrName>r</p:attrName>
                                        </p:attrNameLst>
                                      </p:cBhvr>
                                    </p:animRot>
                                  </p:childTnLst>
                                </p:cTn>
                              </p:par>
                              <p:par>
                                <p:cTn id="293" presetID="8" presetClass="emph" presetSubtype="0" fill="hold" grpId="3" nodeType="withEffect">
                                  <p:stCondLst>
                                    <p:cond delay="0"/>
                                  </p:stCondLst>
                                  <p:childTnLst>
                                    <p:animRot by="21600000">
                                      <p:cBhvr>
                                        <p:cTn id="294" dur="3000" fill="hold"/>
                                        <p:tgtEl>
                                          <p:spTgt spid="12"/>
                                        </p:tgtEl>
                                        <p:attrNameLst>
                                          <p:attrName>r</p:attrName>
                                        </p:attrNameLst>
                                      </p:cBhvr>
                                    </p:animRot>
                                  </p:childTnLst>
                                </p:cTn>
                              </p:par>
                              <p:par>
                                <p:cTn id="295" presetID="8" presetClass="emph" presetSubtype="0" fill="hold" grpId="3" nodeType="withEffect">
                                  <p:stCondLst>
                                    <p:cond delay="0"/>
                                  </p:stCondLst>
                                  <p:childTnLst>
                                    <p:animRot by="-21600000">
                                      <p:cBhvr>
                                        <p:cTn id="296" dur="3000" fill="hold"/>
                                        <p:tgtEl>
                                          <p:spTgt spid="13"/>
                                        </p:tgtEl>
                                        <p:attrNameLst>
                                          <p:attrName>r</p:attrName>
                                        </p:attrNameLst>
                                      </p:cBhvr>
                                    </p:animRot>
                                  </p:childTnLst>
                                </p:cTn>
                              </p:par>
                              <p:par>
                                <p:cTn id="297" presetID="8" presetClass="emph" presetSubtype="0" fill="hold" grpId="3" nodeType="withEffect">
                                  <p:stCondLst>
                                    <p:cond delay="0"/>
                                  </p:stCondLst>
                                  <p:childTnLst>
                                    <p:animRot by="21600000">
                                      <p:cBhvr>
                                        <p:cTn id="298" dur="3000" fill="hold"/>
                                        <p:tgtEl>
                                          <p:spTgt spid="14"/>
                                        </p:tgtEl>
                                        <p:attrNameLst>
                                          <p:attrName>r</p:attrName>
                                        </p:attrNameLst>
                                      </p:cBhvr>
                                    </p:animRot>
                                  </p:childTnLst>
                                </p:cTn>
                              </p:par>
                              <p:par>
                                <p:cTn id="299" presetID="8" presetClass="emph" presetSubtype="0" fill="hold" grpId="3" nodeType="withEffect">
                                  <p:stCondLst>
                                    <p:cond delay="0"/>
                                  </p:stCondLst>
                                  <p:childTnLst>
                                    <p:animRot by="-21600000">
                                      <p:cBhvr>
                                        <p:cTn id="300" dur="3000" fill="hold"/>
                                        <p:tgtEl>
                                          <p:spTgt spid="15"/>
                                        </p:tgtEl>
                                        <p:attrNameLst>
                                          <p:attrName>r</p:attrName>
                                        </p:attrNameLst>
                                      </p:cBhvr>
                                    </p:animRot>
                                  </p:childTnLst>
                                </p:cTn>
                              </p:par>
                              <p:par>
                                <p:cTn id="301" presetID="8" presetClass="emph" presetSubtype="0" fill="hold" grpId="3" nodeType="withEffect">
                                  <p:stCondLst>
                                    <p:cond delay="0"/>
                                  </p:stCondLst>
                                  <p:childTnLst>
                                    <p:animRot by="21600000">
                                      <p:cBhvr>
                                        <p:cTn id="302" dur="3000" fill="hold"/>
                                        <p:tgtEl>
                                          <p:spTgt spid="16"/>
                                        </p:tgtEl>
                                        <p:attrNameLst>
                                          <p:attrName>r</p:attrName>
                                        </p:attrNameLst>
                                      </p:cBhvr>
                                    </p:animRot>
                                  </p:childTnLst>
                                </p:cTn>
                              </p:par>
                              <p:par>
                                <p:cTn id="303" presetID="8" presetClass="emph" presetSubtype="0" fill="hold" grpId="3" nodeType="withEffect">
                                  <p:stCondLst>
                                    <p:cond delay="0"/>
                                  </p:stCondLst>
                                  <p:childTnLst>
                                    <p:animRot by="-21600000">
                                      <p:cBhvr>
                                        <p:cTn id="304" dur="3000" fill="hold"/>
                                        <p:tgtEl>
                                          <p:spTgt spid="17"/>
                                        </p:tgtEl>
                                        <p:attrNameLst>
                                          <p:attrName>r</p:attrName>
                                        </p:attrNameLst>
                                      </p:cBhvr>
                                    </p:animRot>
                                  </p:childTnLst>
                                </p:cTn>
                              </p:par>
                              <p:par>
                                <p:cTn id="305" presetID="8" presetClass="emph" presetSubtype="0" fill="hold" grpId="3" nodeType="withEffect">
                                  <p:stCondLst>
                                    <p:cond delay="0"/>
                                  </p:stCondLst>
                                  <p:childTnLst>
                                    <p:animRot by="21600000">
                                      <p:cBhvr>
                                        <p:cTn id="306" dur="3000" fill="hold"/>
                                        <p:tgtEl>
                                          <p:spTgt spid="18"/>
                                        </p:tgtEl>
                                        <p:attrNameLst>
                                          <p:attrName>r</p:attrName>
                                        </p:attrNameLst>
                                      </p:cBhvr>
                                    </p:animRot>
                                  </p:childTnLst>
                                </p:cTn>
                              </p:par>
                              <p:par>
                                <p:cTn id="307" presetID="8" presetClass="emph" presetSubtype="0" fill="hold" grpId="3" nodeType="withEffect">
                                  <p:stCondLst>
                                    <p:cond delay="0"/>
                                  </p:stCondLst>
                                  <p:childTnLst>
                                    <p:animRot by="-21600000">
                                      <p:cBhvr>
                                        <p:cTn id="308" dur="3000" fill="hold"/>
                                        <p:tgtEl>
                                          <p:spTgt spid="19"/>
                                        </p:tgtEl>
                                        <p:attrNameLst>
                                          <p:attrName>r</p:attrName>
                                        </p:attrNameLst>
                                      </p:cBhvr>
                                    </p:animRot>
                                  </p:childTnLst>
                                </p:cTn>
                              </p:par>
                              <p:par>
                                <p:cTn id="309" presetID="8" presetClass="emph" presetSubtype="0" fill="hold" grpId="3" nodeType="withEffect">
                                  <p:stCondLst>
                                    <p:cond delay="0"/>
                                  </p:stCondLst>
                                  <p:childTnLst>
                                    <p:animRot by="21600000">
                                      <p:cBhvr>
                                        <p:cTn id="310" dur="3000" fill="hold"/>
                                        <p:tgtEl>
                                          <p:spTgt spid="20"/>
                                        </p:tgtEl>
                                        <p:attrNameLst>
                                          <p:attrName>r</p:attrName>
                                        </p:attrNameLst>
                                      </p:cBhvr>
                                    </p:animRot>
                                  </p:childTnLst>
                                </p:cTn>
                              </p:par>
                              <p:par>
                                <p:cTn id="311" presetID="8" presetClass="emph" presetSubtype="0" fill="hold" grpId="3" nodeType="withEffect">
                                  <p:stCondLst>
                                    <p:cond delay="0"/>
                                  </p:stCondLst>
                                  <p:childTnLst>
                                    <p:animRot by="-21600000">
                                      <p:cBhvr>
                                        <p:cTn id="312" dur="3000" fill="hold"/>
                                        <p:tgtEl>
                                          <p:spTgt spid="21"/>
                                        </p:tgtEl>
                                        <p:attrNameLst>
                                          <p:attrName>r</p:attrName>
                                        </p:attrNameLst>
                                      </p:cBhvr>
                                    </p:animRot>
                                  </p:childTnLst>
                                </p:cTn>
                              </p:par>
                              <p:par>
                                <p:cTn id="313" presetID="35" presetClass="exit" presetSubtype="0" fill="hold" grpId="4" nodeType="withEffect">
                                  <p:stCondLst>
                                    <p:cond delay="0"/>
                                  </p:stCondLst>
                                  <p:childTnLst>
                                    <p:animEffect transition="out" filter="fade">
                                      <p:cBhvr>
                                        <p:cTn id="314" dur="3000"/>
                                        <p:tgtEl>
                                          <p:spTgt spid="3"/>
                                        </p:tgtEl>
                                      </p:cBhvr>
                                    </p:animEffect>
                                    <p:anim calcmode="lin" valueType="num">
                                      <p:cBhvr>
                                        <p:cTn id="315" dur="3000"/>
                                        <p:tgtEl>
                                          <p:spTgt spid="3"/>
                                        </p:tgtEl>
                                        <p:attrNameLst>
                                          <p:attrName>style.rotation</p:attrName>
                                        </p:attrNameLst>
                                      </p:cBhvr>
                                      <p:tavLst>
                                        <p:tav tm="0">
                                          <p:val>
                                            <p:fltVal val="0"/>
                                          </p:val>
                                        </p:tav>
                                        <p:tav tm="100000">
                                          <p:val>
                                            <p:fltVal val="720"/>
                                          </p:val>
                                        </p:tav>
                                      </p:tavLst>
                                    </p:anim>
                                    <p:anim calcmode="lin" valueType="num">
                                      <p:cBhvr>
                                        <p:cTn id="316" dur="3000"/>
                                        <p:tgtEl>
                                          <p:spTgt spid="3"/>
                                        </p:tgtEl>
                                        <p:attrNameLst>
                                          <p:attrName>ppt_h</p:attrName>
                                        </p:attrNameLst>
                                      </p:cBhvr>
                                      <p:tavLst>
                                        <p:tav tm="0">
                                          <p:val>
                                            <p:strVal val="ppt_h"/>
                                          </p:val>
                                        </p:tav>
                                        <p:tav tm="100000">
                                          <p:val>
                                            <p:fltVal val="0"/>
                                          </p:val>
                                        </p:tav>
                                      </p:tavLst>
                                    </p:anim>
                                    <p:anim calcmode="lin" valueType="num">
                                      <p:cBhvr>
                                        <p:cTn id="317" dur="3000"/>
                                        <p:tgtEl>
                                          <p:spTgt spid="3"/>
                                        </p:tgtEl>
                                        <p:attrNameLst>
                                          <p:attrName>ppt_w</p:attrName>
                                        </p:attrNameLst>
                                      </p:cBhvr>
                                      <p:tavLst>
                                        <p:tav tm="0">
                                          <p:val>
                                            <p:strVal val="ppt_w"/>
                                          </p:val>
                                        </p:tav>
                                        <p:tav tm="100000">
                                          <p:val>
                                            <p:fltVal val="0"/>
                                          </p:val>
                                        </p:tav>
                                      </p:tavLst>
                                    </p:anim>
                                    <p:set>
                                      <p:cBhvr>
                                        <p:cTn id="318" dur="1" fill="hold">
                                          <p:stCondLst>
                                            <p:cond delay="2999"/>
                                          </p:stCondLst>
                                        </p:cTn>
                                        <p:tgtEl>
                                          <p:spTgt spid="3"/>
                                        </p:tgtEl>
                                        <p:attrNameLst>
                                          <p:attrName>style.visibility</p:attrName>
                                        </p:attrNameLst>
                                      </p:cBhvr>
                                      <p:to>
                                        <p:strVal val="hidden"/>
                                      </p:to>
                                    </p:set>
                                  </p:childTnLst>
                                </p:cTn>
                              </p:par>
                              <p:par>
                                <p:cTn id="319" presetID="35" presetClass="exit" presetSubtype="0" fill="hold" grpId="4" nodeType="withEffect">
                                  <p:stCondLst>
                                    <p:cond delay="0"/>
                                  </p:stCondLst>
                                  <p:childTnLst>
                                    <p:animEffect transition="out" filter="fade">
                                      <p:cBhvr>
                                        <p:cTn id="320" dur="3000"/>
                                        <p:tgtEl>
                                          <p:spTgt spid="4"/>
                                        </p:tgtEl>
                                      </p:cBhvr>
                                    </p:animEffect>
                                    <p:anim calcmode="lin" valueType="num">
                                      <p:cBhvr>
                                        <p:cTn id="321" dur="3000"/>
                                        <p:tgtEl>
                                          <p:spTgt spid="4"/>
                                        </p:tgtEl>
                                        <p:attrNameLst>
                                          <p:attrName>style.rotation</p:attrName>
                                        </p:attrNameLst>
                                      </p:cBhvr>
                                      <p:tavLst>
                                        <p:tav tm="0">
                                          <p:val>
                                            <p:fltVal val="0"/>
                                          </p:val>
                                        </p:tav>
                                        <p:tav tm="100000">
                                          <p:val>
                                            <p:fltVal val="720"/>
                                          </p:val>
                                        </p:tav>
                                      </p:tavLst>
                                    </p:anim>
                                    <p:anim calcmode="lin" valueType="num">
                                      <p:cBhvr>
                                        <p:cTn id="322" dur="3000"/>
                                        <p:tgtEl>
                                          <p:spTgt spid="4"/>
                                        </p:tgtEl>
                                        <p:attrNameLst>
                                          <p:attrName>ppt_h</p:attrName>
                                        </p:attrNameLst>
                                      </p:cBhvr>
                                      <p:tavLst>
                                        <p:tav tm="0">
                                          <p:val>
                                            <p:strVal val="ppt_h"/>
                                          </p:val>
                                        </p:tav>
                                        <p:tav tm="100000">
                                          <p:val>
                                            <p:fltVal val="0"/>
                                          </p:val>
                                        </p:tav>
                                      </p:tavLst>
                                    </p:anim>
                                    <p:anim calcmode="lin" valueType="num">
                                      <p:cBhvr>
                                        <p:cTn id="323" dur="3000"/>
                                        <p:tgtEl>
                                          <p:spTgt spid="4"/>
                                        </p:tgtEl>
                                        <p:attrNameLst>
                                          <p:attrName>ppt_w</p:attrName>
                                        </p:attrNameLst>
                                      </p:cBhvr>
                                      <p:tavLst>
                                        <p:tav tm="0">
                                          <p:val>
                                            <p:strVal val="ppt_w"/>
                                          </p:val>
                                        </p:tav>
                                        <p:tav tm="100000">
                                          <p:val>
                                            <p:fltVal val="0"/>
                                          </p:val>
                                        </p:tav>
                                      </p:tavLst>
                                    </p:anim>
                                    <p:set>
                                      <p:cBhvr>
                                        <p:cTn id="324" dur="1" fill="hold">
                                          <p:stCondLst>
                                            <p:cond delay="2999"/>
                                          </p:stCondLst>
                                        </p:cTn>
                                        <p:tgtEl>
                                          <p:spTgt spid="4"/>
                                        </p:tgtEl>
                                        <p:attrNameLst>
                                          <p:attrName>style.visibility</p:attrName>
                                        </p:attrNameLst>
                                      </p:cBhvr>
                                      <p:to>
                                        <p:strVal val="hidden"/>
                                      </p:to>
                                    </p:set>
                                  </p:childTnLst>
                                </p:cTn>
                              </p:par>
                              <p:par>
                                <p:cTn id="325" presetID="35" presetClass="exit" presetSubtype="0" fill="hold" grpId="4" nodeType="withEffect">
                                  <p:stCondLst>
                                    <p:cond delay="0"/>
                                  </p:stCondLst>
                                  <p:childTnLst>
                                    <p:animEffect transition="out" filter="fade">
                                      <p:cBhvr>
                                        <p:cTn id="326" dur="3000"/>
                                        <p:tgtEl>
                                          <p:spTgt spid="5"/>
                                        </p:tgtEl>
                                      </p:cBhvr>
                                    </p:animEffect>
                                    <p:anim calcmode="lin" valueType="num">
                                      <p:cBhvr>
                                        <p:cTn id="327" dur="3000"/>
                                        <p:tgtEl>
                                          <p:spTgt spid="5"/>
                                        </p:tgtEl>
                                        <p:attrNameLst>
                                          <p:attrName>style.rotation</p:attrName>
                                        </p:attrNameLst>
                                      </p:cBhvr>
                                      <p:tavLst>
                                        <p:tav tm="0">
                                          <p:val>
                                            <p:fltVal val="0"/>
                                          </p:val>
                                        </p:tav>
                                        <p:tav tm="100000">
                                          <p:val>
                                            <p:fltVal val="720"/>
                                          </p:val>
                                        </p:tav>
                                      </p:tavLst>
                                    </p:anim>
                                    <p:anim calcmode="lin" valueType="num">
                                      <p:cBhvr>
                                        <p:cTn id="328" dur="3000"/>
                                        <p:tgtEl>
                                          <p:spTgt spid="5"/>
                                        </p:tgtEl>
                                        <p:attrNameLst>
                                          <p:attrName>ppt_h</p:attrName>
                                        </p:attrNameLst>
                                      </p:cBhvr>
                                      <p:tavLst>
                                        <p:tav tm="0">
                                          <p:val>
                                            <p:strVal val="ppt_h"/>
                                          </p:val>
                                        </p:tav>
                                        <p:tav tm="100000">
                                          <p:val>
                                            <p:fltVal val="0"/>
                                          </p:val>
                                        </p:tav>
                                      </p:tavLst>
                                    </p:anim>
                                    <p:anim calcmode="lin" valueType="num">
                                      <p:cBhvr>
                                        <p:cTn id="329" dur="3000"/>
                                        <p:tgtEl>
                                          <p:spTgt spid="5"/>
                                        </p:tgtEl>
                                        <p:attrNameLst>
                                          <p:attrName>ppt_w</p:attrName>
                                        </p:attrNameLst>
                                      </p:cBhvr>
                                      <p:tavLst>
                                        <p:tav tm="0">
                                          <p:val>
                                            <p:strVal val="ppt_w"/>
                                          </p:val>
                                        </p:tav>
                                        <p:tav tm="100000">
                                          <p:val>
                                            <p:fltVal val="0"/>
                                          </p:val>
                                        </p:tav>
                                      </p:tavLst>
                                    </p:anim>
                                    <p:set>
                                      <p:cBhvr>
                                        <p:cTn id="330" dur="1" fill="hold">
                                          <p:stCondLst>
                                            <p:cond delay="2999"/>
                                          </p:stCondLst>
                                        </p:cTn>
                                        <p:tgtEl>
                                          <p:spTgt spid="5"/>
                                        </p:tgtEl>
                                        <p:attrNameLst>
                                          <p:attrName>style.visibility</p:attrName>
                                        </p:attrNameLst>
                                      </p:cBhvr>
                                      <p:to>
                                        <p:strVal val="hidden"/>
                                      </p:to>
                                    </p:set>
                                  </p:childTnLst>
                                </p:cTn>
                              </p:par>
                              <p:par>
                                <p:cTn id="331" presetID="35" presetClass="exit" presetSubtype="0" fill="hold" grpId="4" nodeType="withEffect">
                                  <p:stCondLst>
                                    <p:cond delay="0"/>
                                  </p:stCondLst>
                                  <p:childTnLst>
                                    <p:animEffect transition="out" filter="fade">
                                      <p:cBhvr>
                                        <p:cTn id="332" dur="3000"/>
                                        <p:tgtEl>
                                          <p:spTgt spid="6"/>
                                        </p:tgtEl>
                                      </p:cBhvr>
                                    </p:animEffect>
                                    <p:anim calcmode="lin" valueType="num">
                                      <p:cBhvr>
                                        <p:cTn id="333" dur="3000"/>
                                        <p:tgtEl>
                                          <p:spTgt spid="6"/>
                                        </p:tgtEl>
                                        <p:attrNameLst>
                                          <p:attrName>style.rotation</p:attrName>
                                        </p:attrNameLst>
                                      </p:cBhvr>
                                      <p:tavLst>
                                        <p:tav tm="0">
                                          <p:val>
                                            <p:fltVal val="0"/>
                                          </p:val>
                                        </p:tav>
                                        <p:tav tm="100000">
                                          <p:val>
                                            <p:fltVal val="720"/>
                                          </p:val>
                                        </p:tav>
                                      </p:tavLst>
                                    </p:anim>
                                    <p:anim calcmode="lin" valueType="num">
                                      <p:cBhvr>
                                        <p:cTn id="334" dur="3000"/>
                                        <p:tgtEl>
                                          <p:spTgt spid="6"/>
                                        </p:tgtEl>
                                        <p:attrNameLst>
                                          <p:attrName>ppt_h</p:attrName>
                                        </p:attrNameLst>
                                      </p:cBhvr>
                                      <p:tavLst>
                                        <p:tav tm="0">
                                          <p:val>
                                            <p:strVal val="ppt_h"/>
                                          </p:val>
                                        </p:tav>
                                        <p:tav tm="100000">
                                          <p:val>
                                            <p:fltVal val="0"/>
                                          </p:val>
                                        </p:tav>
                                      </p:tavLst>
                                    </p:anim>
                                    <p:anim calcmode="lin" valueType="num">
                                      <p:cBhvr>
                                        <p:cTn id="335" dur="3000"/>
                                        <p:tgtEl>
                                          <p:spTgt spid="6"/>
                                        </p:tgtEl>
                                        <p:attrNameLst>
                                          <p:attrName>ppt_w</p:attrName>
                                        </p:attrNameLst>
                                      </p:cBhvr>
                                      <p:tavLst>
                                        <p:tav tm="0">
                                          <p:val>
                                            <p:strVal val="ppt_w"/>
                                          </p:val>
                                        </p:tav>
                                        <p:tav tm="100000">
                                          <p:val>
                                            <p:fltVal val="0"/>
                                          </p:val>
                                        </p:tav>
                                      </p:tavLst>
                                    </p:anim>
                                    <p:set>
                                      <p:cBhvr>
                                        <p:cTn id="336" dur="1" fill="hold">
                                          <p:stCondLst>
                                            <p:cond delay="2999"/>
                                          </p:stCondLst>
                                        </p:cTn>
                                        <p:tgtEl>
                                          <p:spTgt spid="6"/>
                                        </p:tgtEl>
                                        <p:attrNameLst>
                                          <p:attrName>style.visibility</p:attrName>
                                        </p:attrNameLst>
                                      </p:cBhvr>
                                      <p:to>
                                        <p:strVal val="hidden"/>
                                      </p:to>
                                    </p:set>
                                  </p:childTnLst>
                                </p:cTn>
                              </p:par>
                              <p:par>
                                <p:cTn id="337" presetID="35" presetClass="exit" presetSubtype="0" fill="hold" grpId="4" nodeType="withEffect">
                                  <p:stCondLst>
                                    <p:cond delay="0"/>
                                  </p:stCondLst>
                                  <p:childTnLst>
                                    <p:animEffect transition="out" filter="fade">
                                      <p:cBhvr>
                                        <p:cTn id="338" dur="3000"/>
                                        <p:tgtEl>
                                          <p:spTgt spid="7"/>
                                        </p:tgtEl>
                                      </p:cBhvr>
                                    </p:animEffect>
                                    <p:anim calcmode="lin" valueType="num">
                                      <p:cBhvr>
                                        <p:cTn id="339" dur="3000"/>
                                        <p:tgtEl>
                                          <p:spTgt spid="7"/>
                                        </p:tgtEl>
                                        <p:attrNameLst>
                                          <p:attrName>style.rotation</p:attrName>
                                        </p:attrNameLst>
                                      </p:cBhvr>
                                      <p:tavLst>
                                        <p:tav tm="0">
                                          <p:val>
                                            <p:fltVal val="0"/>
                                          </p:val>
                                        </p:tav>
                                        <p:tav tm="100000">
                                          <p:val>
                                            <p:fltVal val="720"/>
                                          </p:val>
                                        </p:tav>
                                      </p:tavLst>
                                    </p:anim>
                                    <p:anim calcmode="lin" valueType="num">
                                      <p:cBhvr>
                                        <p:cTn id="340" dur="3000"/>
                                        <p:tgtEl>
                                          <p:spTgt spid="7"/>
                                        </p:tgtEl>
                                        <p:attrNameLst>
                                          <p:attrName>ppt_h</p:attrName>
                                        </p:attrNameLst>
                                      </p:cBhvr>
                                      <p:tavLst>
                                        <p:tav tm="0">
                                          <p:val>
                                            <p:strVal val="ppt_h"/>
                                          </p:val>
                                        </p:tav>
                                        <p:tav tm="100000">
                                          <p:val>
                                            <p:fltVal val="0"/>
                                          </p:val>
                                        </p:tav>
                                      </p:tavLst>
                                    </p:anim>
                                    <p:anim calcmode="lin" valueType="num">
                                      <p:cBhvr>
                                        <p:cTn id="341" dur="3000"/>
                                        <p:tgtEl>
                                          <p:spTgt spid="7"/>
                                        </p:tgtEl>
                                        <p:attrNameLst>
                                          <p:attrName>ppt_w</p:attrName>
                                        </p:attrNameLst>
                                      </p:cBhvr>
                                      <p:tavLst>
                                        <p:tav tm="0">
                                          <p:val>
                                            <p:strVal val="ppt_w"/>
                                          </p:val>
                                        </p:tav>
                                        <p:tav tm="100000">
                                          <p:val>
                                            <p:fltVal val="0"/>
                                          </p:val>
                                        </p:tav>
                                      </p:tavLst>
                                    </p:anim>
                                    <p:set>
                                      <p:cBhvr>
                                        <p:cTn id="342" dur="1" fill="hold">
                                          <p:stCondLst>
                                            <p:cond delay="2999"/>
                                          </p:stCondLst>
                                        </p:cTn>
                                        <p:tgtEl>
                                          <p:spTgt spid="7"/>
                                        </p:tgtEl>
                                        <p:attrNameLst>
                                          <p:attrName>style.visibility</p:attrName>
                                        </p:attrNameLst>
                                      </p:cBhvr>
                                      <p:to>
                                        <p:strVal val="hidden"/>
                                      </p:to>
                                    </p:set>
                                  </p:childTnLst>
                                </p:cTn>
                              </p:par>
                              <p:par>
                                <p:cTn id="343" presetID="35" presetClass="exit" presetSubtype="0" fill="hold" grpId="4" nodeType="withEffect">
                                  <p:stCondLst>
                                    <p:cond delay="0"/>
                                  </p:stCondLst>
                                  <p:childTnLst>
                                    <p:animEffect transition="out" filter="fade">
                                      <p:cBhvr>
                                        <p:cTn id="344" dur="3000"/>
                                        <p:tgtEl>
                                          <p:spTgt spid="8"/>
                                        </p:tgtEl>
                                      </p:cBhvr>
                                    </p:animEffect>
                                    <p:anim calcmode="lin" valueType="num">
                                      <p:cBhvr>
                                        <p:cTn id="345" dur="3000"/>
                                        <p:tgtEl>
                                          <p:spTgt spid="8"/>
                                        </p:tgtEl>
                                        <p:attrNameLst>
                                          <p:attrName>style.rotation</p:attrName>
                                        </p:attrNameLst>
                                      </p:cBhvr>
                                      <p:tavLst>
                                        <p:tav tm="0">
                                          <p:val>
                                            <p:fltVal val="0"/>
                                          </p:val>
                                        </p:tav>
                                        <p:tav tm="100000">
                                          <p:val>
                                            <p:fltVal val="720"/>
                                          </p:val>
                                        </p:tav>
                                      </p:tavLst>
                                    </p:anim>
                                    <p:anim calcmode="lin" valueType="num">
                                      <p:cBhvr>
                                        <p:cTn id="346" dur="3000"/>
                                        <p:tgtEl>
                                          <p:spTgt spid="8"/>
                                        </p:tgtEl>
                                        <p:attrNameLst>
                                          <p:attrName>ppt_h</p:attrName>
                                        </p:attrNameLst>
                                      </p:cBhvr>
                                      <p:tavLst>
                                        <p:tav tm="0">
                                          <p:val>
                                            <p:strVal val="ppt_h"/>
                                          </p:val>
                                        </p:tav>
                                        <p:tav tm="100000">
                                          <p:val>
                                            <p:fltVal val="0"/>
                                          </p:val>
                                        </p:tav>
                                      </p:tavLst>
                                    </p:anim>
                                    <p:anim calcmode="lin" valueType="num">
                                      <p:cBhvr>
                                        <p:cTn id="347" dur="3000"/>
                                        <p:tgtEl>
                                          <p:spTgt spid="8"/>
                                        </p:tgtEl>
                                        <p:attrNameLst>
                                          <p:attrName>ppt_w</p:attrName>
                                        </p:attrNameLst>
                                      </p:cBhvr>
                                      <p:tavLst>
                                        <p:tav tm="0">
                                          <p:val>
                                            <p:strVal val="ppt_w"/>
                                          </p:val>
                                        </p:tav>
                                        <p:tav tm="100000">
                                          <p:val>
                                            <p:fltVal val="0"/>
                                          </p:val>
                                        </p:tav>
                                      </p:tavLst>
                                    </p:anim>
                                    <p:set>
                                      <p:cBhvr>
                                        <p:cTn id="348" dur="1" fill="hold">
                                          <p:stCondLst>
                                            <p:cond delay="2999"/>
                                          </p:stCondLst>
                                        </p:cTn>
                                        <p:tgtEl>
                                          <p:spTgt spid="8"/>
                                        </p:tgtEl>
                                        <p:attrNameLst>
                                          <p:attrName>style.visibility</p:attrName>
                                        </p:attrNameLst>
                                      </p:cBhvr>
                                      <p:to>
                                        <p:strVal val="hidden"/>
                                      </p:to>
                                    </p:set>
                                  </p:childTnLst>
                                </p:cTn>
                              </p:par>
                              <p:par>
                                <p:cTn id="349" presetID="35" presetClass="exit" presetSubtype="0" fill="hold" grpId="4" nodeType="withEffect">
                                  <p:stCondLst>
                                    <p:cond delay="0"/>
                                  </p:stCondLst>
                                  <p:childTnLst>
                                    <p:animEffect transition="out" filter="fade">
                                      <p:cBhvr>
                                        <p:cTn id="350" dur="3000"/>
                                        <p:tgtEl>
                                          <p:spTgt spid="9"/>
                                        </p:tgtEl>
                                      </p:cBhvr>
                                    </p:animEffect>
                                    <p:anim calcmode="lin" valueType="num">
                                      <p:cBhvr>
                                        <p:cTn id="351" dur="3000"/>
                                        <p:tgtEl>
                                          <p:spTgt spid="9"/>
                                        </p:tgtEl>
                                        <p:attrNameLst>
                                          <p:attrName>style.rotation</p:attrName>
                                        </p:attrNameLst>
                                      </p:cBhvr>
                                      <p:tavLst>
                                        <p:tav tm="0">
                                          <p:val>
                                            <p:fltVal val="0"/>
                                          </p:val>
                                        </p:tav>
                                        <p:tav tm="100000">
                                          <p:val>
                                            <p:fltVal val="720"/>
                                          </p:val>
                                        </p:tav>
                                      </p:tavLst>
                                    </p:anim>
                                    <p:anim calcmode="lin" valueType="num">
                                      <p:cBhvr>
                                        <p:cTn id="352" dur="3000"/>
                                        <p:tgtEl>
                                          <p:spTgt spid="9"/>
                                        </p:tgtEl>
                                        <p:attrNameLst>
                                          <p:attrName>ppt_h</p:attrName>
                                        </p:attrNameLst>
                                      </p:cBhvr>
                                      <p:tavLst>
                                        <p:tav tm="0">
                                          <p:val>
                                            <p:strVal val="ppt_h"/>
                                          </p:val>
                                        </p:tav>
                                        <p:tav tm="100000">
                                          <p:val>
                                            <p:fltVal val="0"/>
                                          </p:val>
                                        </p:tav>
                                      </p:tavLst>
                                    </p:anim>
                                    <p:anim calcmode="lin" valueType="num">
                                      <p:cBhvr>
                                        <p:cTn id="353" dur="3000"/>
                                        <p:tgtEl>
                                          <p:spTgt spid="9"/>
                                        </p:tgtEl>
                                        <p:attrNameLst>
                                          <p:attrName>ppt_w</p:attrName>
                                        </p:attrNameLst>
                                      </p:cBhvr>
                                      <p:tavLst>
                                        <p:tav tm="0">
                                          <p:val>
                                            <p:strVal val="ppt_w"/>
                                          </p:val>
                                        </p:tav>
                                        <p:tav tm="100000">
                                          <p:val>
                                            <p:fltVal val="0"/>
                                          </p:val>
                                        </p:tav>
                                      </p:tavLst>
                                    </p:anim>
                                    <p:set>
                                      <p:cBhvr>
                                        <p:cTn id="354" dur="1" fill="hold">
                                          <p:stCondLst>
                                            <p:cond delay="2999"/>
                                          </p:stCondLst>
                                        </p:cTn>
                                        <p:tgtEl>
                                          <p:spTgt spid="9"/>
                                        </p:tgtEl>
                                        <p:attrNameLst>
                                          <p:attrName>style.visibility</p:attrName>
                                        </p:attrNameLst>
                                      </p:cBhvr>
                                      <p:to>
                                        <p:strVal val="hidden"/>
                                      </p:to>
                                    </p:set>
                                  </p:childTnLst>
                                </p:cTn>
                              </p:par>
                              <p:par>
                                <p:cTn id="355" presetID="35" presetClass="exit" presetSubtype="0" fill="hold" grpId="4" nodeType="withEffect">
                                  <p:stCondLst>
                                    <p:cond delay="0"/>
                                  </p:stCondLst>
                                  <p:childTnLst>
                                    <p:animEffect transition="out" filter="fade">
                                      <p:cBhvr>
                                        <p:cTn id="356" dur="3000"/>
                                        <p:tgtEl>
                                          <p:spTgt spid="10"/>
                                        </p:tgtEl>
                                      </p:cBhvr>
                                    </p:animEffect>
                                    <p:anim calcmode="lin" valueType="num">
                                      <p:cBhvr>
                                        <p:cTn id="357" dur="3000"/>
                                        <p:tgtEl>
                                          <p:spTgt spid="10"/>
                                        </p:tgtEl>
                                        <p:attrNameLst>
                                          <p:attrName>style.rotation</p:attrName>
                                        </p:attrNameLst>
                                      </p:cBhvr>
                                      <p:tavLst>
                                        <p:tav tm="0">
                                          <p:val>
                                            <p:fltVal val="0"/>
                                          </p:val>
                                        </p:tav>
                                        <p:tav tm="100000">
                                          <p:val>
                                            <p:fltVal val="720"/>
                                          </p:val>
                                        </p:tav>
                                      </p:tavLst>
                                    </p:anim>
                                    <p:anim calcmode="lin" valueType="num">
                                      <p:cBhvr>
                                        <p:cTn id="358" dur="3000"/>
                                        <p:tgtEl>
                                          <p:spTgt spid="10"/>
                                        </p:tgtEl>
                                        <p:attrNameLst>
                                          <p:attrName>ppt_h</p:attrName>
                                        </p:attrNameLst>
                                      </p:cBhvr>
                                      <p:tavLst>
                                        <p:tav tm="0">
                                          <p:val>
                                            <p:strVal val="ppt_h"/>
                                          </p:val>
                                        </p:tav>
                                        <p:tav tm="100000">
                                          <p:val>
                                            <p:fltVal val="0"/>
                                          </p:val>
                                        </p:tav>
                                      </p:tavLst>
                                    </p:anim>
                                    <p:anim calcmode="lin" valueType="num">
                                      <p:cBhvr>
                                        <p:cTn id="359" dur="3000"/>
                                        <p:tgtEl>
                                          <p:spTgt spid="10"/>
                                        </p:tgtEl>
                                        <p:attrNameLst>
                                          <p:attrName>ppt_w</p:attrName>
                                        </p:attrNameLst>
                                      </p:cBhvr>
                                      <p:tavLst>
                                        <p:tav tm="0">
                                          <p:val>
                                            <p:strVal val="ppt_w"/>
                                          </p:val>
                                        </p:tav>
                                        <p:tav tm="100000">
                                          <p:val>
                                            <p:fltVal val="0"/>
                                          </p:val>
                                        </p:tav>
                                      </p:tavLst>
                                    </p:anim>
                                    <p:set>
                                      <p:cBhvr>
                                        <p:cTn id="360" dur="1" fill="hold">
                                          <p:stCondLst>
                                            <p:cond delay="2999"/>
                                          </p:stCondLst>
                                        </p:cTn>
                                        <p:tgtEl>
                                          <p:spTgt spid="10"/>
                                        </p:tgtEl>
                                        <p:attrNameLst>
                                          <p:attrName>style.visibility</p:attrName>
                                        </p:attrNameLst>
                                      </p:cBhvr>
                                      <p:to>
                                        <p:strVal val="hidden"/>
                                      </p:to>
                                    </p:set>
                                  </p:childTnLst>
                                </p:cTn>
                              </p:par>
                              <p:par>
                                <p:cTn id="361" presetID="35" presetClass="exit" presetSubtype="0" fill="hold" grpId="4" nodeType="withEffect">
                                  <p:stCondLst>
                                    <p:cond delay="0"/>
                                  </p:stCondLst>
                                  <p:childTnLst>
                                    <p:animEffect transition="out" filter="fade">
                                      <p:cBhvr>
                                        <p:cTn id="362" dur="3000"/>
                                        <p:tgtEl>
                                          <p:spTgt spid="11"/>
                                        </p:tgtEl>
                                      </p:cBhvr>
                                    </p:animEffect>
                                    <p:anim calcmode="lin" valueType="num">
                                      <p:cBhvr>
                                        <p:cTn id="363" dur="3000"/>
                                        <p:tgtEl>
                                          <p:spTgt spid="11"/>
                                        </p:tgtEl>
                                        <p:attrNameLst>
                                          <p:attrName>style.rotation</p:attrName>
                                        </p:attrNameLst>
                                      </p:cBhvr>
                                      <p:tavLst>
                                        <p:tav tm="0">
                                          <p:val>
                                            <p:fltVal val="0"/>
                                          </p:val>
                                        </p:tav>
                                        <p:tav tm="100000">
                                          <p:val>
                                            <p:fltVal val="720"/>
                                          </p:val>
                                        </p:tav>
                                      </p:tavLst>
                                    </p:anim>
                                    <p:anim calcmode="lin" valueType="num">
                                      <p:cBhvr>
                                        <p:cTn id="364" dur="3000"/>
                                        <p:tgtEl>
                                          <p:spTgt spid="11"/>
                                        </p:tgtEl>
                                        <p:attrNameLst>
                                          <p:attrName>ppt_h</p:attrName>
                                        </p:attrNameLst>
                                      </p:cBhvr>
                                      <p:tavLst>
                                        <p:tav tm="0">
                                          <p:val>
                                            <p:strVal val="ppt_h"/>
                                          </p:val>
                                        </p:tav>
                                        <p:tav tm="100000">
                                          <p:val>
                                            <p:fltVal val="0"/>
                                          </p:val>
                                        </p:tav>
                                      </p:tavLst>
                                    </p:anim>
                                    <p:anim calcmode="lin" valueType="num">
                                      <p:cBhvr>
                                        <p:cTn id="365" dur="3000"/>
                                        <p:tgtEl>
                                          <p:spTgt spid="11"/>
                                        </p:tgtEl>
                                        <p:attrNameLst>
                                          <p:attrName>ppt_w</p:attrName>
                                        </p:attrNameLst>
                                      </p:cBhvr>
                                      <p:tavLst>
                                        <p:tav tm="0">
                                          <p:val>
                                            <p:strVal val="ppt_w"/>
                                          </p:val>
                                        </p:tav>
                                        <p:tav tm="100000">
                                          <p:val>
                                            <p:fltVal val="0"/>
                                          </p:val>
                                        </p:tav>
                                      </p:tavLst>
                                    </p:anim>
                                    <p:set>
                                      <p:cBhvr>
                                        <p:cTn id="366" dur="1" fill="hold">
                                          <p:stCondLst>
                                            <p:cond delay="2999"/>
                                          </p:stCondLst>
                                        </p:cTn>
                                        <p:tgtEl>
                                          <p:spTgt spid="11"/>
                                        </p:tgtEl>
                                        <p:attrNameLst>
                                          <p:attrName>style.visibility</p:attrName>
                                        </p:attrNameLst>
                                      </p:cBhvr>
                                      <p:to>
                                        <p:strVal val="hidden"/>
                                      </p:to>
                                    </p:set>
                                  </p:childTnLst>
                                </p:cTn>
                              </p:par>
                              <p:par>
                                <p:cTn id="367" presetID="35" presetClass="exit" presetSubtype="0" fill="hold" grpId="4" nodeType="withEffect">
                                  <p:stCondLst>
                                    <p:cond delay="0"/>
                                  </p:stCondLst>
                                  <p:childTnLst>
                                    <p:animEffect transition="out" filter="fade">
                                      <p:cBhvr>
                                        <p:cTn id="368" dur="3000"/>
                                        <p:tgtEl>
                                          <p:spTgt spid="12"/>
                                        </p:tgtEl>
                                      </p:cBhvr>
                                    </p:animEffect>
                                    <p:anim calcmode="lin" valueType="num">
                                      <p:cBhvr>
                                        <p:cTn id="369" dur="3000"/>
                                        <p:tgtEl>
                                          <p:spTgt spid="12"/>
                                        </p:tgtEl>
                                        <p:attrNameLst>
                                          <p:attrName>style.rotation</p:attrName>
                                        </p:attrNameLst>
                                      </p:cBhvr>
                                      <p:tavLst>
                                        <p:tav tm="0">
                                          <p:val>
                                            <p:fltVal val="0"/>
                                          </p:val>
                                        </p:tav>
                                        <p:tav tm="100000">
                                          <p:val>
                                            <p:fltVal val="720"/>
                                          </p:val>
                                        </p:tav>
                                      </p:tavLst>
                                    </p:anim>
                                    <p:anim calcmode="lin" valueType="num">
                                      <p:cBhvr>
                                        <p:cTn id="370" dur="3000"/>
                                        <p:tgtEl>
                                          <p:spTgt spid="12"/>
                                        </p:tgtEl>
                                        <p:attrNameLst>
                                          <p:attrName>ppt_h</p:attrName>
                                        </p:attrNameLst>
                                      </p:cBhvr>
                                      <p:tavLst>
                                        <p:tav tm="0">
                                          <p:val>
                                            <p:strVal val="ppt_h"/>
                                          </p:val>
                                        </p:tav>
                                        <p:tav tm="100000">
                                          <p:val>
                                            <p:fltVal val="0"/>
                                          </p:val>
                                        </p:tav>
                                      </p:tavLst>
                                    </p:anim>
                                    <p:anim calcmode="lin" valueType="num">
                                      <p:cBhvr>
                                        <p:cTn id="371" dur="3000"/>
                                        <p:tgtEl>
                                          <p:spTgt spid="12"/>
                                        </p:tgtEl>
                                        <p:attrNameLst>
                                          <p:attrName>ppt_w</p:attrName>
                                        </p:attrNameLst>
                                      </p:cBhvr>
                                      <p:tavLst>
                                        <p:tav tm="0">
                                          <p:val>
                                            <p:strVal val="ppt_w"/>
                                          </p:val>
                                        </p:tav>
                                        <p:tav tm="100000">
                                          <p:val>
                                            <p:fltVal val="0"/>
                                          </p:val>
                                        </p:tav>
                                      </p:tavLst>
                                    </p:anim>
                                    <p:set>
                                      <p:cBhvr>
                                        <p:cTn id="372" dur="1" fill="hold">
                                          <p:stCondLst>
                                            <p:cond delay="2999"/>
                                          </p:stCondLst>
                                        </p:cTn>
                                        <p:tgtEl>
                                          <p:spTgt spid="12"/>
                                        </p:tgtEl>
                                        <p:attrNameLst>
                                          <p:attrName>style.visibility</p:attrName>
                                        </p:attrNameLst>
                                      </p:cBhvr>
                                      <p:to>
                                        <p:strVal val="hidden"/>
                                      </p:to>
                                    </p:set>
                                  </p:childTnLst>
                                </p:cTn>
                              </p:par>
                              <p:par>
                                <p:cTn id="373" presetID="35" presetClass="exit" presetSubtype="0" fill="hold" grpId="4" nodeType="withEffect">
                                  <p:stCondLst>
                                    <p:cond delay="0"/>
                                  </p:stCondLst>
                                  <p:childTnLst>
                                    <p:animEffect transition="out" filter="fade">
                                      <p:cBhvr>
                                        <p:cTn id="374" dur="3000"/>
                                        <p:tgtEl>
                                          <p:spTgt spid="13"/>
                                        </p:tgtEl>
                                      </p:cBhvr>
                                    </p:animEffect>
                                    <p:anim calcmode="lin" valueType="num">
                                      <p:cBhvr>
                                        <p:cTn id="375" dur="3000"/>
                                        <p:tgtEl>
                                          <p:spTgt spid="13"/>
                                        </p:tgtEl>
                                        <p:attrNameLst>
                                          <p:attrName>style.rotation</p:attrName>
                                        </p:attrNameLst>
                                      </p:cBhvr>
                                      <p:tavLst>
                                        <p:tav tm="0">
                                          <p:val>
                                            <p:fltVal val="0"/>
                                          </p:val>
                                        </p:tav>
                                        <p:tav tm="100000">
                                          <p:val>
                                            <p:fltVal val="720"/>
                                          </p:val>
                                        </p:tav>
                                      </p:tavLst>
                                    </p:anim>
                                    <p:anim calcmode="lin" valueType="num">
                                      <p:cBhvr>
                                        <p:cTn id="376" dur="3000"/>
                                        <p:tgtEl>
                                          <p:spTgt spid="13"/>
                                        </p:tgtEl>
                                        <p:attrNameLst>
                                          <p:attrName>ppt_h</p:attrName>
                                        </p:attrNameLst>
                                      </p:cBhvr>
                                      <p:tavLst>
                                        <p:tav tm="0">
                                          <p:val>
                                            <p:strVal val="ppt_h"/>
                                          </p:val>
                                        </p:tav>
                                        <p:tav tm="100000">
                                          <p:val>
                                            <p:fltVal val="0"/>
                                          </p:val>
                                        </p:tav>
                                      </p:tavLst>
                                    </p:anim>
                                    <p:anim calcmode="lin" valueType="num">
                                      <p:cBhvr>
                                        <p:cTn id="377" dur="3000"/>
                                        <p:tgtEl>
                                          <p:spTgt spid="13"/>
                                        </p:tgtEl>
                                        <p:attrNameLst>
                                          <p:attrName>ppt_w</p:attrName>
                                        </p:attrNameLst>
                                      </p:cBhvr>
                                      <p:tavLst>
                                        <p:tav tm="0">
                                          <p:val>
                                            <p:strVal val="ppt_w"/>
                                          </p:val>
                                        </p:tav>
                                        <p:tav tm="100000">
                                          <p:val>
                                            <p:fltVal val="0"/>
                                          </p:val>
                                        </p:tav>
                                      </p:tavLst>
                                    </p:anim>
                                    <p:set>
                                      <p:cBhvr>
                                        <p:cTn id="378" dur="1" fill="hold">
                                          <p:stCondLst>
                                            <p:cond delay="2999"/>
                                          </p:stCondLst>
                                        </p:cTn>
                                        <p:tgtEl>
                                          <p:spTgt spid="13"/>
                                        </p:tgtEl>
                                        <p:attrNameLst>
                                          <p:attrName>style.visibility</p:attrName>
                                        </p:attrNameLst>
                                      </p:cBhvr>
                                      <p:to>
                                        <p:strVal val="hidden"/>
                                      </p:to>
                                    </p:set>
                                  </p:childTnLst>
                                </p:cTn>
                              </p:par>
                              <p:par>
                                <p:cTn id="379" presetID="35" presetClass="exit" presetSubtype="0" fill="hold" grpId="4" nodeType="withEffect">
                                  <p:stCondLst>
                                    <p:cond delay="0"/>
                                  </p:stCondLst>
                                  <p:childTnLst>
                                    <p:animEffect transition="out" filter="fade">
                                      <p:cBhvr>
                                        <p:cTn id="380" dur="3000"/>
                                        <p:tgtEl>
                                          <p:spTgt spid="14"/>
                                        </p:tgtEl>
                                      </p:cBhvr>
                                    </p:animEffect>
                                    <p:anim calcmode="lin" valueType="num">
                                      <p:cBhvr>
                                        <p:cTn id="381" dur="3000"/>
                                        <p:tgtEl>
                                          <p:spTgt spid="14"/>
                                        </p:tgtEl>
                                        <p:attrNameLst>
                                          <p:attrName>style.rotation</p:attrName>
                                        </p:attrNameLst>
                                      </p:cBhvr>
                                      <p:tavLst>
                                        <p:tav tm="0">
                                          <p:val>
                                            <p:fltVal val="0"/>
                                          </p:val>
                                        </p:tav>
                                        <p:tav tm="100000">
                                          <p:val>
                                            <p:fltVal val="720"/>
                                          </p:val>
                                        </p:tav>
                                      </p:tavLst>
                                    </p:anim>
                                    <p:anim calcmode="lin" valueType="num">
                                      <p:cBhvr>
                                        <p:cTn id="382" dur="3000"/>
                                        <p:tgtEl>
                                          <p:spTgt spid="14"/>
                                        </p:tgtEl>
                                        <p:attrNameLst>
                                          <p:attrName>ppt_h</p:attrName>
                                        </p:attrNameLst>
                                      </p:cBhvr>
                                      <p:tavLst>
                                        <p:tav tm="0">
                                          <p:val>
                                            <p:strVal val="ppt_h"/>
                                          </p:val>
                                        </p:tav>
                                        <p:tav tm="100000">
                                          <p:val>
                                            <p:fltVal val="0"/>
                                          </p:val>
                                        </p:tav>
                                      </p:tavLst>
                                    </p:anim>
                                    <p:anim calcmode="lin" valueType="num">
                                      <p:cBhvr>
                                        <p:cTn id="383" dur="3000"/>
                                        <p:tgtEl>
                                          <p:spTgt spid="14"/>
                                        </p:tgtEl>
                                        <p:attrNameLst>
                                          <p:attrName>ppt_w</p:attrName>
                                        </p:attrNameLst>
                                      </p:cBhvr>
                                      <p:tavLst>
                                        <p:tav tm="0">
                                          <p:val>
                                            <p:strVal val="ppt_w"/>
                                          </p:val>
                                        </p:tav>
                                        <p:tav tm="100000">
                                          <p:val>
                                            <p:fltVal val="0"/>
                                          </p:val>
                                        </p:tav>
                                      </p:tavLst>
                                    </p:anim>
                                    <p:set>
                                      <p:cBhvr>
                                        <p:cTn id="384" dur="1" fill="hold">
                                          <p:stCondLst>
                                            <p:cond delay="2999"/>
                                          </p:stCondLst>
                                        </p:cTn>
                                        <p:tgtEl>
                                          <p:spTgt spid="14"/>
                                        </p:tgtEl>
                                        <p:attrNameLst>
                                          <p:attrName>style.visibility</p:attrName>
                                        </p:attrNameLst>
                                      </p:cBhvr>
                                      <p:to>
                                        <p:strVal val="hidden"/>
                                      </p:to>
                                    </p:set>
                                  </p:childTnLst>
                                </p:cTn>
                              </p:par>
                              <p:par>
                                <p:cTn id="385" presetID="35" presetClass="exit" presetSubtype="0" fill="hold" grpId="4" nodeType="withEffect">
                                  <p:stCondLst>
                                    <p:cond delay="0"/>
                                  </p:stCondLst>
                                  <p:childTnLst>
                                    <p:animEffect transition="out" filter="fade">
                                      <p:cBhvr>
                                        <p:cTn id="386" dur="3000"/>
                                        <p:tgtEl>
                                          <p:spTgt spid="15"/>
                                        </p:tgtEl>
                                      </p:cBhvr>
                                    </p:animEffect>
                                    <p:anim calcmode="lin" valueType="num">
                                      <p:cBhvr>
                                        <p:cTn id="387" dur="3000"/>
                                        <p:tgtEl>
                                          <p:spTgt spid="15"/>
                                        </p:tgtEl>
                                        <p:attrNameLst>
                                          <p:attrName>style.rotation</p:attrName>
                                        </p:attrNameLst>
                                      </p:cBhvr>
                                      <p:tavLst>
                                        <p:tav tm="0">
                                          <p:val>
                                            <p:fltVal val="0"/>
                                          </p:val>
                                        </p:tav>
                                        <p:tav tm="100000">
                                          <p:val>
                                            <p:fltVal val="720"/>
                                          </p:val>
                                        </p:tav>
                                      </p:tavLst>
                                    </p:anim>
                                    <p:anim calcmode="lin" valueType="num">
                                      <p:cBhvr>
                                        <p:cTn id="388" dur="3000"/>
                                        <p:tgtEl>
                                          <p:spTgt spid="15"/>
                                        </p:tgtEl>
                                        <p:attrNameLst>
                                          <p:attrName>ppt_h</p:attrName>
                                        </p:attrNameLst>
                                      </p:cBhvr>
                                      <p:tavLst>
                                        <p:tav tm="0">
                                          <p:val>
                                            <p:strVal val="ppt_h"/>
                                          </p:val>
                                        </p:tav>
                                        <p:tav tm="100000">
                                          <p:val>
                                            <p:fltVal val="0"/>
                                          </p:val>
                                        </p:tav>
                                      </p:tavLst>
                                    </p:anim>
                                    <p:anim calcmode="lin" valueType="num">
                                      <p:cBhvr>
                                        <p:cTn id="389" dur="3000"/>
                                        <p:tgtEl>
                                          <p:spTgt spid="15"/>
                                        </p:tgtEl>
                                        <p:attrNameLst>
                                          <p:attrName>ppt_w</p:attrName>
                                        </p:attrNameLst>
                                      </p:cBhvr>
                                      <p:tavLst>
                                        <p:tav tm="0">
                                          <p:val>
                                            <p:strVal val="ppt_w"/>
                                          </p:val>
                                        </p:tav>
                                        <p:tav tm="100000">
                                          <p:val>
                                            <p:fltVal val="0"/>
                                          </p:val>
                                        </p:tav>
                                      </p:tavLst>
                                    </p:anim>
                                    <p:set>
                                      <p:cBhvr>
                                        <p:cTn id="390" dur="1" fill="hold">
                                          <p:stCondLst>
                                            <p:cond delay="2999"/>
                                          </p:stCondLst>
                                        </p:cTn>
                                        <p:tgtEl>
                                          <p:spTgt spid="15"/>
                                        </p:tgtEl>
                                        <p:attrNameLst>
                                          <p:attrName>style.visibility</p:attrName>
                                        </p:attrNameLst>
                                      </p:cBhvr>
                                      <p:to>
                                        <p:strVal val="hidden"/>
                                      </p:to>
                                    </p:set>
                                  </p:childTnLst>
                                </p:cTn>
                              </p:par>
                              <p:par>
                                <p:cTn id="391" presetID="35" presetClass="exit" presetSubtype="0" fill="hold" grpId="4" nodeType="withEffect">
                                  <p:stCondLst>
                                    <p:cond delay="0"/>
                                  </p:stCondLst>
                                  <p:childTnLst>
                                    <p:animEffect transition="out" filter="fade">
                                      <p:cBhvr>
                                        <p:cTn id="392" dur="3000"/>
                                        <p:tgtEl>
                                          <p:spTgt spid="16"/>
                                        </p:tgtEl>
                                      </p:cBhvr>
                                    </p:animEffect>
                                    <p:anim calcmode="lin" valueType="num">
                                      <p:cBhvr>
                                        <p:cTn id="393" dur="3000"/>
                                        <p:tgtEl>
                                          <p:spTgt spid="16"/>
                                        </p:tgtEl>
                                        <p:attrNameLst>
                                          <p:attrName>style.rotation</p:attrName>
                                        </p:attrNameLst>
                                      </p:cBhvr>
                                      <p:tavLst>
                                        <p:tav tm="0">
                                          <p:val>
                                            <p:fltVal val="0"/>
                                          </p:val>
                                        </p:tav>
                                        <p:tav tm="100000">
                                          <p:val>
                                            <p:fltVal val="720"/>
                                          </p:val>
                                        </p:tav>
                                      </p:tavLst>
                                    </p:anim>
                                    <p:anim calcmode="lin" valueType="num">
                                      <p:cBhvr>
                                        <p:cTn id="394" dur="3000"/>
                                        <p:tgtEl>
                                          <p:spTgt spid="16"/>
                                        </p:tgtEl>
                                        <p:attrNameLst>
                                          <p:attrName>ppt_h</p:attrName>
                                        </p:attrNameLst>
                                      </p:cBhvr>
                                      <p:tavLst>
                                        <p:tav tm="0">
                                          <p:val>
                                            <p:strVal val="ppt_h"/>
                                          </p:val>
                                        </p:tav>
                                        <p:tav tm="100000">
                                          <p:val>
                                            <p:fltVal val="0"/>
                                          </p:val>
                                        </p:tav>
                                      </p:tavLst>
                                    </p:anim>
                                    <p:anim calcmode="lin" valueType="num">
                                      <p:cBhvr>
                                        <p:cTn id="395" dur="3000"/>
                                        <p:tgtEl>
                                          <p:spTgt spid="16"/>
                                        </p:tgtEl>
                                        <p:attrNameLst>
                                          <p:attrName>ppt_w</p:attrName>
                                        </p:attrNameLst>
                                      </p:cBhvr>
                                      <p:tavLst>
                                        <p:tav tm="0">
                                          <p:val>
                                            <p:strVal val="ppt_w"/>
                                          </p:val>
                                        </p:tav>
                                        <p:tav tm="100000">
                                          <p:val>
                                            <p:fltVal val="0"/>
                                          </p:val>
                                        </p:tav>
                                      </p:tavLst>
                                    </p:anim>
                                    <p:set>
                                      <p:cBhvr>
                                        <p:cTn id="396" dur="1" fill="hold">
                                          <p:stCondLst>
                                            <p:cond delay="2999"/>
                                          </p:stCondLst>
                                        </p:cTn>
                                        <p:tgtEl>
                                          <p:spTgt spid="16"/>
                                        </p:tgtEl>
                                        <p:attrNameLst>
                                          <p:attrName>style.visibility</p:attrName>
                                        </p:attrNameLst>
                                      </p:cBhvr>
                                      <p:to>
                                        <p:strVal val="hidden"/>
                                      </p:to>
                                    </p:set>
                                  </p:childTnLst>
                                </p:cTn>
                              </p:par>
                              <p:par>
                                <p:cTn id="397" presetID="35" presetClass="exit" presetSubtype="0" fill="hold" grpId="4" nodeType="withEffect">
                                  <p:stCondLst>
                                    <p:cond delay="0"/>
                                  </p:stCondLst>
                                  <p:childTnLst>
                                    <p:animEffect transition="out" filter="fade">
                                      <p:cBhvr>
                                        <p:cTn id="398" dur="3000"/>
                                        <p:tgtEl>
                                          <p:spTgt spid="17"/>
                                        </p:tgtEl>
                                      </p:cBhvr>
                                    </p:animEffect>
                                    <p:anim calcmode="lin" valueType="num">
                                      <p:cBhvr>
                                        <p:cTn id="399" dur="3000"/>
                                        <p:tgtEl>
                                          <p:spTgt spid="17"/>
                                        </p:tgtEl>
                                        <p:attrNameLst>
                                          <p:attrName>style.rotation</p:attrName>
                                        </p:attrNameLst>
                                      </p:cBhvr>
                                      <p:tavLst>
                                        <p:tav tm="0">
                                          <p:val>
                                            <p:fltVal val="0"/>
                                          </p:val>
                                        </p:tav>
                                        <p:tav tm="100000">
                                          <p:val>
                                            <p:fltVal val="720"/>
                                          </p:val>
                                        </p:tav>
                                      </p:tavLst>
                                    </p:anim>
                                    <p:anim calcmode="lin" valueType="num">
                                      <p:cBhvr>
                                        <p:cTn id="400" dur="3000"/>
                                        <p:tgtEl>
                                          <p:spTgt spid="17"/>
                                        </p:tgtEl>
                                        <p:attrNameLst>
                                          <p:attrName>ppt_h</p:attrName>
                                        </p:attrNameLst>
                                      </p:cBhvr>
                                      <p:tavLst>
                                        <p:tav tm="0">
                                          <p:val>
                                            <p:strVal val="ppt_h"/>
                                          </p:val>
                                        </p:tav>
                                        <p:tav tm="100000">
                                          <p:val>
                                            <p:fltVal val="0"/>
                                          </p:val>
                                        </p:tav>
                                      </p:tavLst>
                                    </p:anim>
                                    <p:anim calcmode="lin" valueType="num">
                                      <p:cBhvr>
                                        <p:cTn id="401" dur="3000"/>
                                        <p:tgtEl>
                                          <p:spTgt spid="17"/>
                                        </p:tgtEl>
                                        <p:attrNameLst>
                                          <p:attrName>ppt_w</p:attrName>
                                        </p:attrNameLst>
                                      </p:cBhvr>
                                      <p:tavLst>
                                        <p:tav tm="0">
                                          <p:val>
                                            <p:strVal val="ppt_w"/>
                                          </p:val>
                                        </p:tav>
                                        <p:tav tm="100000">
                                          <p:val>
                                            <p:fltVal val="0"/>
                                          </p:val>
                                        </p:tav>
                                      </p:tavLst>
                                    </p:anim>
                                    <p:set>
                                      <p:cBhvr>
                                        <p:cTn id="402" dur="1" fill="hold">
                                          <p:stCondLst>
                                            <p:cond delay="2999"/>
                                          </p:stCondLst>
                                        </p:cTn>
                                        <p:tgtEl>
                                          <p:spTgt spid="17"/>
                                        </p:tgtEl>
                                        <p:attrNameLst>
                                          <p:attrName>style.visibility</p:attrName>
                                        </p:attrNameLst>
                                      </p:cBhvr>
                                      <p:to>
                                        <p:strVal val="hidden"/>
                                      </p:to>
                                    </p:set>
                                  </p:childTnLst>
                                </p:cTn>
                              </p:par>
                              <p:par>
                                <p:cTn id="403" presetID="35" presetClass="exit" presetSubtype="0" fill="hold" grpId="4" nodeType="withEffect">
                                  <p:stCondLst>
                                    <p:cond delay="0"/>
                                  </p:stCondLst>
                                  <p:childTnLst>
                                    <p:animEffect transition="out" filter="fade">
                                      <p:cBhvr>
                                        <p:cTn id="404" dur="3000"/>
                                        <p:tgtEl>
                                          <p:spTgt spid="18"/>
                                        </p:tgtEl>
                                      </p:cBhvr>
                                    </p:animEffect>
                                    <p:anim calcmode="lin" valueType="num">
                                      <p:cBhvr>
                                        <p:cTn id="405" dur="3000"/>
                                        <p:tgtEl>
                                          <p:spTgt spid="18"/>
                                        </p:tgtEl>
                                        <p:attrNameLst>
                                          <p:attrName>style.rotation</p:attrName>
                                        </p:attrNameLst>
                                      </p:cBhvr>
                                      <p:tavLst>
                                        <p:tav tm="0">
                                          <p:val>
                                            <p:fltVal val="0"/>
                                          </p:val>
                                        </p:tav>
                                        <p:tav tm="100000">
                                          <p:val>
                                            <p:fltVal val="720"/>
                                          </p:val>
                                        </p:tav>
                                      </p:tavLst>
                                    </p:anim>
                                    <p:anim calcmode="lin" valueType="num">
                                      <p:cBhvr>
                                        <p:cTn id="406" dur="3000"/>
                                        <p:tgtEl>
                                          <p:spTgt spid="18"/>
                                        </p:tgtEl>
                                        <p:attrNameLst>
                                          <p:attrName>ppt_h</p:attrName>
                                        </p:attrNameLst>
                                      </p:cBhvr>
                                      <p:tavLst>
                                        <p:tav tm="0">
                                          <p:val>
                                            <p:strVal val="ppt_h"/>
                                          </p:val>
                                        </p:tav>
                                        <p:tav tm="100000">
                                          <p:val>
                                            <p:fltVal val="0"/>
                                          </p:val>
                                        </p:tav>
                                      </p:tavLst>
                                    </p:anim>
                                    <p:anim calcmode="lin" valueType="num">
                                      <p:cBhvr>
                                        <p:cTn id="407" dur="3000"/>
                                        <p:tgtEl>
                                          <p:spTgt spid="18"/>
                                        </p:tgtEl>
                                        <p:attrNameLst>
                                          <p:attrName>ppt_w</p:attrName>
                                        </p:attrNameLst>
                                      </p:cBhvr>
                                      <p:tavLst>
                                        <p:tav tm="0">
                                          <p:val>
                                            <p:strVal val="ppt_w"/>
                                          </p:val>
                                        </p:tav>
                                        <p:tav tm="100000">
                                          <p:val>
                                            <p:fltVal val="0"/>
                                          </p:val>
                                        </p:tav>
                                      </p:tavLst>
                                    </p:anim>
                                    <p:set>
                                      <p:cBhvr>
                                        <p:cTn id="408" dur="1" fill="hold">
                                          <p:stCondLst>
                                            <p:cond delay="2999"/>
                                          </p:stCondLst>
                                        </p:cTn>
                                        <p:tgtEl>
                                          <p:spTgt spid="18"/>
                                        </p:tgtEl>
                                        <p:attrNameLst>
                                          <p:attrName>style.visibility</p:attrName>
                                        </p:attrNameLst>
                                      </p:cBhvr>
                                      <p:to>
                                        <p:strVal val="hidden"/>
                                      </p:to>
                                    </p:set>
                                  </p:childTnLst>
                                </p:cTn>
                              </p:par>
                              <p:par>
                                <p:cTn id="409" presetID="35" presetClass="exit" presetSubtype="0" fill="hold" grpId="4" nodeType="withEffect">
                                  <p:stCondLst>
                                    <p:cond delay="0"/>
                                  </p:stCondLst>
                                  <p:childTnLst>
                                    <p:animEffect transition="out" filter="fade">
                                      <p:cBhvr>
                                        <p:cTn id="410" dur="3000"/>
                                        <p:tgtEl>
                                          <p:spTgt spid="19"/>
                                        </p:tgtEl>
                                      </p:cBhvr>
                                    </p:animEffect>
                                    <p:anim calcmode="lin" valueType="num">
                                      <p:cBhvr>
                                        <p:cTn id="411" dur="3000"/>
                                        <p:tgtEl>
                                          <p:spTgt spid="19"/>
                                        </p:tgtEl>
                                        <p:attrNameLst>
                                          <p:attrName>style.rotation</p:attrName>
                                        </p:attrNameLst>
                                      </p:cBhvr>
                                      <p:tavLst>
                                        <p:tav tm="0">
                                          <p:val>
                                            <p:fltVal val="0"/>
                                          </p:val>
                                        </p:tav>
                                        <p:tav tm="100000">
                                          <p:val>
                                            <p:fltVal val="720"/>
                                          </p:val>
                                        </p:tav>
                                      </p:tavLst>
                                    </p:anim>
                                    <p:anim calcmode="lin" valueType="num">
                                      <p:cBhvr>
                                        <p:cTn id="412" dur="3000"/>
                                        <p:tgtEl>
                                          <p:spTgt spid="19"/>
                                        </p:tgtEl>
                                        <p:attrNameLst>
                                          <p:attrName>ppt_h</p:attrName>
                                        </p:attrNameLst>
                                      </p:cBhvr>
                                      <p:tavLst>
                                        <p:tav tm="0">
                                          <p:val>
                                            <p:strVal val="ppt_h"/>
                                          </p:val>
                                        </p:tav>
                                        <p:tav tm="100000">
                                          <p:val>
                                            <p:fltVal val="0"/>
                                          </p:val>
                                        </p:tav>
                                      </p:tavLst>
                                    </p:anim>
                                    <p:anim calcmode="lin" valueType="num">
                                      <p:cBhvr>
                                        <p:cTn id="413" dur="3000"/>
                                        <p:tgtEl>
                                          <p:spTgt spid="19"/>
                                        </p:tgtEl>
                                        <p:attrNameLst>
                                          <p:attrName>ppt_w</p:attrName>
                                        </p:attrNameLst>
                                      </p:cBhvr>
                                      <p:tavLst>
                                        <p:tav tm="0">
                                          <p:val>
                                            <p:strVal val="ppt_w"/>
                                          </p:val>
                                        </p:tav>
                                        <p:tav tm="100000">
                                          <p:val>
                                            <p:fltVal val="0"/>
                                          </p:val>
                                        </p:tav>
                                      </p:tavLst>
                                    </p:anim>
                                    <p:set>
                                      <p:cBhvr>
                                        <p:cTn id="414" dur="1" fill="hold">
                                          <p:stCondLst>
                                            <p:cond delay="2999"/>
                                          </p:stCondLst>
                                        </p:cTn>
                                        <p:tgtEl>
                                          <p:spTgt spid="19"/>
                                        </p:tgtEl>
                                        <p:attrNameLst>
                                          <p:attrName>style.visibility</p:attrName>
                                        </p:attrNameLst>
                                      </p:cBhvr>
                                      <p:to>
                                        <p:strVal val="hidden"/>
                                      </p:to>
                                    </p:set>
                                  </p:childTnLst>
                                </p:cTn>
                              </p:par>
                              <p:par>
                                <p:cTn id="415" presetID="35" presetClass="exit" presetSubtype="0" fill="hold" grpId="4" nodeType="withEffect">
                                  <p:stCondLst>
                                    <p:cond delay="0"/>
                                  </p:stCondLst>
                                  <p:childTnLst>
                                    <p:animEffect transition="out" filter="fade">
                                      <p:cBhvr>
                                        <p:cTn id="416" dur="3000"/>
                                        <p:tgtEl>
                                          <p:spTgt spid="20"/>
                                        </p:tgtEl>
                                      </p:cBhvr>
                                    </p:animEffect>
                                    <p:anim calcmode="lin" valueType="num">
                                      <p:cBhvr>
                                        <p:cTn id="417" dur="3000"/>
                                        <p:tgtEl>
                                          <p:spTgt spid="20"/>
                                        </p:tgtEl>
                                        <p:attrNameLst>
                                          <p:attrName>style.rotation</p:attrName>
                                        </p:attrNameLst>
                                      </p:cBhvr>
                                      <p:tavLst>
                                        <p:tav tm="0">
                                          <p:val>
                                            <p:fltVal val="0"/>
                                          </p:val>
                                        </p:tav>
                                        <p:tav tm="100000">
                                          <p:val>
                                            <p:fltVal val="720"/>
                                          </p:val>
                                        </p:tav>
                                      </p:tavLst>
                                    </p:anim>
                                    <p:anim calcmode="lin" valueType="num">
                                      <p:cBhvr>
                                        <p:cTn id="418" dur="3000"/>
                                        <p:tgtEl>
                                          <p:spTgt spid="20"/>
                                        </p:tgtEl>
                                        <p:attrNameLst>
                                          <p:attrName>ppt_h</p:attrName>
                                        </p:attrNameLst>
                                      </p:cBhvr>
                                      <p:tavLst>
                                        <p:tav tm="0">
                                          <p:val>
                                            <p:strVal val="ppt_h"/>
                                          </p:val>
                                        </p:tav>
                                        <p:tav tm="100000">
                                          <p:val>
                                            <p:fltVal val="0"/>
                                          </p:val>
                                        </p:tav>
                                      </p:tavLst>
                                    </p:anim>
                                    <p:anim calcmode="lin" valueType="num">
                                      <p:cBhvr>
                                        <p:cTn id="419" dur="3000"/>
                                        <p:tgtEl>
                                          <p:spTgt spid="20"/>
                                        </p:tgtEl>
                                        <p:attrNameLst>
                                          <p:attrName>ppt_w</p:attrName>
                                        </p:attrNameLst>
                                      </p:cBhvr>
                                      <p:tavLst>
                                        <p:tav tm="0">
                                          <p:val>
                                            <p:strVal val="ppt_w"/>
                                          </p:val>
                                        </p:tav>
                                        <p:tav tm="100000">
                                          <p:val>
                                            <p:fltVal val="0"/>
                                          </p:val>
                                        </p:tav>
                                      </p:tavLst>
                                    </p:anim>
                                    <p:set>
                                      <p:cBhvr>
                                        <p:cTn id="420" dur="1" fill="hold">
                                          <p:stCondLst>
                                            <p:cond delay="2999"/>
                                          </p:stCondLst>
                                        </p:cTn>
                                        <p:tgtEl>
                                          <p:spTgt spid="20"/>
                                        </p:tgtEl>
                                        <p:attrNameLst>
                                          <p:attrName>style.visibility</p:attrName>
                                        </p:attrNameLst>
                                      </p:cBhvr>
                                      <p:to>
                                        <p:strVal val="hidden"/>
                                      </p:to>
                                    </p:set>
                                  </p:childTnLst>
                                </p:cTn>
                              </p:par>
                              <p:par>
                                <p:cTn id="421" presetID="35" presetClass="exit" presetSubtype="0" fill="hold" grpId="4" nodeType="withEffect">
                                  <p:stCondLst>
                                    <p:cond delay="0"/>
                                  </p:stCondLst>
                                  <p:childTnLst>
                                    <p:animEffect transition="out" filter="fade">
                                      <p:cBhvr>
                                        <p:cTn id="422" dur="3000"/>
                                        <p:tgtEl>
                                          <p:spTgt spid="21"/>
                                        </p:tgtEl>
                                      </p:cBhvr>
                                    </p:animEffect>
                                    <p:anim calcmode="lin" valueType="num">
                                      <p:cBhvr>
                                        <p:cTn id="423" dur="3000"/>
                                        <p:tgtEl>
                                          <p:spTgt spid="21"/>
                                        </p:tgtEl>
                                        <p:attrNameLst>
                                          <p:attrName>style.rotation</p:attrName>
                                        </p:attrNameLst>
                                      </p:cBhvr>
                                      <p:tavLst>
                                        <p:tav tm="0">
                                          <p:val>
                                            <p:fltVal val="0"/>
                                          </p:val>
                                        </p:tav>
                                        <p:tav tm="100000">
                                          <p:val>
                                            <p:fltVal val="720"/>
                                          </p:val>
                                        </p:tav>
                                      </p:tavLst>
                                    </p:anim>
                                    <p:anim calcmode="lin" valueType="num">
                                      <p:cBhvr>
                                        <p:cTn id="424" dur="3000"/>
                                        <p:tgtEl>
                                          <p:spTgt spid="21"/>
                                        </p:tgtEl>
                                        <p:attrNameLst>
                                          <p:attrName>ppt_h</p:attrName>
                                        </p:attrNameLst>
                                      </p:cBhvr>
                                      <p:tavLst>
                                        <p:tav tm="0">
                                          <p:val>
                                            <p:strVal val="ppt_h"/>
                                          </p:val>
                                        </p:tav>
                                        <p:tav tm="100000">
                                          <p:val>
                                            <p:fltVal val="0"/>
                                          </p:val>
                                        </p:tav>
                                      </p:tavLst>
                                    </p:anim>
                                    <p:anim calcmode="lin" valueType="num">
                                      <p:cBhvr>
                                        <p:cTn id="425" dur="3000"/>
                                        <p:tgtEl>
                                          <p:spTgt spid="21"/>
                                        </p:tgtEl>
                                        <p:attrNameLst>
                                          <p:attrName>ppt_w</p:attrName>
                                        </p:attrNameLst>
                                      </p:cBhvr>
                                      <p:tavLst>
                                        <p:tav tm="0">
                                          <p:val>
                                            <p:strVal val="ppt_w"/>
                                          </p:val>
                                        </p:tav>
                                        <p:tav tm="100000">
                                          <p:val>
                                            <p:fltVal val="0"/>
                                          </p:val>
                                        </p:tav>
                                      </p:tavLst>
                                    </p:anim>
                                    <p:set>
                                      <p:cBhvr>
                                        <p:cTn id="426" dur="1" fill="hold">
                                          <p:stCondLst>
                                            <p:cond delay="2999"/>
                                          </p:stCondLst>
                                        </p:cTn>
                                        <p:tgtEl>
                                          <p:spTgt spid="21"/>
                                        </p:tgtEl>
                                        <p:attrNameLst>
                                          <p:attrName>style.visibility</p:attrName>
                                        </p:attrNameLst>
                                      </p:cBhvr>
                                      <p:to>
                                        <p:strVal val="hidden"/>
                                      </p:to>
                                    </p:set>
                                  </p:childTnLst>
                                </p:cTn>
                              </p:par>
                              <p:par>
                                <p:cTn id="427" presetID="23" presetClass="entr" presetSubtype="288" fill="hold" nodeType="withEffect">
                                  <p:stCondLst>
                                    <p:cond delay="0"/>
                                  </p:stCondLst>
                                  <p:childTnLst>
                                    <p:set>
                                      <p:cBhvr>
                                        <p:cTn id="428" dur="1" fill="hold">
                                          <p:stCondLst>
                                            <p:cond delay="0"/>
                                          </p:stCondLst>
                                        </p:cTn>
                                        <p:tgtEl>
                                          <p:spTgt spid="2"/>
                                        </p:tgtEl>
                                        <p:attrNameLst>
                                          <p:attrName>style.visibility</p:attrName>
                                        </p:attrNameLst>
                                      </p:cBhvr>
                                      <p:to>
                                        <p:strVal val="visible"/>
                                      </p:to>
                                    </p:set>
                                    <p:anim calcmode="lin" valueType="num">
                                      <p:cBhvr>
                                        <p:cTn id="429" dur="3000" fill="hold"/>
                                        <p:tgtEl>
                                          <p:spTgt spid="2"/>
                                        </p:tgtEl>
                                        <p:attrNameLst>
                                          <p:attrName>ppt_w</p:attrName>
                                        </p:attrNameLst>
                                      </p:cBhvr>
                                      <p:tavLst>
                                        <p:tav tm="0">
                                          <p:val>
                                            <p:strVal val="4/3*#ppt_w"/>
                                          </p:val>
                                        </p:tav>
                                        <p:tav tm="100000">
                                          <p:val>
                                            <p:strVal val="#ppt_w"/>
                                          </p:val>
                                        </p:tav>
                                      </p:tavLst>
                                    </p:anim>
                                    <p:anim calcmode="lin" valueType="num">
                                      <p:cBhvr>
                                        <p:cTn id="430" dur="3000" fill="hold"/>
                                        <p:tgtEl>
                                          <p:spTgt spid="2"/>
                                        </p:tgtEl>
                                        <p:attrNameLst>
                                          <p:attrName>ppt_h</p:attrName>
                                        </p:attrNameLst>
                                      </p:cBhvr>
                                      <p:tavLst>
                                        <p:tav tm="0">
                                          <p:val>
                                            <p:strVal val="4/3*#ppt_h"/>
                                          </p:val>
                                        </p:tav>
                                        <p:tav tm="100000">
                                          <p:val>
                                            <p:strVal val="#ppt_h"/>
                                          </p:val>
                                        </p:tav>
                                      </p:tavLst>
                                    </p:anim>
                                  </p:childTnLst>
                                </p:cTn>
                              </p:par>
                              <p:par>
                                <p:cTn id="431" presetID="21" presetClass="entr" presetSubtype="2" fill="hold" nodeType="withEffect">
                                  <p:stCondLst>
                                    <p:cond delay="0"/>
                                  </p:stCondLst>
                                  <p:childTnLst>
                                    <p:set>
                                      <p:cBhvr>
                                        <p:cTn id="432" dur="1" fill="hold">
                                          <p:stCondLst>
                                            <p:cond delay="0"/>
                                          </p:stCondLst>
                                        </p:cTn>
                                        <p:tgtEl>
                                          <p:spTgt spid="2"/>
                                        </p:tgtEl>
                                        <p:attrNameLst>
                                          <p:attrName>style.visibility</p:attrName>
                                        </p:attrNameLst>
                                      </p:cBhvr>
                                      <p:to>
                                        <p:strVal val="visible"/>
                                      </p:to>
                                    </p:set>
                                    <p:animEffect transition="in" filter="wheel(2)">
                                      <p:cBhvr>
                                        <p:cTn id="43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3915_dziewczynka-husky-przyjazn-park-zim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9339625">
            <a:off x="-232386" y="1763261"/>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9339625">
            <a:off x="339085" y="1763260"/>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339625">
            <a:off x="839184" y="1763262"/>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339625">
            <a:off x="1410655" y="1763261"/>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339625">
            <a:off x="1910756" y="1763260"/>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339625">
            <a:off x="2482227" y="1763260"/>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39625">
            <a:off x="2982326" y="1763261"/>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339625">
            <a:off x="3553797" y="1763260"/>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39625">
            <a:off x="4053860" y="1763260"/>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339625">
            <a:off x="4625331" y="1763260"/>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39625">
            <a:off x="5125430" y="1763261"/>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339625">
            <a:off x="5696901" y="1763260"/>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39625">
            <a:off x="6197002" y="1763260"/>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339625">
            <a:off x="6768473" y="1763259"/>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080535">
            <a:off x="-237031" y="3107396"/>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080535">
            <a:off x="334442" y="3107396"/>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080535">
            <a:off x="834508" y="3107396"/>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080535">
            <a:off x="1406012" y="3107396"/>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080535">
            <a:off x="1977516" y="3107397"/>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080535">
            <a:off x="2549021" y="3107396"/>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080535">
            <a:off x="3049118" y="3107397"/>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080535">
            <a:off x="3620590" y="3107396"/>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080535">
            <a:off x="4120689" y="3107397"/>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080535">
            <a:off x="4692161" y="3107396"/>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080535">
            <a:off x="5192228" y="3107396"/>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080535">
            <a:off x="5835169" y="3107396"/>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080535">
            <a:off x="6335235" y="3107396"/>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080535">
            <a:off x="6906739" y="3107396"/>
            <a:ext cx="2857488" cy="16073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85784" y="-214332"/>
            <a:ext cx="9858444"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0-#ppt_w/2"/>
                                          </p:val>
                                        </p:tav>
                                        <p:tav tm="100000">
                                          <p:val>
                                            <p:strVal val="#ppt_x"/>
                                          </p:val>
                                        </p:tav>
                                      </p:tavLst>
                                    </p:anim>
                                    <p:anim calcmode="lin" valueType="num">
                                      <p:cBhvr additive="base">
                                        <p:cTn id="87" dur="3000" fill="hold"/>
                                        <p:tgtEl>
                                          <p:spTgt spid="22"/>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0-#ppt_w/2"/>
                                          </p:val>
                                        </p:tav>
                                        <p:tav tm="100000">
                                          <p:val>
                                            <p:strVal val="#ppt_x"/>
                                          </p:val>
                                        </p:tav>
                                      </p:tavLst>
                                    </p:anim>
                                    <p:anim calcmode="lin" valueType="num">
                                      <p:cBhvr additive="base">
                                        <p:cTn id="91" dur="3000" fill="hold"/>
                                        <p:tgtEl>
                                          <p:spTgt spid="23"/>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0-#ppt_w/2"/>
                                          </p:val>
                                        </p:tav>
                                        <p:tav tm="100000">
                                          <p:val>
                                            <p:strVal val="#ppt_x"/>
                                          </p:val>
                                        </p:tav>
                                      </p:tavLst>
                                    </p:anim>
                                    <p:anim calcmode="lin" valueType="num">
                                      <p:cBhvr additive="base">
                                        <p:cTn id="95" dur="3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0-#ppt_w/2"/>
                                          </p:val>
                                        </p:tav>
                                        <p:tav tm="100000">
                                          <p:val>
                                            <p:strVal val="#ppt_x"/>
                                          </p:val>
                                        </p:tav>
                                      </p:tavLst>
                                    </p:anim>
                                    <p:anim calcmode="lin" valueType="num">
                                      <p:cBhvr additive="base">
                                        <p:cTn id="99" dur="3000" fill="hold"/>
                                        <p:tgtEl>
                                          <p:spTgt spid="25"/>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0-#ppt_w/2"/>
                                          </p:val>
                                        </p:tav>
                                        <p:tav tm="100000">
                                          <p:val>
                                            <p:strVal val="#ppt_x"/>
                                          </p:val>
                                        </p:tav>
                                      </p:tavLst>
                                    </p:anim>
                                    <p:anim calcmode="lin" valueType="num">
                                      <p:cBhvr additive="base">
                                        <p:cTn id="103" dur="3000" fill="hold"/>
                                        <p:tgtEl>
                                          <p:spTgt spid="26"/>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0-#ppt_w/2"/>
                                          </p:val>
                                        </p:tav>
                                        <p:tav tm="100000">
                                          <p:val>
                                            <p:strVal val="#ppt_x"/>
                                          </p:val>
                                        </p:tav>
                                      </p:tavLst>
                                    </p:anim>
                                    <p:anim calcmode="lin" valueType="num">
                                      <p:cBhvr additive="base">
                                        <p:cTn id="107" dur="3000" fill="hold"/>
                                        <p:tgtEl>
                                          <p:spTgt spid="27"/>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0-#ppt_w/2"/>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0-#ppt_w/2"/>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0-#ppt_w/2"/>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3" presetClass="entr" presetSubtype="5" fill="hold" grpId="1" nodeType="withEffect">
                                  <p:stCondLst>
                                    <p:cond delay="0"/>
                                  </p:stCondLst>
                                  <p:childTnLst>
                                    <p:set>
                                      <p:cBhvr>
                                        <p:cTn id="121" dur="1" fill="hold">
                                          <p:stCondLst>
                                            <p:cond delay="0"/>
                                          </p:stCondLst>
                                        </p:cTn>
                                        <p:tgtEl>
                                          <p:spTgt spid="3"/>
                                        </p:tgtEl>
                                        <p:attrNameLst>
                                          <p:attrName>style.visibility</p:attrName>
                                        </p:attrNameLst>
                                      </p:cBhvr>
                                      <p:to>
                                        <p:strVal val="visible"/>
                                      </p:to>
                                    </p:set>
                                    <p:animEffect transition="in" filter="blinds(vertical)">
                                      <p:cBhvr>
                                        <p:cTn id="122" dur="3000"/>
                                        <p:tgtEl>
                                          <p:spTgt spid="3"/>
                                        </p:tgtEl>
                                      </p:cBhvr>
                                    </p:animEffect>
                                  </p:childTnLst>
                                </p:cTn>
                              </p:par>
                              <p:par>
                                <p:cTn id="123" presetID="3" presetClass="entr" presetSubtype="5" fill="hold" grpId="1" nodeType="withEffect">
                                  <p:stCondLst>
                                    <p:cond delay="0"/>
                                  </p:stCondLst>
                                  <p:childTnLst>
                                    <p:set>
                                      <p:cBhvr>
                                        <p:cTn id="124" dur="1" fill="hold">
                                          <p:stCondLst>
                                            <p:cond delay="0"/>
                                          </p:stCondLst>
                                        </p:cTn>
                                        <p:tgtEl>
                                          <p:spTgt spid="4"/>
                                        </p:tgtEl>
                                        <p:attrNameLst>
                                          <p:attrName>style.visibility</p:attrName>
                                        </p:attrNameLst>
                                      </p:cBhvr>
                                      <p:to>
                                        <p:strVal val="visible"/>
                                      </p:to>
                                    </p:set>
                                    <p:animEffect transition="in" filter="blinds(vertical)">
                                      <p:cBhvr>
                                        <p:cTn id="125" dur="3000"/>
                                        <p:tgtEl>
                                          <p:spTgt spid="4"/>
                                        </p:tgtEl>
                                      </p:cBhvr>
                                    </p:animEffect>
                                  </p:childTnLst>
                                </p:cTn>
                              </p:par>
                              <p:par>
                                <p:cTn id="126" presetID="3" presetClass="entr" presetSubtype="5" fill="hold" grpId="1" nodeType="withEffect">
                                  <p:stCondLst>
                                    <p:cond delay="0"/>
                                  </p:stCondLst>
                                  <p:childTnLst>
                                    <p:set>
                                      <p:cBhvr>
                                        <p:cTn id="127" dur="1" fill="hold">
                                          <p:stCondLst>
                                            <p:cond delay="0"/>
                                          </p:stCondLst>
                                        </p:cTn>
                                        <p:tgtEl>
                                          <p:spTgt spid="5"/>
                                        </p:tgtEl>
                                        <p:attrNameLst>
                                          <p:attrName>style.visibility</p:attrName>
                                        </p:attrNameLst>
                                      </p:cBhvr>
                                      <p:to>
                                        <p:strVal val="visible"/>
                                      </p:to>
                                    </p:set>
                                    <p:animEffect transition="in" filter="blinds(vertical)">
                                      <p:cBhvr>
                                        <p:cTn id="128" dur="3000"/>
                                        <p:tgtEl>
                                          <p:spTgt spid="5"/>
                                        </p:tgtEl>
                                      </p:cBhvr>
                                    </p:animEffect>
                                  </p:childTnLst>
                                </p:cTn>
                              </p:par>
                              <p:par>
                                <p:cTn id="129" presetID="3" presetClass="entr" presetSubtype="5" fill="hold" grpId="1" nodeType="withEffect">
                                  <p:stCondLst>
                                    <p:cond delay="0"/>
                                  </p:stCondLst>
                                  <p:childTnLst>
                                    <p:set>
                                      <p:cBhvr>
                                        <p:cTn id="130" dur="1" fill="hold">
                                          <p:stCondLst>
                                            <p:cond delay="0"/>
                                          </p:stCondLst>
                                        </p:cTn>
                                        <p:tgtEl>
                                          <p:spTgt spid="6"/>
                                        </p:tgtEl>
                                        <p:attrNameLst>
                                          <p:attrName>style.visibility</p:attrName>
                                        </p:attrNameLst>
                                      </p:cBhvr>
                                      <p:to>
                                        <p:strVal val="visible"/>
                                      </p:to>
                                    </p:set>
                                    <p:animEffect transition="in" filter="blinds(vertical)">
                                      <p:cBhvr>
                                        <p:cTn id="131" dur="3000"/>
                                        <p:tgtEl>
                                          <p:spTgt spid="6"/>
                                        </p:tgtEl>
                                      </p:cBhvr>
                                    </p:animEffect>
                                  </p:childTnLst>
                                </p:cTn>
                              </p:par>
                              <p:par>
                                <p:cTn id="132" presetID="3" presetClass="entr" presetSubtype="5"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blinds(vertical)">
                                      <p:cBhvr>
                                        <p:cTn id="134" dur="3000"/>
                                        <p:tgtEl>
                                          <p:spTgt spid="7"/>
                                        </p:tgtEl>
                                      </p:cBhvr>
                                    </p:animEffect>
                                  </p:childTnLst>
                                </p:cTn>
                              </p:par>
                              <p:par>
                                <p:cTn id="135" presetID="3" presetClass="entr" presetSubtype="5" fill="hold" grpId="1" nodeType="withEffect">
                                  <p:stCondLst>
                                    <p:cond delay="0"/>
                                  </p:stCondLst>
                                  <p:childTnLst>
                                    <p:set>
                                      <p:cBhvr>
                                        <p:cTn id="136" dur="1" fill="hold">
                                          <p:stCondLst>
                                            <p:cond delay="0"/>
                                          </p:stCondLst>
                                        </p:cTn>
                                        <p:tgtEl>
                                          <p:spTgt spid="8"/>
                                        </p:tgtEl>
                                        <p:attrNameLst>
                                          <p:attrName>style.visibility</p:attrName>
                                        </p:attrNameLst>
                                      </p:cBhvr>
                                      <p:to>
                                        <p:strVal val="visible"/>
                                      </p:to>
                                    </p:set>
                                    <p:animEffect transition="in" filter="blinds(vertical)">
                                      <p:cBhvr>
                                        <p:cTn id="137" dur="3000"/>
                                        <p:tgtEl>
                                          <p:spTgt spid="8"/>
                                        </p:tgtEl>
                                      </p:cBhvr>
                                    </p:animEffect>
                                  </p:childTnLst>
                                </p:cTn>
                              </p:par>
                              <p:par>
                                <p:cTn id="138" presetID="3" presetClass="entr" presetSubtype="5" fill="hold" grpId="1" nodeType="withEffect">
                                  <p:stCondLst>
                                    <p:cond delay="0"/>
                                  </p:stCondLst>
                                  <p:childTnLst>
                                    <p:set>
                                      <p:cBhvr>
                                        <p:cTn id="139" dur="1" fill="hold">
                                          <p:stCondLst>
                                            <p:cond delay="0"/>
                                          </p:stCondLst>
                                        </p:cTn>
                                        <p:tgtEl>
                                          <p:spTgt spid="9"/>
                                        </p:tgtEl>
                                        <p:attrNameLst>
                                          <p:attrName>style.visibility</p:attrName>
                                        </p:attrNameLst>
                                      </p:cBhvr>
                                      <p:to>
                                        <p:strVal val="visible"/>
                                      </p:to>
                                    </p:set>
                                    <p:animEffect transition="in" filter="blinds(vertical)">
                                      <p:cBhvr>
                                        <p:cTn id="140" dur="3000"/>
                                        <p:tgtEl>
                                          <p:spTgt spid="9"/>
                                        </p:tgtEl>
                                      </p:cBhvr>
                                    </p:animEffect>
                                  </p:childTnLst>
                                </p:cTn>
                              </p:par>
                              <p:par>
                                <p:cTn id="141" presetID="3" presetClass="entr" presetSubtype="5" fill="hold" grpId="1" nodeType="withEffect">
                                  <p:stCondLst>
                                    <p:cond delay="0"/>
                                  </p:stCondLst>
                                  <p:childTnLst>
                                    <p:set>
                                      <p:cBhvr>
                                        <p:cTn id="142" dur="1" fill="hold">
                                          <p:stCondLst>
                                            <p:cond delay="0"/>
                                          </p:stCondLst>
                                        </p:cTn>
                                        <p:tgtEl>
                                          <p:spTgt spid="10"/>
                                        </p:tgtEl>
                                        <p:attrNameLst>
                                          <p:attrName>style.visibility</p:attrName>
                                        </p:attrNameLst>
                                      </p:cBhvr>
                                      <p:to>
                                        <p:strVal val="visible"/>
                                      </p:to>
                                    </p:set>
                                    <p:animEffect transition="in" filter="blinds(vertical)">
                                      <p:cBhvr>
                                        <p:cTn id="143" dur="3000"/>
                                        <p:tgtEl>
                                          <p:spTgt spid="10"/>
                                        </p:tgtEl>
                                      </p:cBhvr>
                                    </p:animEffect>
                                  </p:childTnLst>
                                </p:cTn>
                              </p:par>
                              <p:par>
                                <p:cTn id="144" presetID="3"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Effect transition="in" filter="blinds(vertical)">
                                      <p:cBhvr>
                                        <p:cTn id="146" dur="3000"/>
                                        <p:tgtEl>
                                          <p:spTgt spid="11"/>
                                        </p:tgtEl>
                                      </p:cBhvr>
                                    </p:animEffect>
                                  </p:childTnLst>
                                </p:cTn>
                              </p:par>
                              <p:par>
                                <p:cTn id="147" presetID="3" presetClass="entr" presetSubtype="5" fill="hold" grpId="1" nodeType="withEffect">
                                  <p:stCondLst>
                                    <p:cond delay="0"/>
                                  </p:stCondLst>
                                  <p:childTnLst>
                                    <p:set>
                                      <p:cBhvr>
                                        <p:cTn id="148" dur="1" fill="hold">
                                          <p:stCondLst>
                                            <p:cond delay="0"/>
                                          </p:stCondLst>
                                        </p:cTn>
                                        <p:tgtEl>
                                          <p:spTgt spid="12"/>
                                        </p:tgtEl>
                                        <p:attrNameLst>
                                          <p:attrName>style.visibility</p:attrName>
                                        </p:attrNameLst>
                                      </p:cBhvr>
                                      <p:to>
                                        <p:strVal val="visible"/>
                                      </p:to>
                                    </p:set>
                                    <p:animEffect transition="in" filter="blinds(vertical)">
                                      <p:cBhvr>
                                        <p:cTn id="149" dur="3000"/>
                                        <p:tgtEl>
                                          <p:spTgt spid="12"/>
                                        </p:tgtEl>
                                      </p:cBhvr>
                                    </p:animEffect>
                                  </p:childTnLst>
                                </p:cTn>
                              </p:par>
                              <p:par>
                                <p:cTn id="150" presetID="3" presetClass="entr" presetSubtype="5" fill="hold" grpId="1" nodeType="withEffect">
                                  <p:stCondLst>
                                    <p:cond delay="0"/>
                                  </p:stCondLst>
                                  <p:childTnLst>
                                    <p:set>
                                      <p:cBhvr>
                                        <p:cTn id="151" dur="1" fill="hold">
                                          <p:stCondLst>
                                            <p:cond delay="0"/>
                                          </p:stCondLst>
                                        </p:cTn>
                                        <p:tgtEl>
                                          <p:spTgt spid="13"/>
                                        </p:tgtEl>
                                        <p:attrNameLst>
                                          <p:attrName>style.visibility</p:attrName>
                                        </p:attrNameLst>
                                      </p:cBhvr>
                                      <p:to>
                                        <p:strVal val="visible"/>
                                      </p:to>
                                    </p:set>
                                    <p:animEffect transition="in" filter="blinds(vertical)">
                                      <p:cBhvr>
                                        <p:cTn id="152" dur="3000"/>
                                        <p:tgtEl>
                                          <p:spTgt spid="13"/>
                                        </p:tgtEl>
                                      </p:cBhvr>
                                    </p:animEffect>
                                  </p:childTnLst>
                                </p:cTn>
                              </p:par>
                              <p:par>
                                <p:cTn id="153" presetID="3" presetClass="entr" presetSubtype="5" fill="hold" grpId="1"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blinds(vertical)">
                                      <p:cBhvr>
                                        <p:cTn id="155" dur="3000"/>
                                        <p:tgtEl>
                                          <p:spTgt spid="14"/>
                                        </p:tgtEl>
                                      </p:cBhvr>
                                    </p:animEffect>
                                  </p:childTnLst>
                                </p:cTn>
                              </p:par>
                              <p:par>
                                <p:cTn id="156" presetID="3" presetClass="entr" presetSubtype="5" fill="hold" grpId="1" nodeType="withEffect">
                                  <p:stCondLst>
                                    <p:cond delay="0"/>
                                  </p:stCondLst>
                                  <p:childTnLst>
                                    <p:set>
                                      <p:cBhvr>
                                        <p:cTn id="157" dur="1" fill="hold">
                                          <p:stCondLst>
                                            <p:cond delay="0"/>
                                          </p:stCondLst>
                                        </p:cTn>
                                        <p:tgtEl>
                                          <p:spTgt spid="15"/>
                                        </p:tgtEl>
                                        <p:attrNameLst>
                                          <p:attrName>style.visibility</p:attrName>
                                        </p:attrNameLst>
                                      </p:cBhvr>
                                      <p:to>
                                        <p:strVal val="visible"/>
                                      </p:to>
                                    </p:set>
                                    <p:animEffect transition="in" filter="blinds(vertical)">
                                      <p:cBhvr>
                                        <p:cTn id="158" dur="3000"/>
                                        <p:tgtEl>
                                          <p:spTgt spid="15"/>
                                        </p:tgtEl>
                                      </p:cBhvr>
                                    </p:animEffect>
                                  </p:childTnLst>
                                </p:cTn>
                              </p:par>
                              <p:par>
                                <p:cTn id="159" presetID="3" presetClass="entr" presetSubtype="5" fill="hold" grpId="1" nodeType="withEffect">
                                  <p:stCondLst>
                                    <p:cond delay="0"/>
                                  </p:stCondLst>
                                  <p:childTnLst>
                                    <p:set>
                                      <p:cBhvr>
                                        <p:cTn id="160" dur="1" fill="hold">
                                          <p:stCondLst>
                                            <p:cond delay="0"/>
                                          </p:stCondLst>
                                        </p:cTn>
                                        <p:tgtEl>
                                          <p:spTgt spid="16"/>
                                        </p:tgtEl>
                                        <p:attrNameLst>
                                          <p:attrName>style.visibility</p:attrName>
                                        </p:attrNameLst>
                                      </p:cBhvr>
                                      <p:to>
                                        <p:strVal val="visible"/>
                                      </p:to>
                                    </p:set>
                                    <p:animEffect transition="in" filter="blinds(vertical)">
                                      <p:cBhvr>
                                        <p:cTn id="161" dur="3000"/>
                                        <p:tgtEl>
                                          <p:spTgt spid="16"/>
                                        </p:tgtEl>
                                      </p:cBhvr>
                                    </p:animEffect>
                                  </p:childTnLst>
                                </p:cTn>
                              </p:par>
                              <p:par>
                                <p:cTn id="162" presetID="3" presetClass="entr" presetSubtype="5" fill="hold" grpId="1" nodeType="withEffect">
                                  <p:stCondLst>
                                    <p:cond delay="0"/>
                                  </p:stCondLst>
                                  <p:childTnLst>
                                    <p:set>
                                      <p:cBhvr>
                                        <p:cTn id="163" dur="1" fill="hold">
                                          <p:stCondLst>
                                            <p:cond delay="0"/>
                                          </p:stCondLst>
                                        </p:cTn>
                                        <p:tgtEl>
                                          <p:spTgt spid="17"/>
                                        </p:tgtEl>
                                        <p:attrNameLst>
                                          <p:attrName>style.visibility</p:attrName>
                                        </p:attrNameLst>
                                      </p:cBhvr>
                                      <p:to>
                                        <p:strVal val="visible"/>
                                      </p:to>
                                    </p:set>
                                    <p:animEffect transition="in" filter="blinds(vertical)">
                                      <p:cBhvr>
                                        <p:cTn id="164" dur="3000"/>
                                        <p:tgtEl>
                                          <p:spTgt spid="17"/>
                                        </p:tgtEl>
                                      </p:cBhvr>
                                    </p:animEffect>
                                  </p:childTnLst>
                                </p:cTn>
                              </p:par>
                              <p:par>
                                <p:cTn id="165" presetID="3" presetClass="entr" presetSubtype="5" fill="hold" grpId="1" nodeType="withEffect">
                                  <p:stCondLst>
                                    <p:cond delay="0"/>
                                  </p:stCondLst>
                                  <p:childTnLst>
                                    <p:set>
                                      <p:cBhvr>
                                        <p:cTn id="166" dur="1" fill="hold">
                                          <p:stCondLst>
                                            <p:cond delay="0"/>
                                          </p:stCondLst>
                                        </p:cTn>
                                        <p:tgtEl>
                                          <p:spTgt spid="18"/>
                                        </p:tgtEl>
                                        <p:attrNameLst>
                                          <p:attrName>style.visibility</p:attrName>
                                        </p:attrNameLst>
                                      </p:cBhvr>
                                      <p:to>
                                        <p:strVal val="visible"/>
                                      </p:to>
                                    </p:set>
                                    <p:animEffect transition="in" filter="blinds(vertical)">
                                      <p:cBhvr>
                                        <p:cTn id="167" dur="3000"/>
                                        <p:tgtEl>
                                          <p:spTgt spid="18"/>
                                        </p:tgtEl>
                                      </p:cBhvr>
                                    </p:animEffect>
                                  </p:childTnLst>
                                </p:cTn>
                              </p:par>
                              <p:par>
                                <p:cTn id="168" presetID="3" presetClass="entr" presetSubtype="5" fill="hold" grpId="1" nodeType="withEffect">
                                  <p:stCondLst>
                                    <p:cond delay="0"/>
                                  </p:stCondLst>
                                  <p:childTnLst>
                                    <p:set>
                                      <p:cBhvr>
                                        <p:cTn id="169" dur="1" fill="hold">
                                          <p:stCondLst>
                                            <p:cond delay="0"/>
                                          </p:stCondLst>
                                        </p:cTn>
                                        <p:tgtEl>
                                          <p:spTgt spid="19"/>
                                        </p:tgtEl>
                                        <p:attrNameLst>
                                          <p:attrName>style.visibility</p:attrName>
                                        </p:attrNameLst>
                                      </p:cBhvr>
                                      <p:to>
                                        <p:strVal val="visible"/>
                                      </p:to>
                                    </p:set>
                                    <p:animEffect transition="in" filter="blinds(vertical)">
                                      <p:cBhvr>
                                        <p:cTn id="170" dur="3000"/>
                                        <p:tgtEl>
                                          <p:spTgt spid="19"/>
                                        </p:tgtEl>
                                      </p:cBhvr>
                                    </p:animEffect>
                                  </p:childTnLst>
                                </p:cTn>
                              </p:par>
                              <p:par>
                                <p:cTn id="171" presetID="3" presetClass="entr" presetSubtype="5" fill="hold" grpId="1" nodeType="withEffect">
                                  <p:stCondLst>
                                    <p:cond delay="0"/>
                                  </p:stCondLst>
                                  <p:childTnLst>
                                    <p:set>
                                      <p:cBhvr>
                                        <p:cTn id="172" dur="1" fill="hold">
                                          <p:stCondLst>
                                            <p:cond delay="0"/>
                                          </p:stCondLst>
                                        </p:cTn>
                                        <p:tgtEl>
                                          <p:spTgt spid="20"/>
                                        </p:tgtEl>
                                        <p:attrNameLst>
                                          <p:attrName>style.visibility</p:attrName>
                                        </p:attrNameLst>
                                      </p:cBhvr>
                                      <p:to>
                                        <p:strVal val="visible"/>
                                      </p:to>
                                    </p:set>
                                    <p:animEffect transition="in" filter="blinds(vertical)">
                                      <p:cBhvr>
                                        <p:cTn id="173" dur="3000"/>
                                        <p:tgtEl>
                                          <p:spTgt spid="20"/>
                                        </p:tgtEl>
                                      </p:cBhvr>
                                    </p:animEffect>
                                  </p:childTnLst>
                                </p:cTn>
                              </p:par>
                              <p:par>
                                <p:cTn id="174" presetID="3" presetClass="entr" presetSubtype="5" fill="hold" grpId="1" nodeType="withEffect">
                                  <p:stCondLst>
                                    <p:cond delay="0"/>
                                  </p:stCondLst>
                                  <p:childTnLst>
                                    <p:set>
                                      <p:cBhvr>
                                        <p:cTn id="175" dur="1" fill="hold">
                                          <p:stCondLst>
                                            <p:cond delay="0"/>
                                          </p:stCondLst>
                                        </p:cTn>
                                        <p:tgtEl>
                                          <p:spTgt spid="21"/>
                                        </p:tgtEl>
                                        <p:attrNameLst>
                                          <p:attrName>style.visibility</p:attrName>
                                        </p:attrNameLst>
                                      </p:cBhvr>
                                      <p:to>
                                        <p:strVal val="visible"/>
                                      </p:to>
                                    </p:set>
                                    <p:animEffect transition="in" filter="blinds(vertical)">
                                      <p:cBhvr>
                                        <p:cTn id="176" dur="3000"/>
                                        <p:tgtEl>
                                          <p:spTgt spid="21"/>
                                        </p:tgtEl>
                                      </p:cBhvr>
                                    </p:animEffect>
                                  </p:childTnLst>
                                </p:cTn>
                              </p:par>
                              <p:par>
                                <p:cTn id="177" presetID="3" presetClass="entr" presetSubtype="5"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Effect transition="in" filter="blinds(vertical)">
                                      <p:cBhvr>
                                        <p:cTn id="179" dur="3000"/>
                                        <p:tgtEl>
                                          <p:spTgt spid="22"/>
                                        </p:tgtEl>
                                      </p:cBhvr>
                                    </p:animEffect>
                                  </p:childTnLst>
                                </p:cTn>
                              </p:par>
                              <p:par>
                                <p:cTn id="180" presetID="3" presetClass="entr" presetSubtype="5" fill="hold" grpId="1" nodeType="withEffect">
                                  <p:stCondLst>
                                    <p:cond delay="0"/>
                                  </p:stCondLst>
                                  <p:childTnLst>
                                    <p:set>
                                      <p:cBhvr>
                                        <p:cTn id="181" dur="1" fill="hold">
                                          <p:stCondLst>
                                            <p:cond delay="0"/>
                                          </p:stCondLst>
                                        </p:cTn>
                                        <p:tgtEl>
                                          <p:spTgt spid="23"/>
                                        </p:tgtEl>
                                        <p:attrNameLst>
                                          <p:attrName>style.visibility</p:attrName>
                                        </p:attrNameLst>
                                      </p:cBhvr>
                                      <p:to>
                                        <p:strVal val="visible"/>
                                      </p:to>
                                    </p:set>
                                    <p:animEffect transition="in" filter="blinds(vertical)">
                                      <p:cBhvr>
                                        <p:cTn id="182" dur="3000"/>
                                        <p:tgtEl>
                                          <p:spTgt spid="23"/>
                                        </p:tgtEl>
                                      </p:cBhvr>
                                    </p:animEffect>
                                  </p:childTnLst>
                                </p:cTn>
                              </p:par>
                              <p:par>
                                <p:cTn id="183" presetID="3" presetClass="entr" presetSubtype="5" fill="hold" grpId="1" nodeType="withEffect">
                                  <p:stCondLst>
                                    <p:cond delay="0"/>
                                  </p:stCondLst>
                                  <p:childTnLst>
                                    <p:set>
                                      <p:cBhvr>
                                        <p:cTn id="184" dur="1" fill="hold">
                                          <p:stCondLst>
                                            <p:cond delay="0"/>
                                          </p:stCondLst>
                                        </p:cTn>
                                        <p:tgtEl>
                                          <p:spTgt spid="24"/>
                                        </p:tgtEl>
                                        <p:attrNameLst>
                                          <p:attrName>style.visibility</p:attrName>
                                        </p:attrNameLst>
                                      </p:cBhvr>
                                      <p:to>
                                        <p:strVal val="visible"/>
                                      </p:to>
                                    </p:set>
                                    <p:animEffect transition="in" filter="blinds(vertical)">
                                      <p:cBhvr>
                                        <p:cTn id="185" dur="3000"/>
                                        <p:tgtEl>
                                          <p:spTgt spid="24"/>
                                        </p:tgtEl>
                                      </p:cBhvr>
                                    </p:animEffect>
                                  </p:childTnLst>
                                </p:cTn>
                              </p:par>
                              <p:par>
                                <p:cTn id="186" presetID="3" presetClass="entr" presetSubtype="5" fill="hold" grpId="1" nodeType="withEffect">
                                  <p:stCondLst>
                                    <p:cond delay="0"/>
                                  </p:stCondLst>
                                  <p:childTnLst>
                                    <p:set>
                                      <p:cBhvr>
                                        <p:cTn id="187" dur="1" fill="hold">
                                          <p:stCondLst>
                                            <p:cond delay="0"/>
                                          </p:stCondLst>
                                        </p:cTn>
                                        <p:tgtEl>
                                          <p:spTgt spid="25"/>
                                        </p:tgtEl>
                                        <p:attrNameLst>
                                          <p:attrName>style.visibility</p:attrName>
                                        </p:attrNameLst>
                                      </p:cBhvr>
                                      <p:to>
                                        <p:strVal val="visible"/>
                                      </p:to>
                                    </p:set>
                                    <p:animEffect transition="in" filter="blinds(vertical)">
                                      <p:cBhvr>
                                        <p:cTn id="188" dur="3000"/>
                                        <p:tgtEl>
                                          <p:spTgt spid="25"/>
                                        </p:tgtEl>
                                      </p:cBhvr>
                                    </p:animEffect>
                                  </p:childTnLst>
                                </p:cTn>
                              </p:par>
                              <p:par>
                                <p:cTn id="189" presetID="3" presetClass="entr" presetSubtype="5" fill="hold" grpId="1" nodeType="withEffect">
                                  <p:stCondLst>
                                    <p:cond delay="0"/>
                                  </p:stCondLst>
                                  <p:childTnLst>
                                    <p:set>
                                      <p:cBhvr>
                                        <p:cTn id="190" dur="1" fill="hold">
                                          <p:stCondLst>
                                            <p:cond delay="0"/>
                                          </p:stCondLst>
                                        </p:cTn>
                                        <p:tgtEl>
                                          <p:spTgt spid="26"/>
                                        </p:tgtEl>
                                        <p:attrNameLst>
                                          <p:attrName>style.visibility</p:attrName>
                                        </p:attrNameLst>
                                      </p:cBhvr>
                                      <p:to>
                                        <p:strVal val="visible"/>
                                      </p:to>
                                    </p:set>
                                    <p:animEffect transition="in" filter="blinds(vertical)">
                                      <p:cBhvr>
                                        <p:cTn id="191" dur="3000"/>
                                        <p:tgtEl>
                                          <p:spTgt spid="26"/>
                                        </p:tgtEl>
                                      </p:cBhvr>
                                    </p:animEffect>
                                  </p:childTnLst>
                                </p:cTn>
                              </p:par>
                              <p:par>
                                <p:cTn id="192" presetID="3" presetClass="entr" presetSubtype="5" fill="hold" grpId="1" nodeType="withEffect">
                                  <p:stCondLst>
                                    <p:cond delay="0"/>
                                  </p:stCondLst>
                                  <p:childTnLst>
                                    <p:set>
                                      <p:cBhvr>
                                        <p:cTn id="193" dur="1" fill="hold">
                                          <p:stCondLst>
                                            <p:cond delay="0"/>
                                          </p:stCondLst>
                                        </p:cTn>
                                        <p:tgtEl>
                                          <p:spTgt spid="27"/>
                                        </p:tgtEl>
                                        <p:attrNameLst>
                                          <p:attrName>style.visibility</p:attrName>
                                        </p:attrNameLst>
                                      </p:cBhvr>
                                      <p:to>
                                        <p:strVal val="visible"/>
                                      </p:to>
                                    </p:set>
                                    <p:animEffect transition="in" filter="blinds(vertical)">
                                      <p:cBhvr>
                                        <p:cTn id="194" dur="3000"/>
                                        <p:tgtEl>
                                          <p:spTgt spid="27"/>
                                        </p:tgtEl>
                                      </p:cBhvr>
                                    </p:animEffect>
                                  </p:childTnLst>
                                </p:cTn>
                              </p:par>
                              <p:par>
                                <p:cTn id="195" presetID="3" presetClass="entr" presetSubtype="5" fill="hold" grpId="1"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blinds(vertical)">
                                      <p:cBhvr>
                                        <p:cTn id="197" dur="3000"/>
                                        <p:tgtEl>
                                          <p:spTgt spid="28"/>
                                        </p:tgtEl>
                                      </p:cBhvr>
                                    </p:animEffect>
                                  </p:childTnLst>
                                </p:cTn>
                              </p:par>
                              <p:par>
                                <p:cTn id="198" presetID="3" presetClass="entr" presetSubtype="5" fill="hold" grpId="1" nodeType="withEffect">
                                  <p:stCondLst>
                                    <p:cond delay="0"/>
                                  </p:stCondLst>
                                  <p:childTnLst>
                                    <p:set>
                                      <p:cBhvr>
                                        <p:cTn id="199" dur="1" fill="hold">
                                          <p:stCondLst>
                                            <p:cond delay="0"/>
                                          </p:stCondLst>
                                        </p:cTn>
                                        <p:tgtEl>
                                          <p:spTgt spid="29"/>
                                        </p:tgtEl>
                                        <p:attrNameLst>
                                          <p:attrName>style.visibility</p:attrName>
                                        </p:attrNameLst>
                                      </p:cBhvr>
                                      <p:to>
                                        <p:strVal val="visible"/>
                                      </p:to>
                                    </p:set>
                                    <p:animEffect transition="in" filter="blinds(vertical)">
                                      <p:cBhvr>
                                        <p:cTn id="200" dur="3000"/>
                                        <p:tgtEl>
                                          <p:spTgt spid="29"/>
                                        </p:tgtEl>
                                      </p:cBhvr>
                                    </p:animEffect>
                                  </p:childTnLst>
                                </p:cTn>
                              </p:par>
                              <p:par>
                                <p:cTn id="201" presetID="3" presetClass="entr" presetSubtype="5" fill="hold" grpId="1" nodeType="withEffect">
                                  <p:stCondLst>
                                    <p:cond delay="0"/>
                                  </p:stCondLst>
                                  <p:childTnLst>
                                    <p:set>
                                      <p:cBhvr>
                                        <p:cTn id="202" dur="1" fill="hold">
                                          <p:stCondLst>
                                            <p:cond delay="0"/>
                                          </p:stCondLst>
                                        </p:cTn>
                                        <p:tgtEl>
                                          <p:spTgt spid="30"/>
                                        </p:tgtEl>
                                        <p:attrNameLst>
                                          <p:attrName>style.visibility</p:attrName>
                                        </p:attrNameLst>
                                      </p:cBhvr>
                                      <p:to>
                                        <p:strVal val="visible"/>
                                      </p:to>
                                    </p:set>
                                    <p:animEffect transition="in" filter="blinds(vertical)">
                                      <p:cBhvr>
                                        <p:cTn id="203" dur="3000"/>
                                        <p:tgtEl>
                                          <p:spTgt spid="30"/>
                                        </p:tgtEl>
                                      </p:cBhvr>
                                    </p:animEffect>
                                  </p:childTnLst>
                                </p:cTn>
                              </p:par>
                              <p:par>
                                <p:cTn id="204" presetID="3" presetClass="entr" presetSubtype="5" fill="hold" grpId="4" nodeType="withEffect">
                                  <p:stCondLst>
                                    <p:cond delay="0"/>
                                  </p:stCondLst>
                                  <p:childTnLst>
                                    <p:set>
                                      <p:cBhvr>
                                        <p:cTn id="205" dur="1" fill="hold">
                                          <p:stCondLst>
                                            <p:cond delay="0"/>
                                          </p:stCondLst>
                                        </p:cTn>
                                        <p:tgtEl>
                                          <p:spTgt spid="3"/>
                                        </p:tgtEl>
                                        <p:attrNameLst>
                                          <p:attrName>style.visibility</p:attrName>
                                        </p:attrNameLst>
                                      </p:cBhvr>
                                      <p:to>
                                        <p:strVal val="visible"/>
                                      </p:to>
                                    </p:set>
                                    <p:animEffect transition="in" filter="blinds(vertical)">
                                      <p:cBhvr>
                                        <p:cTn id="206" dur="3000"/>
                                        <p:tgtEl>
                                          <p:spTgt spid="3"/>
                                        </p:tgtEl>
                                      </p:cBhvr>
                                    </p:animEffect>
                                  </p:childTnLst>
                                </p:cTn>
                              </p:par>
                              <p:par>
                                <p:cTn id="207" presetID="3" presetClass="entr" presetSubtype="5" fill="hold" grpId="4" nodeType="withEffect">
                                  <p:stCondLst>
                                    <p:cond delay="0"/>
                                  </p:stCondLst>
                                  <p:childTnLst>
                                    <p:set>
                                      <p:cBhvr>
                                        <p:cTn id="208" dur="1" fill="hold">
                                          <p:stCondLst>
                                            <p:cond delay="0"/>
                                          </p:stCondLst>
                                        </p:cTn>
                                        <p:tgtEl>
                                          <p:spTgt spid="4"/>
                                        </p:tgtEl>
                                        <p:attrNameLst>
                                          <p:attrName>style.visibility</p:attrName>
                                        </p:attrNameLst>
                                      </p:cBhvr>
                                      <p:to>
                                        <p:strVal val="visible"/>
                                      </p:to>
                                    </p:set>
                                    <p:animEffect transition="in" filter="blinds(vertical)">
                                      <p:cBhvr>
                                        <p:cTn id="209" dur="3000"/>
                                        <p:tgtEl>
                                          <p:spTgt spid="4"/>
                                        </p:tgtEl>
                                      </p:cBhvr>
                                    </p:animEffect>
                                  </p:childTnLst>
                                </p:cTn>
                              </p:par>
                              <p:par>
                                <p:cTn id="210" presetID="3" presetClass="entr" presetSubtype="5" fill="hold" grpId="4" nodeType="withEffect">
                                  <p:stCondLst>
                                    <p:cond delay="0"/>
                                  </p:stCondLst>
                                  <p:childTnLst>
                                    <p:set>
                                      <p:cBhvr>
                                        <p:cTn id="211" dur="1" fill="hold">
                                          <p:stCondLst>
                                            <p:cond delay="0"/>
                                          </p:stCondLst>
                                        </p:cTn>
                                        <p:tgtEl>
                                          <p:spTgt spid="5"/>
                                        </p:tgtEl>
                                        <p:attrNameLst>
                                          <p:attrName>style.visibility</p:attrName>
                                        </p:attrNameLst>
                                      </p:cBhvr>
                                      <p:to>
                                        <p:strVal val="visible"/>
                                      </p:to>
                                    </p:set>
                                    <p:animEffect transition="in" filter="blinds(vertical)">
                                      <p:cBhvr>
                                        <p:cTn id="212" dur="3000"/>
                                        <p:tgtEl>
                                          <p:spTgt spid="5"/>
                                        </p:tgtEl>
                                      </p:cBhvr>
                                    </p:animEffect>
                                  </p:childTnLst>
                                </p:cTn>
                              </p:par>
                              <p:par>
                                <p:cTn id="213" presetID="3" presetClass="entr" presetSubtype="5" fill="hold" grpId="4" nodeType="withEffect">
                                  <p:stCondLst>
                                    <p:cond delay="0"/>
                                  </p:stCondLst>
                                  <p:childTnLst>
                                    <p:set>
                                      <p:cBhvr>
                                        <p:cTn id="214" dur="1" fill="hold">
                                          <p:stCondLst>
                                            <p:cond delay="0"/>
                                          </p:stCondLst>
                                        </p:cTn>
                                        <p:tgtEl>
                                          <p:spTgt spid="6"/>
                                        </p:tgtEl>
                                        <p:attrNameLst>
                                          <p:attrName>style.visibility</p:attrName>
                                        </p:attrNameLst>
                                      </p:cBhvr>
                                      <p:to>
                                        <p:strVal val="visible"/>
                                      </p:to>
                                    </p:set>
                                    <p:animEffect transition="in" filter="blinds(vertical)">
                                      <p:cBhvr>
                                        <p:cTn id="215" dur="3000"/>
                                        <p:tgtEl>
                                          <p:spTgt spid="6"/>
                                        </p:tgtEl>
                                      </p:cBhvr>
                                    </p:animEffect>
                                  </p:childTnLst>
                                </p:cTn>
                              </p:par>
                              <p:par>
                                <p:cTn id="216" presetID="3" presetClass="entr" presetSubtype="5" fill="hold" grpId="4" nodeType="withEffect">
                                  <p:stCondLst>
                                    <p:cond delay="0"/>
                                  </p:stCondLst>
                                  <p:childTnLst>
                                    <p:set>
                                      <p:cBhvr>
                                        <p:cTn id="217" dur="1" fill="hold">
                                          <p:stCondLst>
                                            <p:cond delay="0"/>
                                          </p:stCondLst>
                                        </p:cTn>
                                        <p:tgtEl>
                                          <p:spTgt spid="7"/>
                                        </p:tgtEl>
                                        <p:attrNameLst>
                                          <p:attrName>style.visibility</p:attrName>
                                        </p:attrNameLst>
                                      </p:cBhvr>
                                      <p:to>
                                        <p:strVal val="visible"/>
                                      </p:to>
                                    </p:set>
                                    <p:animEffect transition="in" filter="blinds(vertical)">
                                      <p:cBhvr>
                                        <p:cTn id="218" dur="3000"/>
                                        <p:tgtEl>
                                          <p:spTgt spid="7"/>
                                        </p:tgtEl>
                                      </p:cBhvr>
                                    </p:animEffect>
                                  </p:childTnLst>
                                </p:cTn>
                              </p:par>
                              <p:par>
                                <p:cTn id="219" presetID="3" presetClass="entr" presetSubtype="5" fill="hold" grpId="4" nodeType="withEffect">
                                  <p:stCondLst>
                                    <p:cond delay="0"/>
                                  </p:stCondLst>
                                  <p:childTnLst>
                                    <p:set>
                                      <p:cBhvr>
                                        <p:cTn id="220" dur="1" fill="hold">
                                          <p:stCondLst>
                                            <p:cond delay="0"/>
                                          </p:stCondLst>
                                        </p:cTn>
                                        <p:tgtEl>
                                          <p:spTgt spid="8"/>
                                        </p:tgtEl>
                                        <p:attrNameLst>
                                          <p:attrName>style.visibility</p:attrName>
                                        </p:attrNameLst>
                                      </p:cBhvr>
                                      <p:to>
                                        <p:strVal val="visible"/>
                                      </p:to>
                                    </p:set>
                                    <p:animEffect transition="in" filter="blinds(vertical)">
                                      <p:cBhvr>
                                        <p:cTn id="221" dur="3000"/>
                                        <p:tgtEl>
                                          <p:spTgt spid="8"/>
                                        </p:tgtEl>
                                      </p:cBhvr>
                                    </p:animEffect>
                                  </p:childTnLst>
                                </p:cTn>
                              </p:par>
                              <p:par>
                                <p:cTn id="222" presetID="3" presetClass="entr" presetSubtype="5" fill="hold" grpId="4" nodeType="withEffect">
                                  <p:stCondLst>
                                    <p:cond delay="0"/>
                                  </p:stCondLst>
                                  <p:childTnLst>
                                    <p:set>
                                      <p:cBhvr>
                                        <p:cTn id="223" dur="1" fill="hold">
                                          <p:stCondLst>
                                            <p:cond delay="0"/>
                                          </p:stCondLst>
                                        </p:cTn>
                                        <p:tgtEl>
                                          <p:spTgt spid="9"/>
                                        </p:tgtEl>
                                        <p:attrNameLst>
                                          <p:attrName>style.visibility</p:attrName>
                                        </p:attrNameLst>
                                      </p:cBhvr>
                                      <p:to>
                                        <p:strVal val="visible"/>
                                      </p:to>
                                    </p:set>
                                    <p:animEffect transition="in" filter="blinds(vertical)">
                                      <p:cBhvr>
                                        <p:cTn id="224" dur="3000"/>
                                        <p:tgtEl>
                                          <p:spTgt spid="9"/>
                                        </p:tgtEl>
                                      </p:cBhvr>
                                    </p:animEffect>
                                  </p:childTnLst>
                                </p:cTn>
                              </p:par>
                              <p:par>
                                <p:cTn id="225" presetID="3" presetClass="entr" presetSubtype="5" fill="hold" grpId="4" nodeType="withEffect">
                                  <p:stCondLst>
                                    <p:cond delay="0"/>
                                  </p:stCondLst>
                                  <p:childTnLst>
                                    <p:set>
                                      <p:cBhvr>
                                        <p:cTn id="226" dur="1" fill="hold">
                                          <p:stCondLst>
                                            <p:cond delay="0"/>
                                          </p:stCondLst>
                                        </p:cTn>
                                        <p:tgtEl>
                                          <p:spTgt spid="10"/>
                                        </p:tgtEl>
                                        <p:attrNameLst>
                                          <p:attrName>style.visibility</p:attrName>
                                        </p:attrNameLst>
                                      </p:cBhvr>
                                      <p:to>
                                        <p:strVal val="visible"/>
                                      </p:to>
                                    </p:set>
                                    <p:animEffect transition="in" filter="blinds(vertical)">
                                      <p:cBhvr>
                                        <p:cTn id="227" dur="3000"/>
                                        <p:tgtEl>
                                          <p:spTgt spid="10"/>
                                        </p:tgtEl>
                                      </p:cBhvr>
                                    </p:animEffect>
                                  </p:childTnLst>
                                </p:cTn>
                              </p:par>
                              <p:par>
                                <p:cTn id="228" presetID="3" presetClass="entr" presetSubtype="5" fill="hold" grpId="4" nodeType="withEffect">
                                  <p:stCondLst>
                                    <p:cond delay="0"/>
                                  </p:stCondLst>
                                  <p:childTnLst>
                                    <p:set>
                                      <p:cBhvr>
                                        <p:cTn id="229" dur="1" fill="hold">
                                          <p:stCondLst>
                                            <p:cond delay="0"/>
                                          </p:stCondLst>
                                        </p:cTn>
                                        <p:tgtEl>
                                          <p:spTgt spid="11"/>
                                        </p:tgtEl>
                                        <p:attrNameLst>
                                          <p:attrName>style.visibility</p:attrName>
                                        </p:attrNameLst>
                                      </p:cBhvr>
                                      <p:to>
                                        <p:strVal val="visible"/>
                                      </p:to>
                                    </p:set>
                                    <p:animEffect transition="in" filter="blinds(vertical)">
                                      <p:cBhvr>
                                        <p:cTn id="230" dur="3000"/>
                                        <p:tgtEl>
                                          <p:spTgt spid="11"/>
                                        </p:tgtEl>
                                      </p:cBhvr>
                                    </p:animEffect>
                                  </p:childTnLst>
                                </p:cTn>
                              </p:par>
                              <p:par>
                                <p:cTn id="231" presetID="3" presetClass="entr" presetSubtype="5" fill="hold" grpId="4" nodeType="withEffect">
                                  <p:stCondLst>
                                    <p:cond delay="0"/>
                                  </p:stCondLst>
                                  <p:childTnLst>
                                    <p:set>
                                      <p:cBhvr>
                                        <p:cTn id="232" dur="1" fill="hold">
                                          <p:stCondLst>
                                            <p:cond delay="0"/>
                                          </p:stCondLst>
                                        </p:cTn>
                                        <p:tgtEl>
                                          <p:spTgt spid="12"/>
                                        </p:tgtEl>
                                        <p:attrNameLst>
                                          <p:attrName>style.visibility</p:attrName>
                                        </p:attrNameLst>
                                      </p:cBhvr>
                                      <p:to>
                                        <p:strVal val="visible"/>
                                      </p:to>
                                    </p:set>
                                    <p:animEffect transition="in" filter="blinds(vertical)">
                                      <p:cBhvr>
                                        <p:cTn id="233" dur="3000"/>
                                        <p:tgtEl>
                                          <p:spTgt spid="12"/>
                                        </p:tgtEl>
                                      </p:cBhvr>
                                    </p:animEffect>
                                  </p:childTnLst>
                                </p:cTn>
                              </p:par>
                              <p:par>
                                <p:cTn id="234" presetID="3" presetClass="entr" presetSubtype="5" fill="hold" grpId="4" nodeType="withEffect">
                                  <p:stCondLst>
                                    <p:cond delay="0"/>
                                  </p:stCondLst>
                                  <p:childTnLst>
                                    <p:set>
                                      <p:cBhvr>
                                        <p:cTn id="235" dur="1" fill="hold">
                                          <p:stCondLst>
                                            <p:cond delay="0"/>
                                          </p:stCondLst>
                                        </p:cTn>
                                        <p:tgtEl>
                                          <p:spTgt spid="13"/>
                                        </p:tgtEl>
                                        <p:attrNameLst>
                                          <p:attrName>style.visibility</p:attrName>
                                        </p:attrNameLst>
                                      </p:cBhvr>
                                      <p:to>
                                        <p:strVal val="visible"/>
                                      </p:to>
                                    </p:set>
                                    <p:animEffect transition="in" filter="blinds(vertical)">
                                      <p:cBhvr>
                                        <p:cTn id="236" dur="3000"/>
                                        <p:tgtEl>
                                          <p:spTgt spid="13"/>
                                        </p:tgtEl>
                                      </p:cBhvr>
                                    </p:animEffect>
                                  </p:childTnLst>
                                </p:cTn>
                              </p:par>
                              <p:par>
                                <p:cTn id="237" presetID="3" presetClass="entr" presetSubtype="5" fill="hold" grpId="4" nodeType="withEffect">
                                  <p:stCondLst>
                                    <p:cond delay="0"/>
                                  </p:stCondLst>
                                  <p:childTnLst>
                                    <p:set>
                                      <p:cBhvr>
                                        <p:cTn id="238" dur="1" fill="hold">
                                          <p:stCondLst>
                                            <p:cond delay="0"/>
                                          </p:stCondLst>
                                        </p:cTn>
                                        <p:tgtEl>
                                          <p:spTgt spid="14"/>
                                        </p:tgtEl>
                                        <p:attrNameLst>
                                          <p:attrName>style.visibility</p:attrName>
                                        </p:attrNameLst>
                                      </p:cBhvr>
                                      <p:to>
                                        <p:strVal val="visible"/>
                                      </p:to>
                                    </p:set>
                                    <p:animEffect transition="in" filter="blinds(vertical)">
                                      <p:cBhvr>
                                        <p:cTn id="239" dur="3000"/>
                                        <p:tgtEl>
                                          <p:spTgt spid="14"/>
                                        </p:tgtEl>
                                      </p:cBhvr>
                                    </p:animEffect>
                                  </p:childTnLst>
                                </p:cTn>
                              </p:par>
                              <p:par>
                                <p:cTn id="240" presetID="3" presetClass="entr" presetSubtype="5" fill="hold" grpId="4" nodeType="withEffect">
                                  <p:stCondLst>
                                    <p:cond delay="0"/>
                                  </p:stCondLst>
                                  <p:childTnLst>
                                    <p:set>
                                      <p:cBhvr>
                                        <p:cTn id="241" dur="1" fill="hold">
                                          <p:stCondLst>
                                            <p:cond delay="0"/>
                                          </p:stCondLst>
                                        </p:cTn>
                                        <p:tgtEl>
                                          <p:spTgt spid="15"/>
                                        </p:tgtEl>
                                        <p:attrNameLst>
                                          <p:attrName>style.visibility</p:attrName>
                                        </p:attrNameLst>
                                      </p:cBhvr>
                                      <p:to>
                                        <p:strVal val="visible"/>
                                      </p:to>
                                    </p:set>
                                    <p:animEffect transition="in" filter="blinds(vertical)">
                                      <p:cBhvr>
                                        <p:cTn id="242" dur="3000"/>
                                        <p:tgtEl>
                                          <p:spTgt spid="15"/>
                                        </p:tgtEl>
                                      </p:cBhvr>
                                    </p:animEffect>
                                  </p:childTnLst>
                                </p:cTn>
                              </p:par>
                              <p:par>
                                <p:cTn id="243" presetID="3" presetClass="entr" presetSubtype="5" fill="hold" grpId="4" nodeType="withEffect">
                                  <p:stCondLst>
                                    <p:cond delay="0"/>
                                  </p:stCondLst>
                                  <p:childTnLst>
                                    <p:set>
                                      <p:cBhvr>
                                        <p:cTn id="244" dur="1" fill="hold">
                                          <p:stCondLst>
                                            <p:cond delay="0"/>
                                          </p:stCondLst>
                                        </p:cTn>
                                        <p:tgtEl>
                                          <p:spTgt spid="16"/>
                                        </p:tgtEl>
                                        <p:attrNameLst>
                                          <p:attrName>style.visibility</p:attrName>
                                        </p:attrNameLst>
                                      </p:cBhvr>
                                      <p:to>
                                        <p:strVal val="visible"/>
                                      </p:to>
                                    </p:set>
                                    <p:animEffect transition="in" filter="blinds(vertical)">
                                      <p:cBhvr>
                                        <p:cTn id="245" dur="3000"/>
                                        <p:tgtEl>
                                          <p:spTgt spid="16"/>
                                        </p:tgtEl>
                                      </p:cBhvr>
                                    </p:animEffect>
                                  </p:childTnLst>
                                </p:cTn>
                              </p:par>
                              <p:par>
                                <p:cTn id="246" presetID="3" presetClass="entr" presetSubtype="5" fill="hold" grpId="4" nodeType="withEffect">
                                  <p:stCondLst>
                                    <p:cond delay="0"/>
                                  </p:stCondLst>
                                  <p:childTnLst>
                                    <p:set>
                                      <p:cBhvr>
                                        <p:cTn id="247" dur="1" fill="hold">
                                          <p:stCondLst>
                                            <p:cond delay="0"/>
                                          </p:stCondLst>
                                        </p:cTn>
                                        <p:tgtEl>
                                          <p:spTgt spid="17"/>
                                        </p:tgtEl>
                                        <p:attrNameLst>
                                          <p:attrName>style.visibility</p:attrName>
                                        </p:attrNameLst>
                                      </p:cBhvr>
                                      <p:to>
                                        <p:strVal val="visible"/>
                                      </p:to>
                                    </p:set>
                                    <p:animEffect transition="in" filter="blinds(vertical)">
                                      <p:cBhvr>
                                        <p:cTn id="248" dur="3000"/>
                                        <p:tgtEl>
                                          <p:spTgt spid="17"/>
                                        </p:tgtEl>
                                      </p:cBhvr>
                                    </p:animEffect>
                                  </p:childTnLst>
                                </p:cTn>
                              </p:par>
                              <p:par>
                                <p:cTn id="249" presetID="3" presetClass="entr" presetSubtype="5" fill="hold" grpId="4" nodeType="withEffect">
                                  <p:stCondLst>
                                    <p:cond delay="0"/>
                                  </p:stCondLst>
                                  <p:childTnLst>
                                    <p:set>
                                      <p:cBhvr>
                                        <p:cTn id="250" dur="1" fill="hold">
                                          <p:stCondLst>
                                            <p:cond delay="0"/>
                                          </p:stCondLst>
                                        </p:cTn>
                                        <p:tgtEl>
                                          <p:spTgt spid="18"/>
                                        </p:tgtEl>
                                        <p:attrNameLst>
                                          <p:attrName>style.visibility</p:attrName>
                                        </p:attrNameLst>
                                      </p:cBhvr>
                                      <p:to>
                                        <p:strVal val="visible"/>
                                      </p:to>
                                    </p:set>
                                    <p:animEffect transition="in" filter="blinds(vertical)">
                                      <p:cBhvr>
                                        <p:cTn id="251" dur="3000"/>
                                        <p:tgtEl>
                                          <p:spTgt spid="18"/>
                                        </p:tgtEl>
                                      </p:cBhvr>
                                    </p:animEffect>
                                  </p:childTnLst>
                                </p:cTn>
                              </p:par>
                              <p:par>
                                <p:cTn id="252" presetID="3" presetClass="entr" presetSubtype="5" fill="hold" grpId="4" nodeType="withEffect">
                                  <p:stCondLst>
                                    <p:cond delay="0"/>
                                  </p:stCondLst>
                                  <p:childTnLst>
                                    <p:set>
                                      <p:cBhvr>
                                        <p:cTn id="253" dur="1" fill="hold">
                                          <p:stCondLst>
                                            <p:cond delay="0"/>
                                          </p:stCondLst>
                                        </p:cTn>
                                        <p:tgtEl>
                                          <p:spTgt spid="19"/>
                                        </p:tgtEl>
                                        <p:attrNameLst>
                                          <p:attrName>style.visibility</p:attrName>
                                        </p:attrNameLst>
                                      </p:cBhvr>
                                      <p:to>
                                        <p:strVal val="visible"/>
                                      </p:to>
                                    </p:set>
                                    <p:animEffect transition="in" filter="blinds(vertical)">
                                      <p:cBhvr>
                                        <p:cTn id="254" dur="3000"/>
                                        <p:tgtEl>
                                          <p:spTgt spid="19"/>
                                        </p:tgtEl>
                                      </p:cBhvr>
                                    </p:animEffect>
                                  </p:childTnLst>
                                </p:cTn>
                              </p:par>
                              <p:par>
                                <p:cTn id="255" presetID="3" presetClass="entr" presetSubtype="5" fill="hold" grpId="4" nodeType="withEffect">
                                  <p:stCondLst>
                                    <p:cond delay="0"/>
                                  </p:stCondLst>
                                  <p:childTnLst>
                                    <p:set>
                                      <p:cBhvr>
                                        <p:cTn id="256" dur="1" fill="hold">
                                          <p:stCondLst>
                                            <p:cond delay="0"/>
                                          </p:stCondLst>
                                        </p:cTn>
                                        <p:tgtEl>
                                          <p:spTgt spid="20"/>
                                        </p:tgtEl>
                                        <p:attrNameLst>
                                          <p:attrName>style.visibility</p:attrName>
                                        </p:attrNameLst>
                                      </p:cBhvr>
                                      <p:to>
                                        <p:strVal val="visible"/>
                                      </p:to>
                                    </p:set>
                                    <p:animEffect transition="in" filter="blinds(vertical)">
                                      <p:cBhvr>
                                        <p:cTn id="257" dur="3000"/>
                                        <p:tgtEl>
                                          <p:spTgt spid="20"/>
                                        </p:tgtEl>
                                      </p:cBhvr>
                                    </p:animEffect>
                                  </p:childTnLst>
                                </p:cTn>
                              </p:par>
                              <p:par>
                                <p:cTn id="258" presetID="3" presetClass="entr" presetSubtype="5" fill="hold" grpId="4" nodeType="withEffect">
                                  <p:stCondLst>
                                    <p:cond delay="0"/>
                                  </p:stCondLst>
                                  <p:childTnLst>
                                    <p:set>
                                      <p:cBhvr>
                                        <p:cTn id="259" dur="1" fill="hold">
                                          <p:stCondLst>
                                            <p:cond delay="0"/>
                                          </p:stCondLst>
                                        </p:cTn>
                                        <p:tgtEl>
                                          <p:spTgt spid="21"/>
                                        </p:tgtEl>
                                        <p:attrNameLst>
                                          <p:attrName>style.visibility</p:attrName>
                                        </p:attrNameLst>
                                      </p:cBhvr>
                                      <p:to>
                                        <p:strVal val="visible"/>
                                      </p:to>
                                    </p:set>
                                    <p:animEffect transition="in" filter="blinds(vertical)">
                                      <p:cBhvr>
                                        <p:cTn id="260" dur="3000"/>
                                        <p:tgtEl>
                                          <p:spTgt spid="21"/>
                                        </p:tgtEl>
                                      </p:cBhvr>
                                    </p:animEffect>
                                  </p:childTnLst>
                                </p:cTn>
                              </p:par>
                              <p:par>
                                <p:cTn id="261" presetID="3" presetClass="entr" presetSubtype="5" fill="hold" grpId="4" nodeType="withEffect">
                                  <p:stCondLst>
                                    <p:cond delay="0"/>
                                  </p:stCondLst>
                                  <p:childTnLst>
                                    <p:set>
                                      <p:cBhvr>
                                        <p:cTn id="262" dur="1" fill="hold">
                                          <p:stCondLst>
                                            <p:cond delay="0"/>
                                          </p:stCondLst>
                                        </p:cTn>
                                        <p:tgtEl>
                                          <p:spTgt spid="22"/>
                                        </p:tgtEl>
                                        <p:attrNameLst>
                                          <p:attrName>style.visibility</p:attrName>
                                        </p:attrNameLst>
                                      </p:cBhvr>
                                      <p:to>
                                        <p:strVal val="visible"/>
                                      </p:to>
                                    </p:set>
                                    <p:animEffect transition="in" filter="blinds(vertical)">
                                      <p:cBhvr>
                                        <p:cTn id="263" dur="3000"/>
                                        <p:tgtEl>
                                          <p:spTgt spid="22"/>
                                        </p:tgtEl>
                                      </p:cBhvr>
                                    </p:animEffect>
                                  </p:childTnLst>
                                </p:cTn>
                              </p:par>
                              <p:par>
                                <p:cTn id="264" presetID="3" presetClass="entr" presetSubtype="5" fill="hold" grpId="4" nodeType="withEffect">
                                  <p:stCondLst>
                                    <p:cond delay="0"/>
                                  </p:stCondLst>
                                  <p:childTnLst>
                                    <p:set>
                                      <p:cBhvr>
                                        <p:cTn id="265" dur="1" fill="hold">
                                          <p:stCondLst>
                                            <p:cond delay="0"/>
                                          </p:stCondLst>
                                        </p:cTn>
                                        <p:tgtEl>
                                          <p:spTgt spid="23"/>
                                        </p:tgtEl>
                                        <p:attrNameLst>
                                          <p:attrName>style.visibility</p:attrName>
                                        </p:attrNameLst>
                                      </p:cBhvr>
                                      <p:to>
                                        <p:strVal val="visible"/>
                                      </p:to>
                                    </p:set>
                                    <p:animEffect transition="in" filter="blinds(vertical)">
                                      <p:cBhvr>
                                        <p:cTn id="266" dur="3000"/>
                                        <p:tgtEl>
                                          <p:spTgt spid="23"/>
                                        </p:tgtEl>
                                      </p:cBhvr>
                                    </p:animEffect>
                                  </p:childTnLst>
                                </p:cTn>
                              </p:par>
                              <p:par>
                                <p:cTn id="267" presetID="3" presetClass="entr" presetSubtype="5" fill="hold" grpId="4" nodeType="withEffect">
                                  <p:stCondLst>
                                    <p:cond delay="0"/>
                                  </p:stCondLst>
                                  <p:childTnLst>
                                    <p:set>
                                      <p:cBhvr>
                                        <p:cTn id="268" dur="1" fill="hold">
                                          <p:stCondLst>
                                            <p:cond delay="0"/>
                                          </p:stCondLst>
                                        </p:cTn>
                                        <p:tgtEl>
                                          <p:spTgt spid="24"/>
                                        </p:tgtEl>
                                        <p:attrNameLst>
                                          <p:attrName>style.visibility</p:attrName>
                                        </p:attrNameLst>
                                      </p:cBhvr>
                                      <p:to>
                                        <p:strVal val="visible"/>
                                      </p:to>
                                    </p:set>
                                    <p:animEffect transition="in" filter="blinds(vertical)">
                                      <p:cBhvr>
                                        <p:cTn id="269" dur="3000"/>
                                        <p:tgtEl>
                                          <p:spTgt spid="24"/>
                                        </p:tgtEl>
                                      </p:cBhvr>
                                    </p:animEffect>
                                  </p:childTnLst>
                                </p:cTn>
                              </p:par>
                              <p:par>
                                <p:cTn id="270" presetID="3" presetClass="entr" presetSubtype="5" fill="hold" grpId="4" nodeType="withEffect">
                                  <p:stCondLst>
                                    <p:cond delay="0"/>
                                  </p:stCondLst>
                                  <p:childTnLst>
                                    <p:set>
                                      <p:cBhvr>
                                        <p:cTn id="271" dur="1" fill="hold">
                                          <p:stCondLst>
                                            <p:cond delay="0"/>
                                          </p:stCondLst>
                                        </p:cTn>
                                        <p:tgtEl>
                                          <p:spTgt spid="25"/>
                                        </p:tgtEl>
                                        <p:attrNameLst>
                                          <p:attrName>style.visibility</p:attrName>
                                        </p:attrNameLst>
                                      </p:cBhvr>
                                      <p:to>
                                        <p:strVal val="visible"/>
                                      </p:to>
                                    </p:set>
                                    <p:animEffect transition="in" filter="blinds(vertical)">
                                      <p:cBhvr>
                                        <p:cTn id="272" dur="3000"/>
                                        <p:tgtEl>
                                          <p:spTgt spid="25"/>
                                        </p:tgtEl>
                                      </p:cBhvr>
                                    </p:animEffect>
                                  </p:childTnLst>
                                </p:cTn>
                              </p:par>
                              <p:par>
                                <p:cTn id="273" presetID="3" presetClass="entr" presetSubtype="5" fill="hold" grpId="4" nodeType="withEffect">
                                  <p:stCondLst>
                                    <p:cond delay="0"/>
                                  </p:stCondLst>
                                  <p:childTnLst>
                                    <p:set>
                                      <p:cBhvr>
                                        <p:cTn id="274" dur="1" fill="hold">
                                          <p:stCondLst>
                                            <p:cond delay="0"/>
                                          </p:stCondLst>
                                        </p:cTn>
                                        <p:tgtEl>
                                          <p:spTgt spid="26"/>
                                        </p:tgtEl>
                                        <p:attrNameLst>
                                          <p:attrName>style.visibility</p:attrName>
                                        </p:attrNameLst>
                                      </p:cBhvr>
                                      <p:to>
                                        <p:strVal val="visible"/>
                                      </p:to>
                                    </p:set>
                                    <p:animEffect transition="in" filter="blinds(vertical)">
                                      <p:cBhvr>
                                        <p:cTn id="275" dur="3000"/>
                                        <p:tgtEl>
                                          <p:spTgt spid="26"/>
                                        </p:tgtEl>
                                      </p:cBhvr>
                                    </p:animEffect>
                                  </p:childTnLst>
                                </p:cTn>
                              </p:par>
                              <p:par>
                                <p:cTn id="276" presetID="3" presetClass="entr" presetSubtype="5" fill="hold" grpId="4" nodeType="withEffect">
                                  <p:stCondLst>
                                    <p:cond delay="0"/>
                                  </p:stCondLst>
                                  <p:childTnLst>
                                    <p:set>
                                      <p:cBhvr>
                                        <p:cTn id="277" dur="1" fill="hold">
                                          <p:stCondLst>
                                            <p:cond delay="0"/>
                                          </p:stCondLst>
                                        </p:cTn>
                                        <p:tgtEl>
                                          <p:spTgt spid="27"/>
                                        </p:tgtEl>
                                        <p:attrNameLst>
                                          <p:attrName>style.visibility</p:attrName>
                                        </p:attrNameLst>
                                      </p:cBhvr>
                                      <p:to>
                                        <p:strVal val="visible"/>
                                      </p:to>
                                    </p:set>
                                    <p:animEffect transition="in" filter="blinds(vertical)">
                                      <p:cBhvr>
                                        <p:cTn id="278" dur="3000"/>
                                        <p:tgtEl>
                                          <p:spTgt spid="27"/>
                                        </p:tgtEl>
                                      </p:cBhvr>
                                    </p:animEffect>
                                  </p:childTnLst>
                                </p:cTn>
                              </p:par>
                              <p:par>
                                <p:cTn id="279" presetID="3" presetClass="entr" presetSubtype="5" fill="hold" grpId="4" nodeType="withEffect">
                                  <p:stCondLst>
                                    <p:cond delay="0"/>
                                  </p:stCondLst>
                                  <p:childTnLst>
                                    <p:set>
                                      <p:cBhvr>
                                        <p:cTn id="280" dur="1" fill="hold">
                                          <p:stCondLst>
                                            <p:cond delay="0"/>
                                          </p:stCondLst>
                                        </p:cTn>
                                        <p:tgtEl>
                                          <p:spTgt spid="28"/>
                                        </p:tgtEl>
                                        <p:attrNameLst>
                                          <p:attrName>style.visibility</p:attrName>
                                        </p:attrNameLst>
                                      </p:cBhvr>
                                      <p:to>
                                        <p:strVal val="visible"/>
                                      </p:to>
                                    </p:set>
                                    <p:animEffect transition="in" filter="blinds(vertical)">
                                      <p:cBhvr>
                                        <p:cTn id="281" dur="3000"/>
                                        <p:tgtEl>
                                          <p:spTgt spid="28"/>
                                        </p:tgtEl>
                                      </p:cBhvr>
                                    </p:animEffect>
                                  </p:childTnLst>
                                </p:cTn>
                              </p:par>
                              <p:par>
                                <p:cTn id="282" presetID="3" presetClass="entr" presetSubtype="5" fill="hold" grpId="4" nodeType="withEffect">
                                  <p:stCondLst>
                                    <p:cond delay="0"/>
                                  </p:stCondLst>
                                  <p:childTnLst>
                                    <p:set>
                                      <p:cBhvr>
                                        <p:cTn id="283" dur="1" fill="hold">
                                          <p:stCondLst>
                                            <p:cond delay="0"/>
                                          </p:stCondLst>
                                        </p:cTn>
                                        <p:tgtEl>
                                          <p:spTgt spid="29"/>
                                        </p:tgtEl>
                                        <p:attrNameLst>
                                          <p:attrName>style.visibility</p:attrName>
                                        </p:attrNameLst>
                                      </p:cBhvr>
                                      <p:to>
                                        <p:strVal val="visible"/>
                                      </p:to>
                                    </p:set>
                                    <p:animEffect transition="in" filter="blinds(vertical)">
                                      <p:cBhvr>
                                        <p:cTn id="284" dur="3000"/>
                                        <p:tgtEl>
                                          <p:spTgt spid="29"/>
                                        </p:tgtEl>
                                      </p:cBhvr>
                                    </p:animEffect>
                                  </p:childTnLst>
                                </p:cTn>
                              </p:par>
                              <p:par>
                                <p:cTn id="285" presetID="3" presetClass="entr" presetSubtype="5" fill="hold" grpId="4" nodeType="withEffect">
                                  <p:stCondLst>
                                    <p:cond delay="0"/>
                                  </p:stCondLst>
                                  <p:childTnLst>
                                    <p:set>
                                      <p:cBhvr>
                                        <p:cTn id="286" dur="1" fill="hold">
                                          <p:stCondLst>
                                            <p:cond delay="0"/>
                                          </p:stCondLst>
                                        </p:cTn>
                                        <p:tgtEl>
                                          <p:spTgt spid="30"/>
                                        </p:tgtEl>
                                        <p:attrNameLst>
                                          <p:attrName>style.visibility</p:attrName>
                                        </p:attrNameLst>
                                      </p:cBhvr>
                                      <p:to>
                                        <p:strVal val="visible"/>
                                      </p:to>
                                    </p:set>
                                    <p:animEffect transition="in" filter="blinds(vertical)">
                                      <p:cBhvr>
                                        <p:cTn id="287" dur="3000"/>
                                        <p:tgtEl>
                                          <p:spTgt spid="30"/>
                                        </p:tgtEl>
                                      </p:cBhvr>
                                    </p:animEffect>
                                  </p:childTnLst>
                                </p:cTn>
                              </p:par>
                            </p:childTnLst>
                          </p:cTn>
                        </p:par>
                        <p:par>
                          <p:cTn id="288" fill="hold">
                            <p:stCondLst>
                              <p:cond delay="3000"/>
                            </p:stCondLst>
                            <p:childTnLst>
                              <p:par>
                                <p:cTn id="289" presetID="2" presetClass="exit" presetSubtype="2" fill="hold" grpId="2" nodeType="afterEffect">
                                  <p:stCondLst>
                                    <p:cond delay="0"/>
                                  </p:stCondLst>
                                  <p:childTnLst>
                                    <p:anim calcmode="lin" valueType="num">
                                      <p:cBhvr additive="base">
                                        <p:cTn id="290" dur="3000"/>
                                        <p:tgtEl>
                                          <p:spTgt spid="3"/>
                                        </p:tgtEl>
                                        <p:attrNameLst>
                                          <p:attrName>ppt_x</p:attrName>
                                        </p:attrNameLst>
                                      </p:cBhvr>
                                      <p:tavLst>
                                        <p:tav tm="0">
                                          <p:val>
                                            <p:strVal val="ppt_x"/>
                                          </p:val>
                                        </p:tav>
                                        <p:tav tm="100000">
                                          <p:val>
                                            <p:strVal val="1+ppt_w/2"/>
                                          </p:val>
                                        </p:tav>
                                      </p:tavLst>
                                    </p:anim>
                                    <p:anim calcmode="lin" valueType="num">
                                      <p:cBhvr additive="base">
                                        <p:cTn id="291" dur="3000"/>
                                        <p:tgtEl>
                                          <p:spTgt spid="3"/>
                                        </p:tgtEl>
                                        <p:attrNameLst>
                                          <p:attrName>ppt_y</p:attrName>
                                        </p:attrNameLst>
                                      </p:cBhvr>
                                      <p:tavLst>
                                        <p:tav tm="0">
                                          <p:val>
                                            <p:strVal val="ppt_y"/>
                                          </p:val>
                                        </p:tav>
                                        <p:tav tm="100000">
                                          <p:val>
                                            <p:strVal val="ppt_y"/>
                                          </p:val>
                                        </p:tav>
                                      </p:tavLst>
                                    </p:anim>
                                    <p:set>
                                      <p:cBhvr>
                                        <p:cTn id="292" dur="1" fill="hold">
                                          <p:stCondLst>
                                            <p:cond delay="2999"/>
                                          </p:stCondLst>
                                        </p:cTn>
                                        <p:tgtEl>
                                          <p:spTgt spid="3"/>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4"/>
                                        </p:tgtEl>
                                        <p:attrNameLst>
                                          <p:attrName>ppt_x</p:attrName>
                                        </p:attrNameLst>
                                      </p:cBhvr>
                                      <p:tavLst>
                                        <p:tav tm="0">
                                          <p:val>
                                            <p:strVal val="ppt_x"/>
                                          </p:val>
                                        </p:tav>
                                        <p:tav tm="100000">
                                          <p:val>
                                            <p:strVal val="1+ppt_w/2"/>
                                          </p:val>
                                        </p:tav>
                                      </p:tavLst>
                                    </p:anim>
                                    <p:anim calcmode="lin" valueType="num">
                                      <p:cBhvr additive="base">
                                        <p:cTn id="295" dur="3000"/>
                                        <p:tgtEl>
                                          <p:spTgt spid="4"/>
                                        </p:tgtEl>
                                        <p:attrNameLst>
                                          <p:attrName>ppt_y</p:attrName>
                                        </p:attrNameLst>
                                      </p:cBhvr>
                                      <p:tavLst>
                                        <p:tav tm="0">
                                          <p:val>
                                            <p:strVal val="ppt_y"/>
                                          </p:val>
                                        </p:tav>
                                        <p:tav tm="100000">
                                          <p:val>
                                            <p:strVal val="ppt_y"/>
                                          </p:val>
                                        </p:tav>
                                      </p:tavLst>
                                    </p:anim>
                                    <p:set>
                                      <p:cBhvr>
                                        <p:cTn id="296" dur="1" fill="hold">
                                          <p:stCondLst>
                                            <p:cond delay="2999"/>
                                          </p:stCondLst>
                                        </p:cTn>
                                        <p:tgtEl>
                                          <p:spTgt spid="4"/>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1+ppt_w/2"/>
                                          </p:val>
                                        </p:tav>
                                      </p:tavLst>
                                    </p:anim>
                                    <p:anim calcmode="lin" valueType="num">
                                      <p:cBhvr additive="base">
                                        <p:cTn id="299" dur="3000"/>
                                        <p:tgtEl>
                                          <p:spTgt spid="5"/>
                                        </p:tgtEl>
                                        <p:attrNameLst>
                                          <p:attrName>ppt_y</p:attrName>
                                        </p:attrNameLst>
                                      </p:cBhvr>
                                      <p:tavLst>
                                        <p:tav tm="0">
                                          <p:val>
                                            <p:strVal val="ppt_y"/>
                                          </p:val>
                                        </p:tav>
                                        <p:tav tm="100000">
                                          <p:val>
                                            <p:strVal val="ppt_y"/>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1+ppt_w/2"/>
                                          </p:val>
                                        </p:tav>
                                      </p:tavLst>
                                    </p:anim>
                                    <p:anim calcmode="lin" valueType="num">
                                      <p:cBhvr additive="base">
                                        <p:cTn id="303" dur="3000"/>
                                        <p:tgtEl>
                                          <p:spTgt spid="6"/>
                                        </p:tgtEl>
                                        <p:attrNameLst>
                                          <p:attrName>ppt_y</p:attrName>
                                        </p:attrNameLst>
                                      </p:cBhvr>
                                      <p:tavLst>
                                        <p:tav tm="0">
                                          <p:val>
                                            <p:strVal val="ppt_y"/>
                                          </p:val>
                                        </p:tav>
                                        <p:tav tm="100000">
                                          <p:val>
                                            <p:strVal val="ppt_y"/>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1+ppt_w/2"/>
                                          </p:val>
                                        </p:tav>
                                      </p:tavLst>
                                    </p:anim>
                                    <p:anim calcmode="lin" valueType="num">
                                      <p:cBhvr additive="base">
                                        <p:cTn id="307" dur="3000"/>
                                        <p:tgtEl>
                                          <p:spTgt spid="7"/>
                                        </p:tgtEl>
                                        <p:attrNameLst>
                                          <p:attrName>ppt_y</p:attrName>
                                        </p:attrNameLst>
                                      </p:cBhvr>
                                      <p:tavLst>
                                        <p:tav tm="0">
                                          <p:val>
                                            <p:strVal val="ppt_y"/>
                                          </p:val>
                                        </p:tav>
                                        <p:tav tm="100000">
                                          <p:val>
                                            <p:strVal val="ppt_y"/>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1+ppt_w/2"/>
                                          </p:val>
                                        </p:tav>
                                      </p:tavLst>
                                    </p:anim>
                                    <p:anim calcmode="lin" valueType="num">
                                      <p:cBhvr additive="base">
                                        <p:cTn id="311" dur="3000"/>
                                        <p:tgtEl>
                                          <p:spTgt spid="8"/>
                                        </p:tgtEl>
                                        <p:attrNameLst>
                                          <p:attrName>ppt_y</p:attrName>
                                        </p:attrNameLst>
                                      </p:cBhvr>
                                      <p:tavLst>
                                        <p:tav tm="0">
                                          <p:val>
                                            <p:strVal val="ppt_y"/>
                                          </p:val>
                                        </p:tav>
                                        <p:tav tm="100000">
                                          <p:val>
                                            <p:strVal val="ppt_y"/>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1+ppt_w/2"/>
                                          </p:val>
                                        </p:tav>
                                      </p:tavLst>
                                    </p:anim>
                                    <p:anim calcmode="lin" valueType="num">
                                      <p:cBhvr additive="base">
                                        <p:cTn id="315" dur="3000"/>
                                        <p:tgtEl>
                                          <p:spTgt spid="9"/>
                                        </p:tgtEl>
                                        <p:attrNameLst>
                                          <p:attrName>ppt_y</p:attrName>
                                        </p:attrNameLst>
                                      </p:cBhvr>
                                      <p:tavLst>
                                        <p:tav tm="0">
                                          <p:val>
                                            <p:strVal val="ppt_y"/>
                                          </p:val>
                                        </p:tav>
                                        <p:tav tm="100000">
                                          <p:val>
                                            <p:strVal val="ppt_y"/>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1+ppt_w/2"/>
                                          </p:val>
                                        </p:tav>
                                      </p:tavLst>
                                    </p:anim>
                                    <p:anim calcmode="lin" valueType="num">
                                      <p:cBhvr additive="base">
                                        <p:cTn id="319" dur="3000"/>
                                        <p:tgtEl>
                                          <p:spTgt spid="10"/>
                                        </p:tgtEl>
                                        <p:attrNameLst>
                                          <p:attrName>ppt_y</p:attrName>
                                        </p:attrNameLst>
                                      </p:cBhvr>
                                      <p:tavLst>
                                        <p:tav tm="0">
                                          <p:val>
                                            <p:strVal val="ppt_y"/>
                                          </p:val>
                                        </p:tav>
                                        <p:tav tm="100000">
                                          <p:val>
                                            <p:strVal val="ppt_y"/>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1+ppt_w/2"/>
                                          </p:val>
                                        </p:tav>
                                      </p:tavLst>
                                    </p:anim>
                                    <p:anim calcmode="lin" valueType="num">
                                      <p:cBhvr additive="base">
                                        <p:cTn id="323" dur="3000"/>
                                        <p:tgtEl>
                                          <p:spTgt spid="11"/>
                                        </p:tgtEl>
                                        <p:attrNameLst>
                                          <p:attrName>ppt_y</p:attrName>
                                        </p:attrNameLst>
                                      </p:cBhvr>
                                      <p:tavLst>
                                        <p:tav tm="0">
                                          <p:val>
                                            <p:strVal val="ppt_y"/>
                                          </p:val>
                                        </p:tav>
                                        <p:tav tm="100000">
                                          <p:val>
                                            <p:strVal val="ppt_y"/>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1+ppt_w/2"/>
                                          </p:val>
                                        </p:tav>
                                      </p:tavLst>
                                    </p:anim>
                                    <p:anim calcmode="lin" valueType="num">
                                      <p:cBhvr additive="base">
                                        <p:cTn id="327" dur="3000"/>
                                        <p:tgtEl>
                                          <p:spTgt spid="12"/>
                                        </p:tgtEl>
                                        <p:attrNameLst>
                                          <p:attrName>ppt_y</p:attrName>
                                        </p:attrNameLst>
                                      </p:cBhvr>
                                      <p:tavLst>
                                        <p:tav tm="0">
                                          <p:val>
                                            <p:strVal val="ppt_y"/>
                                          </p:val>
                                        </p:tav>
                                        <p:tav tm="100000">
                                          <p:val>
                                            <p:strVal val="ppt_y"/>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1+ppt_w/2"/>
                                          </p:val>
                                        </p:tav>
                                      </p:tavLst>
                                    </p:anim>
                                    <p:anim calcmode="lin" valueType="num">
                                      <p:cBhvr additive="base">
                                        <p:cTn id="331" dur="3000"/>
                                        <p:tgtEl>
                                          <p:spTgt spid="13"/>
                                        </p:tgtEl>
                                        <p:attrNameLst>
                                          <p:attrName>ppt_y</p:attrName>
                                        </p:attrNameLst>
                                      </p:cBhvr>
                                      <p:tavLst>
                                        <p:tav tm="0">
                                          <p:val>
                                            <p:strVal val="ppt_y"/>
                                          </p:val>
                                        </p:tav>
                                        <p:tav tm="100000">
                                          <p:val>
                                            <p:strVal val="ppt_y"/>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1+ppt_w/2"/>
                                          </p:val>
                                        </p:tav>
                                      </p:tavLst>
                                    </p:anim>
                                    <p:anim calcmode="lin" valueType="num">
                                      <p:cBhvr additive="base">
                                        <p:cTn id="335" dur="3000"/>
                                        <p:tgtEl>
                                          <p:spTgt spid="14"/>
                                        </p:tgtEl>
                                        <p:attrNameLst>
                                          <p:attrName>ppt_y</p:attrName>
                                        </p:attrNameLst>
                                      </p:cBhvr>
                                      <p:tavLst>
                                        <p:tav tm="0">
                                          <p:val>
                                            <p:strVal val="ppt_y"/>
                                          </p:val>
                                        </p:tav>
                                        <p:tav tm="100000">
                                          <p:val>
                                            <p:strVal val="ppt_y"/>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1+ppt_w/2"/>
                                          </p:val>
                                        </p:tav>
                                      </p:tavLst>
                                    </p:anim>
                                    <p:anim calcmode="lin" valueType="num">
                                      <p:cBhvr additive="base">
                                        <p:cTn id="339" dur="3000"/>
                                        <p:tgtEl>
                                          <p:spTgt spid="15"/>
                                        </p:tgtEl>
                                        <p:attrNameLst>
                                          <p:attrName>ppt_y</p:attrName>
                                        </p:attrNameLst>
                                      </p:cBhvr>
                                      <p:tavLst>
                                        <p:tav tm="0">
                                          <p:val>
                                            <p:strVal val="ppt_y"/>
                                          </p:val>
                                        </p:tav>
                                        <p:tav tm="100000">
                                          <p:val>
                                            <p:strVal val="ppt_y"/>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ppt_y"/>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0-ppt_w/2"/>
                                          </p:val>
                                        </p:tav>
                                      </p:tavLst>
                                    </p:anim>
                                    <p:anim calcmode="lin" valueType="num">
                                      <p:cBhvr additive="base">
                                        <p:cTn id="347" dur="3000"/>
                                        <p:tgtEl>
                                          <p:spTgt spid="17"/>
                                        </p:tgtEl>
                                        <p:attrNameLst>
                                          <p:attrName>ppt_y</p:attrName>
                                        </p:attrNameLst>
                                      </p:cBhvr>
                                      <p:tavLst>
                                        <p:tav tm="0">
                                          <p:val>
                                            <p:strVal val="ppt_y"/>
                                          </p:val>
                                        </p:tav>
                                        <p:tav tm="100000">
                                          <p:val>
                                            <p:strVal val="ppt_y"/>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8" fill="hold" grpId="2"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0-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2"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0-ppt_w/2"/>
                                          </p:val>
                                        </p:tav>
                                      </p:tavLst>
                                    </p:anim>
                                    <p:anim calcmode="lin" valueType="num">
                                      <p:cBhvr additive="base">
                                        <p:cTn id="355" dur="3000"/>
                                        <p:tgtEl>
                                          <p:spTgt spid="19"/>
                                        </p:tgtEl>
                                        <p:attrNameLst>
                                          <p:attrName>ppt_y</p:attrName>
                                        </p:attrNameLst>
                                      </p:cBhvr>
                                      <p:tavLst>
                                        <p:tav tm="0">
                                          <p:val>
                                            <p:strVal val="ppt_y"/>
                                          </p:val>
                                        </p:tav>
                                        <p:tav tm="100000">
                                          <p:val>
                                            <p:strVal val="ppt_y"/>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8" fill="hold" grpId="2"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0-ppt_w/2"/>
                                          </p:val>
                                        </p:tav>
                                      </p:tavLst>
                                    </p:anim>
                                    <p:anim calcmode="lin" valueType="num">
                                      <p:cBhvr additive="base">
                                        <p:cTn id="359" dur="3000"/>
                                        <p:tgtEl>
                                          <p:spTgt spid="20"/>
                                        </p:tgtEl>
                                        <p:attrNameLst>
                                          <p:attrName>ppt_y</p:attrName>
                                        </p:attrNameLst>
                                      </p:cBhvr>
                                      <p:tavLst>
                                        <p:tav tm="0">
                                          <p:val>
                                            <p:strVal val="ppt_y"/>
                                          </p:val>
                                        </p:tav>
                                        <p:tav tm="100000">
                                          <p:val>
                                            <p:strVal val="ppt_y"/>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8" fill="hold" grpId="2"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0-ppt_w/2"/>
                                          </p:val>
                                        </p:tav>
                                      </p:tavLst>
                                    </p:anim>
                                    <p:anim calcmode="lin" valueType="num">
                                      <p:cBhvr additive="base">
                                        <p:cTn id="363" dur="3000"/>
                                        <p:tgtEl>
                                          <p:spTgt spid="21"/>
                                        </p:tgtEl>
                                        <p:attrNameLst>
                                          <p:attrName>ppt_y</p:attrName>
                                        </p:attrNameLst>
                                      </p:cBhvr>
                                      <p:tavLst>
                                        <p:tav tm="0">
                                          <p:val>
                                            <p:strVal val="ppt_y"/>
                                          </p:val>
                                        </p:tav>
                                        <p:tav tm="100000">
                                          <p:val>
                                            <p:strVal val="ppt_y"/>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8" fill="hold" grpId="2"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0-ppt_w/2"/>
                                          </p:val>
                                        </p:tav>
                                      </p:tavLst>
                                    </p:anim>
                                    <p:anim calcmode="lin" valueType="num">
                                      <p:cBhvr additive="base">
                                        <p:cTn id="367" dur="3000"/>
                                        <p:tgtEl>
                                          <p:spTgt spid="22"/>
                                        </p:tgtEl>
                                        <p:attrNameLst>
                                          <p:attrName>ppt_y</p:attrName>
                                        </p:attrNameLst>
                                      </p:cBhvr>
                                      <p:tavLst>
                                        <p:tav tm="0">
                                          <p:val>
                                            <p:strVal val="ppt_y"/>
                                          </p:val>
                                        </p:tav>
                                        <p:tav tm="100000">
                                          <p:val>
                                            <p:strVal val="ppt_y"/>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8" fill="hold" grpId="2"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0-ppt_w/2"/>
                                          </p:val>
                                        </p:tav>
                                      </p:tavLst>
                                    </p:anim>
                                    <p:anim calcmode="lin" valueType="num">
                                      <p:cBhvr additive="base">
                                        <p:cTn id="371" dur="3000"/>
                                        <p:tgtEl>
                                          <p:spTgt spid="23"/>
                                        </p:tgtEl>
                                        <p:attrNameLst>
                                          <p:attrName>ppt_y</p:attrName>
                                        </p:attrNameLst>
                                      </p:cBhvr>
                                      <p:tavLst>
                                        <p:tav tm="0">
                                          <p:val>
                                            <p:strVal val="ppt_y"/>
                                          </p:val>
                                        </p:tav>
                                        <p:tav tm="100000">
                                          <p:val>
                                            <p:strVal val="ppt_y"/>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8" fill="hold" grpId="2"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0-ppt_w/2"/>
                                          </p:val>
                                        </p:tav>
                                      </p:tavLst>
                                    </p:anim>
                                    <p:anim calcmode="lin" valueType="num">
                                      <p:cBhvr additive="base">
                                        <p:cTn id="375" dur="3000"/>
                                        <p:tgtEl>
                                          <p:spTgt spid="24"/>
                                        </p:tgtEl>
                                        <p:attrNameLst>
                                          <p:attrName>ppt_y</p:attrName>
                                        </p:attrNameLst>
                                      </p:cBhvr>
                                      <p:tavLst>
                                        <p:tav tm="0">
                                          <p:val>
                                            <p:strVal val="ppt_y"/>
                                          </p:val>
                                        </p:tav>
                                        <p:tav tm="100000">
                                          <p:val>
                                            <p:strVal val="ppt_y"/>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8" fill="hold" grpId="2"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0-ppt_w/2"/>
                                          </p:val>
                                        </p:tav>
                                      </p:tavLst>
                                    </p:anim>
                                    <p:anim calcmode="lin" valueType="num">
                                      <p:cBhvr additive="base">
                                        <p:cTn id="379" dur="3000"/>
                                        <p:tgtEl>
                                          <p:spTgt spid="25"/>
                                        </p:tgtEl>
                                        <p:attrNameLst>
                                          <p:attrName>ppt_y</p:attrName>
                                        </p:attrNameLst>
                                      </p:cBhvr>
                                      <p:tavLst>
                                        <p:tav tm="0">
                                          <p:val>
                                            <p:strVal val="ppt_y"/>
                                          </p:val>
                                        </p:tav>
                                        <p:tav tm="100000">
                                          <p:val>
                                            <p:strVal val="ppt_y"/>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8" fill="hold" grpId="2"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0-ppt_w/2"/>
                                          </p:val>
                                        </p:tav>
                                      </p:tavLst>
                                    </p:anim>
                                    <p:anim calcmode="lin" valueType="num">
                                      <p:cBhvr additive="base">
                                        <p:cTn id="383" dur="3000"/>
                                        <p:tgtEl>
                                          <p:spTgt spid="26"/>
                                        </p:tgtEl>
                                        <p:attrNameLst>
                                          <p:attrName>ppt_y</p:attrName>
                                        </p:attrNameLst>
                                      </p:cBhvr>
                                      <p:tavLst>
                                        <p:tav tm="0">
                                          <p:val>
                                            <p:strVal val="ppt_y"/>
                                          </p:val>
                                        </p:tav>
                                        <p:tav tm="100000">
                                          <p:val>
                                            <p:strVal val="ppt_y"/>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8" fill="hold" grpId="2"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0-ppt_w/2"/>
                                          </p:val>
                                        </p:tav>
                                      </p:tavLst>
                                    </p:anim>
                                    <p:anim calcmode="lin" valueType="num">
                                      <p:cBhvr additive="base">
                                        <p:cTn id="387" dur="3000"/>
                                        <p:tgtEl>
                                          <p:spTgt spid="27"/>
                                        </p:tgtEl>
                                        <p:attrNameLst>
                                          <p:attrName>ppt_y</p:attrName>
                                        </p:attrNameLst>
                                      </p:cBhvr>
                                      <p:tavLst>
                                        <p:tav tm="0">
                                          <p:val>
                                            <p:strVal val="ppt_y"/>
                                          </p:val>
                                        </p:tav>
                                        <p:tav tm="100000">
                                          <p:val>
                                            <p:strVal val="ppt_y"/>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0-ppt_w/2"/>
                                          </p:val>
                                        </p:tav>
                                      </p:tavLst>
                                    </p:anim>
                                    <p:anim calcmode="lin" valueType="num">
                                      <p:cBhvr additive="base">
                                        <p:cTn id="391" dur="3000"/>
                                        <p:tgtEl>
                                          <p:spTgt spid="28"/>
                                        </p:tgtEl>
                                        <p:attrNameLst>
                                          <p:attrName>ppt_y</p:attrName>
                                        </p:attrNameLst>
                                      </p:cBhvr>
                                      <p:tavLst>
                                        <p:tav tm="0">
                                          <p:val>
                                            <p:strVal val="ppt_y"/>
                                          </p:val>
                                        </p:tav>
                                        <p:tav tm="100000">
                                          <p:val>
                                            <p:strVal val="ppt_y"/>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0-ppt_w/2"/>
                                          </p:val>
                                        </p:tav>
                                      </p:tavLst>
                                    </p:anim>
                                    <p:anim calcmode="lin" valueType="num">
                                      <p:cBhvr additive="base">
                                        <p:cTn id="395" dur="3000"/>
                                        <p:tgtEl>
                                          <p:spTgt spid="29"/>
                                        </p:tgtEl>
                                        <p:attrNameLst>
                                          <p:attrName>ppt_y</p:attrName>
                                        </p:attrNameLst>
                                      </p:cBhvr>
                                      <p:tavLst>
                                        <p:tav tm="0">
                                          <p:val>
                                            <p:strVal val="ppt_y"/>
                                          </p:val>
                                        </p:tav>
                                        <p:tav tm="100000">
                                          <p:val>
                                            <p:strVal val="ppt_y"/>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0-ppt_w/2"/>
                                          </p:val>
                                        </p:tav>
                                      </p:tavLst>
                                    </p:anim>
                                    <p:anim calcmode="lin" valueType="num">
                                      <p:cBhvr additive="base">
                                        <p:cTn id="399" dur="3000"/>
                                        <p:tgtEl>
                                          <p:spTgt spid="30"/>
                                        </p:tgtEl>
                                        <p:attrNameLst>
                                          <p:attrName>ppt_y</p:attrName>
                                        </p:attrNameLst>
                                      </p:cBhvr>
                                      <p:tavLst>
                                        <p:tav tm="0">
                                          <p:val>
                                            <p:strVal val="ppt_y"/>
                                          </p:val>
                                        </p:tav>
                                        <p:tav tm="100000">
                                          <p:val>
                                            <p:strVal val="ppt_y"/>
                                          </p:val>
                                        </p:tav>
                                      </p:tavLst>
                                    </p:anim>
                                    <p:set>
                                      <p:cBhvr>
                                        <p:cTn id="400" dur="1" fill="hold">
                                          <p:stCondLst>
                                            <p:cond delay="2999"/>
                                          </p:stCondLst>
                                        </p:cTn>
                                        <p:tgtEl>
                                          <p:spTgt spid="30"/>
                                        </p:tgtEl>
                                        <p:attrNameLst>
                                          <p:attrName>style.visibility</p:attrName>
                                        </p:attrNameLst>
                                      </p:cBhvr>
                                      <p:to>
                                        <p:strVal val="hidden"/>
                                      </p:to>
                                    </p:set>
                                  </p:childTnLst>
                                </p:cTn>
                              </p:par>
                              <p:par>
                                <p:cTn id="401" presetID="3" presetClass="exit" presetSubtype="5" fill="hold" grpId="3" nodeType="withEffect">
                                  <p:stCondLst>
                                    <p:cond delay="0"/>
                                  </p:stCondLst>
                                  <p:childTnLst>
                                    <p:animEffect transition="out" filter="blinds(vertical)">
                                      <p:cBhvr>
                                        <p:cTn id="402" dur="3000"/>
                                        <p:tgtEl>
                                          <p:spTgt spid="3"/>
                                        </p:tgtEl>
                                      </p:cBhvr>
                                    </p:animEffect>
                                    <p:set>
                                      <p:cBhvr>
                                        <p:cTn id="403" dur="1" fill="hold">
                                          <p:stCondLst>
                                            <p:cond delay="2999"/>
                                          </p:stCondLst>
                                        </p:cTn>
                                        <p:tgtEl>
                                          <p:spTgt spid="3"/>
                                        </p:tgtEl>
                                        <p:attrNameLst>
                                          <p:attrName>style.visibility</p:attrName>
                                        </p:attrNameLst>
                                      </p:cBhvr>
                                      <p:to>
                                        <p:strVal val="hidden"/>
                                      </p:to>
                                    </p:set>
                                  </p:childTnLst>
                                </p:cTn>
                              </p:par>
                              <p:par>
                                <p:cTn id="404" presetID="3" presetClass="exit" presetSubtype="5" fill="hold" grpId="3" nodeType="withEffect">
                                  <p:stCondLst>
                                    <p:cond delay="0"/>
                                  </p:stCondLst>
                                  <p:childTnLst>
                                    <p:animEffect transition="out" filter="blinds(vertical)">
                                      <p:cBhvr>
                                        <p:cTn id="405" dur="3000"/>
                                        <p:tgtEl>
                                          <p:spTgt spid="4"/>
                                        </p:tgtEl>
                                      </p:cBhvr>
                                    </p:animEffect>
                                    <p:set>
                                      <p:cBhvr>
                                        <p:cTn id="406" dur="1" fill="hold">
                                          <p:stCondLst>
                                            <p:cond delay="2999"/>
                                          </p:stCondLst>
                                        </p:cTn>
                                        <p:tgtEl>
                                          <p:spTgt spid="4"/>
                                        </p:tgtEl>
                                        <p:attrNameLst>
                                          <p:attrName>style.visibility</p:attrName>
                                        </p:attrNameLst>
                                      </p:cBhvr>
                                      <p:to>
                                        <p:strVal val="hidden"/>
                                      </p:to>
                                    </p:set>
                                  </p:childTnLst>
                                </p:cTn>
                              </p:par>
                              <p:par>
                                <p:cTn id="407" presetID="3" presetClass="exit" presetSubtype="5" fill="hold" grpId="3" nodeType="withEffect">
                                  <p:stCondLst>
                                    <p:cond delay="0"/>
                                  </p:stCondLst>
                                  <p:childTnLst>
                                    <p:animEffect transition="out" filter="blinds(vertical)">
                                      <p:cBhvr>
                                        <p:cTn id="408" dur="3000"/>
                                        <p:tgtEl>
                                          <p:spTgt spid="5"/>
                                        </p:tgtEl>
                                      </p:cBhvr>
                                    </p:animEffect>
                                    <p:set>
                                      <p:cBhvr>
                                        <p:cTn id="409" dur="1" fill="hold">
                                          <p:stCondLst>
                                            <p:cond delay="2999"/>
                                          </p:stCondLst>
                                        </p:cTn>
                                        <p:tgtEl>
                                          <p:spTgt spid="5"/>
                                        </p:tgtEl>
                                        <p:attrNameLst>
                                          <p:attrName>style.visibility</p:attrName>
                                        </p:attrNameLst>
                                      </p:cBhvr>
                                      <p:to>
                                        <p:strVal val="hidden"/>
                                      </p:to>
                                    </p:set>
                                  </p:childTnLst>
                                </p:cTn>
                              </p:par>
                              <p:par>
                                <p:cTn id="410" presetID="3" presetClass="exit" presetSubtype="5" fill="hold" grpId="3" nodeType="withEffect">
                                  <p:stCondLst>
                                    <p:cond delay="0"/>
                                  </p:stCondLst>
                                  <p:childTnLst>
                                    <p:animEffect transition="out" filter="blinds(vertical)">
                                      <p:cBhvr>
                                        <p:cTn id="411" dur="3000"/>
                                        <p:tgtEl>
                                          <p:spTgt spid="6"/>
                                        </p:tgtEl>
                                      </p:cBhvr>
                                    </p:animEffect>
                                    <p:set>
                                      <p:cBhvr>
                                        <p:cTn id="412" dur="1" fill="hold">
                                          <p:stCondLst>
                                            <p:cond delay="2999"/>
                                          </p:stCondLst>
                                        </p:cTn>
                                        <p:tgtEl>
                                          <p:spTgt spid="6"/>
                                        </p:tgtEl>
                                        <p:attrNameLst>
                                          <p:attrName>style.visibility</p:attrName>
                                        </p:attrNameLst>
                                      </p:cBhvr>
                                      <p:to>
                                        <p:strVal val="hidden"/>
                                      </p:to>
                                    </p:set>
                                  </p:childTnLst>
                                </p:cTn>
                              </p:par>
                              <p:par>
                                <p:cTn id="413" presetID="3" presetClass="exit" presetSubtype="5" fill="hold" grpId="3" nodeType="withEffect">
                                  <p:stCondLst>
                                    <p:cond delay="0"/>
                                  </p:stCondLst>
                                  <p:childTnLst>
                                    <p:animEffect transition="out" filter="blinds(vertical)">
                                      <p:cBhvr>
                                        <p:cTn id="414" dur="3000"/>
                                        <p:tgtEl>
                                          <p:spTgt spid="7"/>
                                        </p:tgtEl>
                                      </p:cBhvr>
                                    </p:animEffect>
                                    <p:set>
                                      <p:cBhvr>
                                        <p:cTn id="415" dur="1" fill="hold">
                                          <p:stCondLst>
                                            <p:cond delay="2999"/>
                                          </p:stCondLst>
                                        </p:cTn>
                                        <p:tgtEl>
                                          <p:spTgt spid="7"/>
                                        </p:tgtEl>
                                        <p:attrNameLst>
                                          <p:attrName>style.visibility</p:attrName>
                                        </p:attrNameLst>
                                      </p:cBhvr>
                                      <p:to>
                                        <p:strVal val="hidden"/>
                                      </p:to>
                                    </p:set>
                                  </p:childTnLst>
                                </p:cTn>
                              </p:par>
                              <p:par>
                                <p:cTn id="416" presetID="3" presetClass="exit" presetSubtype="5" fill="hold" grpId="3" nodeType="withEffect">
                                  <p:stCondLst>
                                    <p:cond delay="0"/>
                                  </p:stCondLst>
                                  <p:childTnLst>
                                    <p:animEffect transition="out" filter="blinds(vertical)">
                                      <p:cBhvr>
                                        <p:cTn id="417" dur="3000"/>
                                        <p:tgtEl>
                                          <p:spTgt spid="8"/>
                                        </p:tgtEl>
                                      </p:cBhvr>
                                    </p:animEffect>
                                    <p:set>
                                      <p:cBhvr>
                                        <p:cTn id="418" dur="1" fill="hold">
                                          <p:stCondLst>
                                            <p:cond delay="2999"/>
                                          </p:stCondLst>
                                        </p:cTn>
                                        <p:tgtEl>
                                          <p:spTgt spid="8"/>
                                        </p:tgtEl>
                                        <p:attrNameLst>
                                          <p:attrName>style.visibility</p:attrName>
                                        </p:attrNameLst>
                                      </p:cBhvr>
                                      <p:to>
                                        <p:strVal val="hidden"/>
                                      </p:to>
                                    </p:set>
                                  </p:childTnLst>
                                </p:cTn>
                              </p:par>
                              <p:par>
                                <p:cTn id="419" presetID="3" presetClass="exit" presetSubtype="5" fill="hold" grpId="3" nodeType="withEffect">
                                  <p:stCondLst>
                                    <p:cond delay="0"/>
                                  </p:stCondLst>
                                  <p:childTnLst>
                                    <p:animEffect transition="out" filter="blinds(vertical)">
                                      <p:cBhvr>
                                        <p:cTn id="420" dur="3000"/>
                                        <p:tgtEl>
                                          <p:spTgt spid="9"/>
                                        </p:tgtEl>
                                      </p:cBhvr>
                                    </p:animEffect>
                                    <p:set>
                                      <p:cBhvr>
                                        <p:cTn id="421" dur="1" fill="hold">
                                          <p:stCondLst>
                                            <p:cond delay="2999"/>
                                          </p:stCondLst>
                                        </p:cTn>
                                        <p:tgtEl>
                                          <p:spTgt spid="9"/>
                                        </p:tgtEl>
                                        <p:attrNameLst>
                                          <p:attrName>style.visibility</p:attrName>
                                        </p:attrNameLst>
                                      </p:cBhvr>
                                      <p:to>
                                        <p:strVal val="hidden"/>
                                      </p:to>
                                    </p:set>
                                  </p:childTnLst>
                                </p:cTn>
                              </p:par>
                              <p:par>
                                <p:cTn id="422" presetID="3" presetClass="exit" presetSubtype="5" fill="hold" grpId="3" nodeType="withEffect">
                                  <p:stCondLst>
                                    <p:cond delay="0"/>
                                  </p:stCondLst>
                                  <p:childTnLst>
                                    <p:animEffect transition="out" filter="blinds(vertical)">
                                      <p:cBhvr>
                                        <p:cTn id="423" dur="3000"/>
                                        <p:tgtEl>
                                          <p:spTgt spid="10"/>
                                        </p:tgtEl>
                                      </p:cBhvr>
                                    </p:animEffect>
                                    <p:set>
                                      <p:cBhvr>
                                        <p:cTn id="424" dur="1" fill="hold">
                                          <p:stCondLst>
                                            <p:cond delay="2999"/>
                                          </p:stCondLst>
                                        </p:cTn>
                                        <p:tgtEl>
                                          <p:spTgt spid="10"/>
                                        </p:tgtEl>
                                        <p:attrNameLst>
                                          <p:attrName>style.visibility</p:attrName>
                                        </p:attrNameLst>
                                      </p:cBhvr>
                                      <p:to>
                                        <p:strVal val="hidden"/>
                                      </p:to>
                                    </p:set>
                                  </p:childTnLst>
                                </p:cTn>
                              </p:par>
                              <p:par>
                                <p:cTn id="425" presetID="3" presetClass="exit" presetSubtype="5" fill="hold" grpId="3" nodeType="withEffect">
                                  <p:stCondLst>
                                    <p:cond delay="0"/>
                                  </p:stCondLst>
                                  <p:childTnLst>
                                    <p:animEffect transition="out" filter="blinds(vertical)">
                                      <p:cBhvr>
                                        <p:cTn id="426" dur="3000"/>
                                        <p:tgtEl>
                                          <p:spTgt spid="11"/>
                                        </p:tgtEl>
                                      </p:cBhvr>
                                    </p:animEffect>
                                    <p:set>
                                      <p:cBhvr>
                                        <p:cTn id="427" dur="1" fill="hold">
                                          <p:stCondLst>
                                            <p:cond delay="2999"/>
                                          </p:stCondLst>
                                        </p:cTn>
                                        <p:tgtEl>
                                          <p:spTgt spid="11"/>
                                        </p:tgtEl>
                                        <p:attrNameLst>
                                          <p:attrName>style.visibility</p:attrName>
                                        </p:attrNameLst>
                                      </p:cBhvr>
                                      <p:to>
                                        <p:strVal val="hidden"/>
                                      </p:to>
                                    </p:set>
                                  </p:childTnLst>
                                </p:cTn>
                              </p:par>
                              <p:par>
                                <p:cTn id="428" presetID="3" presetClass="exit" presetSubtype="5" fill="hold" grpId="3" nodeType="withEffect">
                                  <p:stCondLst>
                                    <p:cond delay="0"/>
                                  </p:stCondLst>
                                  <p:childTnLst>
                                    <p:animEffect transition="out" filter="blinds(vertical)">
                                      <p:cBhvr>
                                        <p:cTn id="429" dur="3000"/>
                                        <p:tgtEl>
                                          <p:spTgt spid="12"/>
                                        </p:tgtEl>
                                      </p:cBhvr>
                                    </p:animEffect>
                                    <p:set>
                                      <p:cBhvr>
                                        <p:cTn id="430" dur="1" fill="hold">
                                          <p:stCondLst>
                                            <p:cond delay="2999"/>
                                          </p:stCondLst>
                                        </p:cTn>
                                        <p:tgtEl>
                                          <p:spTgt spid="12"/>
                                        </p:tgtEl>
                                        <p:attrNameLst>
                                          <p:attrName>style.visibility</p:attrName>
                                        </p:attrNameLst>
                                      </p:cBhvr>
                                      <p:to>
                                        <p:strVal val="hidden"/>
                                      </p:to>
                                    </p:set>
                                  </p:childTnLst>
                                </p:cTn>
                              </p:par>
                              <p:par>
                                <p:cTn id="431" presetID="3" presetClass="exit" presetSubtype="5" fill="hold" grpId="3" nodeType="withEffect">
                                  <p:stCondLst>
                                    <p:cond delay="0"/>
                                  </p:stCondLst>
                                  <p:childTnLst>
                                    <p:animEffect transition="out" filter="blinds(vertical)">
                                      <p:cBhvr>
                                        <p:cTn id="432" dur="3000"/>
                                        <p:tgtEl>
                                          <p:spTgt spid="13"/>
                                        </p:tgtEl>
                                      </p:cBhvr>
                                    </p:animEffect>
                                    <p:set>
                                      <p:cBhvr>
                                        <p:cTn id="433" dur="1" fill="hold">
                                          <p:stCondLst>
                                            <p:cond delay="2999"/>
                                          </p:stCondLst>
                                        </p:cTn>
                                        <p:tgtEl>
                                          <p:spTgt spid="13"/>
                                        </p:tgtEl>
                                        <p:attrNameLst>
                                          <p:attrName>style.visibility</p:attrName>
                                        </p:attrNameLst>
                                      </p:cBhvr>
                                      <p:to>
                                        <p:strVal val="hidden"/>
                                      </p:to>
                                    </p:set>
                                  </p:childTnLst>
                                </p:cTn>
                              </p:par>
                              <p:par>
                                <p:cTn id="434" presetID="3" presetClass="exit" presetSubtype="5" fill="hold" grpId="3" nodeType="withEffect">
                                  <p:stCondLst>
                                    <p:cond delay="0"/>
                                  </p:stCondLst>
                                  <p:childTnLst>
                                    <p:animEffect transition="out" filter="blinds(vertical)">
                                      <p:cBhvr>
                                        <p:cTn id="435" dur="3000"/>
                                        <p:tgtEl>
                                          <p:spTgt spid="14"/>
                                        </p:tgtEl>
                                      </p:cBhvr>
                                    </p:animEffect>
                                    <p:set>
                                      <p:cBhvr>
                                        <p:cTn id="436" dur="1" fill="hold">
                                          <p:stCondLst>
                                            <p:cond delay="2999"/>
                                          </p:stCondLst>
                                        </p:cTn>
                                        <p:tgtEl>
                                          <p:spTgt spid="14"/>
                                        </p:tgtEl>
                                        <p:attrNameLst>
                                          <p:attrName>style.visibility</p:attrName>
                                        </p:attrNameLst>
                                      </p:cBhvr>
                                      <p:to>
                                        <p:strVal val="hidden"/>
                                      </p:to>
                                    </p:set>
                                  </p:childTnLst>
                                </p:cTn>
                              </p:par>
                              <p:par>
                                <p:cTn id="437" presetID="3" presetClass="exit" presetSubtype="5" fill="hold" grpId="3" nodeType="withEffect">
                                  <p:stCondLst>
                                    <p:cond delay="0"/>
                                  </p:stCondLst>
                                  <p:childTnLst>
                                    <p:animEffect transition="out" filter="blinds(vertical)">
                                      <p:cBhvr>
                                        <p:cTn id="438" dur="3000"/>
                                        <p:tgtEl>
                                          <p:spTgt spid="15"/>
                                        </p:tgtEl>
                                      </p:cBhvr>
                                    </p:animEffect>
                                    <p:set>
                                      <p:cBhvr>
                                        <p:cTn id="439" dur="1" fill="hold">
                                          <p:stCondLst>
                                            <p:cond delay="2999"/>
                                          </p:stCondLst>
                                        </p:cTn>
                                        <p:tgtEl>
                                          <p:spTgt spid="15"/>
                                        </p:tgtEl>
                                        <p:attrNameLst>
                                          <p:attrName>style.visibility</p:attrName>
                                        </p:attrNameLst>
                                      </p:cBhvr>
                                      <p:to>
                                        <p:strVal val="hidden"/>
                                      </p:to>
                                    </p:set>
                                  </p:childTnLst>
                                </p:cTn>
                              </p:par>
                              <p:par>
                                <p:cTn id="440" presetID="3" presetClass="exit" presetSubtype="5" fill="hold" grpId="3" nodeType="withEffect">
                                  <p:stCondLst>
                                    <p:cond delay="0"/>
                                  </p:stCondLst>
                                  <p:childTnLst>
                                    <p:animEffect transition="out" filter="blinds(vertical)">
                                      <p:cBhvr>
                                        <p:cTn id="441" dur="3000"/>
                                        <p:tgtEl>
                                          <p:spTgt spid="16"/>
                                        </p:tgtEl>
                                      </p:cBhvr>
                                    </p:animEffect>
                                    <p:set>
                                      <p:cBhvr>
                                        <p:cTn id="442" dur="1" fill="hold">
                                          <p:stCondLst>
                                            <p:cond delay="2999"/>
                                          </p:stCondLst>
                                        </p:cTn>
                                        <p:tgtEl>
                                          <p:spTgt spid="16"/>
                                        </p:tgtEl>
                                        <p:attrNameLst>
                                          <p:attrName>style.visibility</p:attrName>
                                        </p:attrNameLst>
                                      </p:cBhvr>
                                      <p:to>
                                        <p:strVal val="hidden"/>
                                      </p:to>
                                    </p:set>
                                  </p:childTnLst>
                                </p:cTn>
                              </p:par>
                              <p:par>
                                <p:cTn id="443" presetID="3" presetClass="exit" presetSubtype="5" fill="hold" grpId="3" nodeType="withEffect">
                                  <p:stCondLst>
                                    <p:cond delay="0"/>
                                  </p:stCondLst>
                                  <p:childTnLst>
                                    <p:animEffect transition="out" filter="blinds(vertical)">
                                      <p:cBhvr>
                                        <p:cTn id="444" dur="3000"/>
                                        <p:tgtEl>
                                          <p:spTgt spid="17"/>
                                        </p:tgtEl>
                                      </p:cBhvr>
                                    </p:animEffect>
                                    <p:set>
                                      <p:cBhvr>
                                        <p:cTn id="445" dur="1" fill="hold">
                                          <p:stCondLst>
                                            <p:cond delay="2999"/>
                                          </p:stCondLst>
                                        </p:cTn>
                                        <p:tgtEl>
                                          <p:spTgt spid="17"/>
                                        </p:tgtEl>
                                        <p:attrNameLst>
                                          <p:attrName>style.visibility</p:attrName>
                                        </p:attrNameLst>
                                      </p:cBhvr>
                                      <p:to>
                                        <p:strVal val="hidden"/>
                                      </p:to>
                                    </p:set>
                                  </p:childTnLst>
                                </p:cTn>
                              </p:par>
                              <p:par>
                                <p:cTn id="446" presetID="3" presetClass="exit" presetSubtype="5" fill="hold" grpId="3" nodeType="withEffect">
                                  <p:stCondLst>
                                    <p:cond delay="0"/>
                                  </p:stCondLst>
                                  <p:childTnLst>
                                    <p:animEffect transition="out" filter="blinds(vertical)">
                                      <p:cBhvr>
                                        <p:cTn id="447" dur="3000"/>
                                        <p:tgtEl>
                                          <p:spTgt spid="18"/>
                                        </p:tgtEl>
                                      </p:cBhvr>
                                    </p:animEffect>
                                    <p:set>
                                      <p:cBhvr>
                                        <p:cTn id="448" dur="1" fill="hold">
                                          <p:stCondLst>
                                            <p:cond delay="2999"/>
                                          </p:stCondLst>
                                        </p:cTn>
                                        <p:tgtEl>
                                          <p:spTgt spid="18"/>
                                        </p:tgtEl>
                                        <p:attrNameLst>
                                          <p:attrName>style.visibility</p:attrName>
                                        </p:attrNameLst>
                                      </p:cBhvr>
                                      <p:to>
                                        <p:strVal val="hidden"/>
                                      </p:to>
                                    </p:set>
                                  </p:childTnLst>
                                </p:cTn>
                              </p:par>
                              <p:par>
                                <p:cTn id="449" presetID="3" presetClass="exit" presetSubtype="5" fill="hold" grpId="3" nodeType="withEffect">
                                  <p:stCondLst>
                                    <p:cond delay="0"/>
                                  </p:stCondLst>
                                  <p:childTnLst>
                                    <p:animEffect transition="out" filter="blinds(vertical)">
                                      <p:cBhvr>
                                        <p:cTn id="450" dur="3000"/>
                                        <p:tgtEl>
                                          <p:spTgt spid="19"/>
                                        </p:tgtEl>
                                      </p:cBhvr>
                                    </p:animEffect>
                                    <p:set>
                                      <p:cBhvr>
                                        <p:cTn id="451" dur="1" fill="hold">
                                          <p:stCondLst>
                                            <p:cond delay="2999"/>
                                          </p:stCondLst>
                                        </p:cTn>
                                        <p:tgtEl>
                                          <p:spTgt spid="19"/>
                                        </p:tgtEl>
                                        <p:attrNameLst>
                                          <p:attrName>style.visibility</p:attrName>
                                        </p:attrNameLst>
                                      </p:cBhvr>
                                      <p:to>
                                        <p:strVal val="hidden"/>
                                      </p:to>
                                    </p:set>
                                  </p:childTnLst>
                                </p:cTn>
                              </p:par>
                              <p:par>
                                <p:cTn id="452" presetID="3" presetClass="exit" presetSubtype="5" fill="hold" grpId="3" nodeType="withEffect">
                                  <p:stCondLst>
                                    <p:cond delay="0"/>
                                  </p:stCondLst>
                                  <p:childTnLst>
                                    <p:animEffect transition="out" filter="blinds(vertical)">
                                      <p:cBhvr>
                                        <p:cTn id="453" dur="3000"/>
                                        <p:tgtEl>
                                          <p:spTgt spid="20"/>
                                        </p:tgtEl>
                                      </p:cBhvr>
                                    </p:animEffect>
                                    <p:set>
                                      <p:cBhvr>
                                        <p:cTn id="454" dur="1" fill="hold">
                                          <p:stCondLst>
                                            <p:cond delay="2999"/>
                                          </p:stCondLst>
                                        </p:cTn>
                                        <p:tgtEl>
                                          <p:spTgt spid="20"/>
                                        </p:tgtEl>
                                        <p:attrNameLst>
                                          <p:attrName>style.visibility</p:attrName>
                                        </p:attrNameLst>
                                      </p:cBhvr>
                                      <p:to>
                                        <p:strVal val="hidden"/>
                                      </p:to>
                                    </p:set>
                                  </p:childTnLst>
                                </p:cTn>
                              </p:par>
                              <p:par>
                                <p:cTn id="455" presetID="3" presetClass="exit" presetSubtype="5" fill="hold" grpId="3" nodeType="withEffect">
                                  <p:stCondLst>
                                    <p:cond delay="0"/>
                                  </p:stCondLst>
                                  <p:childTnLst>
                                    <p:animEffect transition="out" filter="blinds(vertical)">
                                      <p:cBhvr>
                                        <p:cTn id="456" dur="3000"/>
                                        <p:tgtEl>
                                          <p:spTgt spid="21"/>
                                        </p:tgtEl>
                                      </p:cBhvr>
                                    </p:animEffect>
                                    <p:set>
                                      <p:cBhvr>
                                        <p:cTn id="457" dur="1" fill="hold">
                                          <p:stCondLst>
                                            <p:cond delay="2999"/>
                                          </p:stCondLst>
                                        </p:cTn>
                                        <p:tgtEl>
                                          <p:spTgt spid="21"/>
                                        </p:tgtEl>
                                        <p:attrNameLst>
                                          <p:attrName>style.visibility</p:attrName>
                                        </p:attrNameLst>
                                      </p:cBhvr>
                                      <p:to>
                                        <p:strVal val="hidden"/>
                                      </p:to>
                                    </p:set>
                                  </p:childTnLst>
                                </p:cTn>
                              </p:par>
                              <p:par>
                                <p:cTn id="458" presetID="3" presetClass="exit" presetSubtype="5" fill="hold" grpId="3" nodeType="withEffect">
                                  <p:stCondLst>
                                    <p:cond delay="0"/>
                                  </p:stCondLst>
                                  <p:childTnLst>
                                    <p:animEffect transition="out" filter="blinds(vertical)">
                                      <p:cBhvr>
                                        <p:cTn id="459" dur="3000"/>
                                        <p:tgtEl>
                                          <p:spTgt spid="22"/>
                                        </p:tgtEl>
                                      </p:cBhvr>
                                    </p:animEffect>
                                    <p:set>
                                      <p:cBhvr>
                                        <p:cTn id="460" dur="1" fill="hold">
                                          <p:stCondLst>
                                            <p:cond delay="2999"/>
                                          </p:stCondLst>
                                        </p:cTn>
                                        <p:tgtEl>
                                          <p:spTgt spid="22"/>
                                        </p:tgtEl>
                                        <p:attrNameLst>
                                          <p:attrName>style.visibility</p:attrName>
                                        </p:attrNameLst>
                                      </p:cBhvr>
                                      <p:to>
                                        <p:strVal val="hidden"/>
                                      </p:to>
                                    </p:set>
                                  </p:childTnLst>
                                </p:cTn>
                              </p:par>
                              <p:par>
                                <p:cTn id="461" presetID="3" presetClass="exit" presetSubtype="5" fill="hold" grpId="3" nodeType="withEffect">
                                  <p:stCondLst>
                                    <p:cond delay="0"/>
                                  </p:stCondLst>
                                  <p:childTnLst>
                                    <p:animEffect transition="out" filter="blinds(vertical)">
                                      <p:cBhvr>
                                        <p:cTn id="462" dur="3000"/>
                                        <p:tgtEl>
                                          <p:spTgt spid="23"/>
                                        </p:tgtEl>
                                      </p:cBhvr>
                                    </p:animEffect>
                                    <p:set>
                                      <p:cBhvr>
                                        <p:cTn id="463" dur="1" fill="hold">
                                          <p:stCondLst>
                                            <p:cond delay="2999"/>
                                          </p:stCondLst>
                                        </p:cTn>
                                        <p:tgtEl>
                                          <p:spTgt spid="23"/>
                                        </p:tgtEl>
                                        <p:attrNameLst>
                                          <p:attrName>style.visibility</p:attrName>
                                        </p:attrNameLst>
                                      </p:cBhvr>
                                      <p:to>
                                        <p:strVal val="hidden"/>
                                      </p:to>
                                    </p:set>
                                  </p:childTnLst>
                                </p:cTn>
                              </p:par>
                              <p:par>
                                <p:cTn id="464" presetID="3" presetClass="exit" presetSubtype="5" fill="hold" grpId="3" nodeType="withEffect">
                                  <p:stCondLst>
                                    <p:cond delay="0"/>
                                  </p:stCondLst>
                                  <p:childTnLst>
                                    <p:animEffect transition="out" filter="blinds(vertical)">
                                      <p:cBhvr>
                                        <p:cTn id="465" dur="3000"/>
                                        <p:tgtEl>
                                          <p:spTgt spid="24"/>
                                        </p:tgtEl>
                                      </p:cBhvr>
                                    </p:animEffect>
                                    <p:set>
                                      <p:cBhvr>
                                        <p:cTn id="466" dur="1" fill="hold">
                                          <p:stCondLst>
                                            <p:cond delay="2999"/>
                                          </p:stCondLst>
                                        </p:cTn>
                                        <p:tgtEl>
                                          <p:spTgt spid="24"/>
                                        </p:tgtEl>
                                        <p:attrNameLst>
                                          <p:attrName>style.visibility</p:attrName>
                                        </p:attrNameLst>
                                      </p:cBhvr>
                                      <p:to>
                                        <p:strVal val="hidden"/>
                                      </p:to>
                                    </p:set>
                                  </p:childTnLst>
                                </p:cTn>
                              </p:par>
                              <p:par>
                                <p:cTn id="467" presetID="3" presetClass="exit" presetSubtype="5" fill="hold" grpId="3" nodeType="withEffect">
                                  <p:stCondLst>
                                    <p:cond delay="0"/>
                                  </p:stCondLst>
                                  <p:childTnLst>
                                    <p:animEffect transition="out" filter="blinds(vertical)">
                                      <p:cBhvr>
                                        <p:cTn id="468" dur="3000"/>
                                        <p:tgtEl>
                                          <p:spTgt spid="25"/>
                                        </p:tgtEl>
                                      </p:cBhvr>
                                    </p:animEffect>
                                    <p:set>
                                      <p:cBhvr>
                                        <p:cTn id="469" dur="1" fill="hold">
                                          <p:stCondLst>
                                            <p:cond delay="2999"/>
                                          </p:stCondLst>
                                        </p:cTn>
                                        <p:tgtEl>
                                          <p:spTgt spid="25"/>
                                        </p:tgtEl>
                                        <p:attrNameLst>
                                          <p:attrName>style.visibility</p:attrName>
                                        </p:attrNameLst>
                                      </p:cBhvr>
                                      <p:to>
                                        <p:strVal val="hidden"/>
                                      </p:to>
                                    </p:set>
                                  </p:childTnLst>
                                </p:cTn>
                              </p:par>
                              <p:par>
                                <p:cTn id="470" presetID="3" presetClass="exit" presetSubtype="5" fill="hold" grpId="3" nodeType="withEffect">
                                  <p:stCondLst>
                                    <p:cond delay="0"/>
                                  </p:stCondLst>
                                  <p:childTnLst>
                                    <p:animEffect transition="out" filter="blinds(vertical)">
                                      <p:cBhvr>
                                        <p:cTn id="471" dur="3000"/>
                                        <p:tgtEl>
                                          <p:spTgt spid="26"/>
                                        </p:tgtEl>
                                      </p:cBhvr>
                                    </p:animEffect>
                                    <p:set>
                                      <p:cBhvr>
                                        <p:cTn id="472" dur="1" fill="hold">
                                          <p:stCondLst>
                                            <p:cond delay="2999"/>
                                          </p:stCondLst>
                                        </p:cTn>
                                        <p:tgtEl>
                                          <p:spTgt spid="26"/>
                                        </p:tgtEl>
                                        <p:attrNameLst>
                                          <p:attrName>style.visibility</p:attrName>
                                        </p:attrNameLst>
                                      </p:cBhvr>
                                      <p:to>
                                        <p:strVal val="hidden"/>
                                      </p:to>
                                    </p:set>
                                  </p:childTnLst>
                                </p:cTn>
                              </p:par>
                              <p:par>
                                <p:cTn id="473" presetID="3" presetClass="exit" presetSubtype="5" fill="hold" grpId="3" nodeType="withEffect">
                                  <p:stCondLst>
                                    <p:cond delay="0"/>
                                  </p:stCondLst>
                                  <p:childTnLst>
                                    <p:animEffect transition="out" filter="blinds(vertical)">
                                      <p:cBhvr>
                                        <p:cTn id="474" dur="3000"/>
                                        <p:tgtEl>
                                          <p:spTgt spid="27"/>
                                        </p:tgtEl>
                                      </p:cBhvr>
                                    </p:animEffect>
                                    <p:set>
                                      <p:cBhvr>
                                        <p:cTn id="475" dur="1" fill="hold">
                                          <p:stCondLst>
                                            <p:cond delay="2999"/>
                                          </p:stCondLst>
                                        </p:cTn>
                                        <p:tgtEl>
                                          <p:spTgt spid="27"/>
                                        </p:tgtEl>
                                        <p:attrNameLst>
                                          <p:attrName>style.visibility</p:attrName>
                                        </p:attrNameLst>
                                      </p:cBhvr>
                                      <p:to>
                                        <p:strVal val="hidden"/>
                                      </p:to>
                                    </p:set>
                                  </p:childTnLst>
                                </p:cTn>
                              </p:par>
                              <p:par>
                                <p:cTn id="476" presetID="3" presetClass="exit" presetSubtype="5" fill="hold" grpId="3" nodeType="withEffect">
                                  <p:stCondLst>
                                    <p:cond delay="0"/>
                                  </p:stCondLst>
                                  <p:childTnLst>
                                    <p:animEffect transition="out" filter="blinds(vertical)">
                                      <p:cBhvr>
                                        <p:cTn id="477" dur="3000"/>
                                        <p:tgtEl>
                                          <p:spTgt spid="28"/>
                                        </p:tgtEl>
                                      </p:cBhvr>
                                    </p:animEffect>
                                    <p:set>
                                      <p:cBhvr>
                                        <p:cTn id="478" dur="1" fill="hold">
                                          <p:stCondLst>
                                            <p:cond delay="2999"/>
                                          </p:stCondLst>
                                        </p:cTn>
                                        <p:tgtEl>
                                          <p:spTgt spid="28"/>
                                        </p:tgtEl>
                                        <p:attrNameLst>
                                          <p:attrName>style.visibility</p:attrName>
                                        </p:attrNameLst>
                                      </p:cBhvr>
                                      <p:to>
                                        <p:strVal val="hidden"/>
                                      </p:to>
                                    </p:set>
                                  </p:childTnLst>
                                </p:cTn>
                              </p:par>
                              <p:par>
                                <p:cTn id="479" presetID="3" presetClass="exit" presetSubtype="5" fill="hold" grpId="3" nodeType="withEffect">
                                  <p:stCondLst>
                                    <p:cond delay="0"/>
                                  </p:stCondLst>
                                  <p:childTnLst>
                                    <p:animEffect transition="out" filter="blinds(vertical)">
                                      <p:cBhvr>
                                        <p:cTn id="480" dur="3000"/>
                                        <p:tgtEl>
                                          <p:spTgt spid="29"/>
                                        </p:tgtEl>
                                      </p:cBhvr>
                                    </p:animEffect>
                                    <p:set>
                                      <p:cBhvr>
                                        <p:cTn id="481" dur="1" fill="hold">
                                          <p:stCondLst>
                                            <p:cond delay="2999"/>
                                          </p:stCondLst>
                                        </p:cTn>
                                        <p:tgtEl>
                                          <p:spTgt spid="29"/>
                                        </p:tgtEl>
                                        <p:attrNameLst>
                                          <p:attrName>style.visibility</p:attrName>
                                        </p:attrNameLst>
                                      </p:cBhvr>
                                      <p:to>
                                        <p:strVal val="hidden"/>
                                      </p:to>
                                    </p:set>
                                  </p:childTnLst>
                                </p:cTn>
                              </p:par>
                              <p:par>
                                <p:cTn id="482" presetID="3" presetClass="exit" presetSubtype="5" fill="hold" grpId="3" nodeType="withEffect">
                                  <p:stCondLst>
                                    <p:cond delay="0"/>
                                  </p:stCondLst>
                                  <p:childTnLst>
                                    <p:animEffect transition="out" filter="blinds(vertical)">
                                      <p:cBhvr>
                                        <p:cTn id="483" dur="3000"/>
                                        <p:tgtEl>
                                          <p:spTgt spid="30"/>
                                        </p:tgtEl>
                                      </p:cBhvr>
                                    </p:animEffect>
                                    <p:set>
                                      <p:cBhvr>
                                        <p:cTn id="484" dur="1" fill="hold">
                                          <p:stCondLst>
                                            <p:cond delay="2999"/>
                                          </p:stCondLst>
                                        </p:cTn>
                                        <p:tgtEl>
                                          <p:spTgt spid="30"/>
                                        </p:tgtEl>
                                        <p:attrNameLst>
                                          <p:attrName>style.visibility</p:attrName>
                                        </p:attrNameLst>
                                      </p:cBhvr>
                                      <p:to>
                                        <p:strVal val="hidden"/>
                                      </p:to>
                                    </p:set>
                                  </p:childTnLst>
                                </p:cTn>
                              </p:par>
                              <p:par>
                                <p:cTn id="485" presetID="3" presetClass="exit" presetSubtype="10" fill="hold" grpId="5" nodeType="withEffect">
                                  <p:stCondLst>
                                    <p:cond delay="0"/>
                                  </p:stCondLst>
                                  <p:childTnLst>
                                    <p:animEffect transition="out" filter="blinds(horizontal)">
                                      <p:cBhvr>
                                        <p:cTn id="486" dur="3000"/>
                                        <p:tgtEl>
                                          <p:spTgt spid="3"/>
                                        </p:tgtEl>
                                      </p:cBhvr>
                                    </p:animEffect>
                                    <p:set>
                                      <p:cBhvr>
                                        <p:cTn id="487" dur="1" fill="hold">
                                          <p:stCondLst>
                                            <p:cond delay="2999"/>
                                          </p:stCondLst>
                                        </p:cTn>
                                        <p:tgtEl>
                                          <p:spTgt spid="3"/>
                                        </p:tgtEl>
                                        <p:attrNameLst>
                                          <p:attrName>style.visibility</p:attrName>
                                        </p:attrNameLst>
                                      </p:cBhvr>
                                      <p:to>
                                        <p:strVal val="hidden"/>
                                      </p:to>
                                    </p:set>
                                  </p:childTnLst>
                                </p:cTn>
                              </p:par>
                              <p:par>
                                <p:cTn id="488" presetID="3" presetClass="exit" presetSubtype="10" fill="hold" grpId="5" nodeType="withEffect">
                                  <p:stCondLst>
                                    <p:cond delay="0"/>
                                  </p:stCondLst>
                                  <p:childTnLst>
                                    <p:animEffect transition="out" filter="blinds(horizontal)">
                                      <p:cBhvr>
                                        <p:cTn id="489" dur="3000"/>
                                        <p:tgtEl>
                                          <p:spTgt spid="4"/>
                                        </p:tgtEl>
                                      </p:cBhvr>
                                    </p:animEffect>
                                    <p:set>
                                      <p:cBhvr>
                                        <p:cTn id="490" dur="1" fill="hold">
                                          <p:stCondLst>
                                            <p:cond delay="2999"/>
                                          </p:stCondLst>
                                        </p:cTn>
                                        <p:tgtEl>
                                          <p:spTgt spid="4"/>
                                        </p:tgtEl>
                                        <p:attrNameLst>
                                          <p:attrName>style.visibility</p:attrName>
                                        </p:attrNameLst>
                                      </p:cBhvr>
                                      <p:to>
                                        <p:strVal val="hidden"/>
                                      </p:to>
                                    </p:set>
                                  </p:childTnLst>
                                </p:cTn>
                              </p:par>
                              <p:par>
                                <p:cTn id="491" presetID="3" presetClass="exit" presetSubtype="10" fill="hold" grpId="5" nodeType="withEffect">
                                  <p:stCondLst>
                                    <p:cond delay="0"/>
                                  </p:stCondLst>
                                  <p:childTnLst>
                                    <p:animEffect transition="out" filter="blinds(horizontal)">
                                      <p:cBhvr>
                                        <p:cTn id="492" dur="3000"/>
                                        <p:tgtEl>
                                          <p:spTgt spid="5"/>
                                        </p:tgtEl>
                                      </p:cBhvr>
                                    </p:animEffect>
                                    <p:set>
                                      <p:cBhvr>
                                        <p:cTn id="493" dur="1" fill="hold">
                                          <p:stCondLst>
                                            <p:cond delay="2999"/>
                                          </p:stCondLst>
                                        </p:cTn>
                                        <p:tgtEl>
                                          <p:spTgt spid="5"/>
                                        </p:tgtEl>
                                        <p:attrNameLst>
                                          <p:attrName>style.visibility</p:attrName>
                                        </p:attrNameLst>
                                      </p:cBhvr>
                                      <p:to>
                                        <p:strVal val="hidden"/>
                                      </p:to>
                                    </p:set>
                                  </p:childTnLst>
                                </p:cTn>
                              </p:par>
                              <p:par>
                                <p:cTn id="494" presetID="3" presetClass="exit" presetSubtype="10" fill="hold" grpId="5" nodeType="withEffect">
                                  <p:stCondLst>
                                    <p:cond delay="0"/>
                                  </p:stCondLst>
                                  <p:childTnLst>
                                    <p:animEffect transition="out" filter="blinds(horizontal)">
                                      <p:cBhvr>
                                        <p:cTn id="495" dur="3000"/>
                                        <p:tgtEl>
                                          <p:spTgt spid="6"/>
                                        </p:tgtEl>
                                      </p:cBhvr>
                                    </p:animEffect>
                                    <p:set>
                                      <p:cBhvr>
                                        <p:cTn id="496" dur="1" fill="hold">
                                          <p:stCondLst>
                                            <p:cond delay="2999"/>
                                          </p:stCondLst>
                                        </p:cTn>
                                        <p:tgtEl>
                                          <p:spTgt spid="6"/>
                                        </p:tgtEl>
                                        <p:attrNameLst>
                                          <p:attrName>style.visibility</p:attrName>
                                        </p:attrNameLst>
                                      </p:cBhvr>
                                      <p:to>
                                        <p:strVal val="hidden"/>
                                      </p:to>
                                    </p:set>
                                  </p:childTnLst>
                                </p:cTn>
                              </p:par>
                              <p:par>
                                <p:cTn id="497" presetID="3" presetClass="exit" presetSubtype="10" fill="hold" grpId="5" nodeType="withEffect">
                                  <p:stCondLst>
                                    <p:cond delay="0"/>
                                  </p:stCondLst>
                                  <p:childTnLst>
                                    <p:animEffect transition="out" filter="blinds(horizontal)">
                                      <p:cBhvr>
                                        <p:cTn id="498" dur="3000"/>
                                        <p:tgtEl>
                                          <p:spTgt spid="7"/>
                                        </p:tgtEl>
                                      </p:cBhvr>
                                    </p:animEffect>
                                    <p:set>
                                      <p:cBhvr>
                                        <p:cTn id="499" dur="1" fill="hold">
                                          <p:stCondLst>
                                            <p:cond delay="2999"/>
                                          </p:stCondLst>
                                        </p:cTn>
                                        <p:tgtEl>
                                          <p:spTgt spid="7"/>
                                        </p:tgtEl>
                                        <p:attrNameLst>
                                          <p:attrName>style.visibility</p:attrName>
                                        </p:attrNameLst>
                                      </p:cBhvr>
                                      <p:to>
                                        <p:strVal val="hidden"/>
                                      </p:to>
                                    </p:set>
                                  </p:childTnLst>
                                </p:cTn>
                              </p:par>
                              <p:par>
                                <p:cTn id="500" presetID="3" presetClass="exit" presetSubtype="10" fill="hold" grpId="5" nodeType="withEffect">
                                  <p:stCondLst>
                                    <p:cond delay="0"/>
                                  </p:stCondLst>
                                  <p:childTnLst>
                                    <p:animEffect transition="out" filter="blinds(horizontal)">
                                      <p:cBhvr>
                                        <p:cTn id="501" dur="3000"/>
                                        <p:tgtEl>
                                          <p:spTgt spid="8"/>
                                        </p:tgtEl>
                                      </p:cBhvr>
                                    </p:animEffect>
                                    <p:set>
                                      <p:cBhvr>
                                        <p:cTn id="502" dur="1" fill="hold">
                                          <p:stCondLst>
                                            <p:cond delay="2999"/>
                                          </p:stCondLst>
                                        </p:cTn>
                                        <p:tgtEl>
                                          <p:spTgt spid="8"/>
                                        </p:tgtEl>
                                        <p:attrNameLst>
                                          <p:attrName>style.visibility</p:attrName>
                                        </p:attrNameLst>
                                      </p:cBhvr>
                                      <p:to>
                                        <p:strVal val="hidden"/>
                                      </p:to>
                                    </p:set>
                                  </p:childTnLst>
                                </p:cTn>
                              </p:par>
                              <p:par>
                                <p:cTn id="503" presetID="3" presetClass="exit" presetSubtype="10" fill="hold" grpId="5" nodeType="withEffect">
                                  <p:stCondLst>
                                    <p:cond delay="0"/>
                                  </p:stCondLst>
                                  <p:childTnLst>
                                    <p:animEffect transition="out" filter="blinds(horizontal)">
                                      <p:cBhvr>
                                        <p:cTn id="504" dur="3000"/>
                                        <p:tgtEl>
                                          <p:spTgt spid="9"/>
                                        </p:tgtEl>
                                      </p:cBhvr>
                                    </p:animEffect>
                                    <p:set>
                                      <p:cBhvr>
                                        <p:cTn id="505" dur="1" fill="hold">
                                          <p:stCondLst>
                                            <p:cond delay="2999"/>
                                          </p:stCondLst>
                                        </p:cTn>
                                        <p:tgtEl>
                                          <p:spTgt spid="9"/>
                                        </p:tgtEl>
                                        <p:attrNameLst>
                                          <p:attrName>style.visibility</p:attrName>
                                        </p:attrNameLst>
                                      </p:cBhvr>
                                      <p:to>
                                        <p:strVal val="hidden"/>
                                      </p:to>
                                    </p:set>
                                  </p:childTnLst>
                                </p:cTn>
                              </p:par>
                              <p:par>
                                <p:cTn id="506" presetID="3" presetClass="exit" presetSubtype="10" fill="hold" grpId="5" nodeType="withEffect">
                                  <p:stCondLst>
                                    <p:cond delay="0"/>
                                  </p:stCondLst>
                                  <p:childTnLst>
                                    <p:animEffect transition="out" filter="blinds(horizontal)">
                                      <p:cBhvr>
                                        <p:cTn id="507" dur="3000"/>
                                        <p:tgtEl>
                                          <p:spTgt spid="10"/>
                                        </p:tgtEl>
                                      </p:cBhvr>
                                    </p:animEffect>
                                    <p:set>
                                      <p:cBhvr>
                                        <p:cTn id="508" dur="1" fill="hold">
                                          <p:stCondLst>
                                            <p:cond delay="2999"/>
                                          </p:stCondLst>
                                        </p:cTn>
                                        <p:tgtEl>
                                          <p:spTgt spid="10"/>
                                        </p:tgtEl>
                                        <p:attrNameLst>
                                          <p:attrName>style.visibility</p:attrName>
                                        </p:attrNameLst>
                                      </p:cBhvr>
                                      <p:to>
                                        <p:strVal val="hidden"/>
                                      </p:to>
                                    </p:set>
                                  </p:childTnLst>
                                </p:cTn>
                              </p:par>
                              <p:par>
                                <p:cTn id="509" presetID="3" presetClass="exit" presetSubtype="10" fill="hold" grpId="5" nodeType="withEffect">
                                  <p:stCondLst>
                                    <p:cond delay="0"/>
                                  </p:stCondLst>
                                  <p:childTnLst>
                                    <p:animEffect transition="out" filter="blinds(horizontal)">
                                      <p:cBhvr>
                                        <p:cTn id="510" dur="3000"/>
                                        <p:tgtEl>
                                          <p:spTgt spid="11"/>
                                        </p:tgtEl>
                                      </p:cBhvr>
                                    </p:animEffect>
                                    <p:set>
                                      <p:cBhvr>
                                        <p:cTn id="511" dur="1" fill="hold">
                                          <p:stCondLst>
                                            <p:cond delay="2999"/>
                                          </p:stCondLst>
                                        </p:cTn>
                                        <p:tgtEl>
                                          <p:spTgt spid="11"/>
                                        </p:tgtEl>
                                        <p:attrNameLst>
                                          <p:attrName>style.visibility</p:attrName>
                                        </p:attrNameLst>
                                      </p:cBhvr>
                                      <p:to>
                                        <p:strVal val="hidden"/>
                                      </p:to>
                                    </p:set>
                                  </p:childTnLst>
                                </p:cTn>
                              </p:par>
                              <p:par>
                                <p:cTn id="512" presetID="3" presetClass="exit" presetSubtype="10" fill="hold" grpId="5" nodeType="withEffect">
                                  <p:stCondLst>
                                    <p:cond delay="0"/>
                                  </p:stCondLst>
                                  <p:childTnLst>
                                    <p:animEffect transition="out" filter="blinds(horizontal)">
                                      <p:cBhvr>
                                        <p:cTn id="513" dur="3000"/>
                                        <p:tgtEl>
                                          <p:spTgt spid="12"/>
                                        </p:tgtEl>
                                      </p:cBhvr>
                                    </p:animEffect>
                                    <p:set>
                                      <p:cBhvr>
                                        <p:cTn id="514" dur="1" fill="hold">
                                          <p:stCondLst>
                                            <p:cond delay="2999"/>
                                          </p:stCondLst>
                                        </p:cTn>
                                        <p:tgtEl>
                                          <p:spTgt spid="12"/>
                                        </p:tgtEl>
                                        <p:attrNameLst>
                                          <p:attrName>style.visibility</p:attrName>
                                        </p:attrNameLst>
                                      </p:cBhvr>
                                      <p:to>
                                        <p:strVal val="hidden"/>
                                      </p:to>
                                    </p:set>
                                  </p:childTnLst>
                                </p:cTn>
                              </p:par>
                              <p:par>
                                <p:cTn id="515" presetID="3" presetClass="exit" presetSubtype="10" fill="hold" grpId="5" nodeType="withEffect">
                                  <p:stCondLst>
                                    <p:cond delay="0"/>
                                  </p:stCondLst>
                                  <p:childTnLst>
                                    <p:animEffect transition="out" filter="blinds(horizontal)">
                                      <p:cBhvr>
                                        <p:cTn id="516" dur="3000"/>
                                        <p:tgtEl>
                                          <p:spTgt spid="13"/>
                                        </p:tgtEl>
                                      </p:cBhvr>
                                    </p:animEffect>
                                    <p:set>
                                      <p:cBhvr>
                                        <p:cTn id="517" dur="1" fill="hold">
                                          <p:stCondLst>
                                            <p:cond delay="2999"/>
                                          </p:stCondLst>
                                        </p:cTn>
                                        <p:tgtEl>
                                          <p:spTgt spid="13"/>
                                        </p:tgtEl>
                                        <p:attrNameLst>
                                          <p:attrName>style.visibility</p:attrName>
                                        </p:attrNameLst>
                                      </p:cBhvr>
                                      <p:to>
                                        <p:strVal val="hidden"/>
                                      </p:to>
                                    </p:set>
                                  </p:childTnLst>
                                </p:cTn>
                              </p:par>
                              <p:par>
                                <p:cTn id="518" presetID="3" presetClass="exit" presetSubtype="10" fill="hold" grpId="5" nodeType="withEffect">
                                  <p:stCondLst>
                                    <p:cond delay="0"/>
                                  </p:stCondLst>
                                  <p:childTnLst>
                                    <p:animEffect transition="out" filter="blinds(horizontal)">
                                      <p:cBhvr>
                                        <p:cTn id="519" dur="3000"/>
                                        <p:tgtEl>
                                          <p:spTgt spid="14"/>
                                        </p:tgtEl>
                                      </p:cBhvr>
                                    </p:animEffect>
                                    <p:set>
                                      <p:cBhvr>
                                        <p:cTn id="520" dur="1" fill="hold">
                                          <p:stCondLst>
                                            <p:cond delay="2999"/>
                                          </p:stCondLst>
                                        </p:cTn>
                                        <p:tgtEl>
                                          <p:spTgt spid="14"/>
                                        </p:tgtEl>
                                        <p:attrNameLst>
                                          <p:attrName>style.visibility</p:attrName>
                                        </p:attrNameLst>
                                      </p:cBhvr>
                                      <p:to>
                                        <p:strVal val="hidden"/>
                                      </p:to>
                                    </p:set>
                                  </p:childTnLst>
                                </p:cTn>
                              </p:par>
                              <p:par>
                                <p:cTn id="521" presetID="3" presetClass="exit" presetSubtype="10" fill="hold" grpId="5" nodeType="withEffect">
                                  <p:stCondLst>
                                    <p:cond delay="0"/>
                                  </p:stCondLst>
                                  <p:childTnLst>
                                    <p:animEffect transition="out" filter="blinds(horizontal)">
                                      <p:cBhvr>
                                        <p:cTn id="522" dur="3000"/>
                                        <p:tgtEl>
                                          <p:spTgt spid="15"/>
                                        </p:tgtEl>
                                      </p:cBhvr>
                                    </p:animEffect>
                                    <p:set>
                                      <p:cBhvr>
                                        <p:cTn id="523" dur="1" fill="hold">
                                          <p:stCondLst>
                                            <p:cond delay="2999"/>
                                          </p:stCondLst>
                                        </p:cTn>
                                        <p:tgtEl>
                                          <p:spTgt spid="15"/>
                                        </p:tgtEl>
                                        <p:attrNameLst>
                                          <p:attrName>style.visibility</p:attrName>
                                        </p:attrNameLst>
                                      </p:cBhvr>
                                      <p:to>
                                        <p:strVal val="hidden"/>
                                      </p:to>
                                    </p:set>
                                  </p:childTnLst>
                                </p:cTn>
                              </p:par>
                              <p:par>
                                <p:cTn id="524" presetID="3" presetClass="exit" presetSubtype="10" fill="hold" grpId="5" nodeType="withEffect">
                                  <p:stCondLst>
                                    <p:cond delay="0"/>
                                  </p:stCondLst>
                                  <p:childTnLst>
                                    <p:animEffect transition="out" filter="blinds(horizontal)">
                                      <p:cBhvr>
                                        <p:cTn id="525" dur="3000"/>
                                        <p:tgtEl>
                                          <p:spTgt spid="16"/>
                                        </p:tgtEl>
                                      </p:cBhvr>
                                    </p:animEffect>
                                    <p:set>
                                      <p:cBhvr>
                                        <p:cTn id="526" dur="1" fill="hold">
                                          <p:stCondLst>
                                            <p:cond delay="2999"/>
                                          </p:stCondLst>
                                        </p:cTn>
                                        <p:tgtEl>
                                          <p:spTgt spid="16"/>
                                        </p:tgtEl>
                                        <p:attrNameLst>
                                          <p:attrName>style.visibility</p:attrName>
                                        </p:attrNameLst>
                                      </p:cBhvr>
                                      <p:to>
                                        <p:strVal val="hidden"/>
                                      </p:to>
                                    </p:set>
                                  </p:childTnLst>
                                </p:cTn>
                              </p:par>
                              <p:par>
                                <p:cTn id="527" presetID="3" presetClass="exit" presetSubtype="10" fill="hold" grpId="5" nodeType="withEffect">
                                  <p:stCondLst>
                                    <p:cond delay="0"/>
                                  </p:stCondLst>
                                  <p:childTnLst>
                                    <p:animEffect transition="out" filter="blinds(horizontal)">
                                      <p:cBhvr>
                                        <p:cTn id="528" dur="3000"/>
                                        <p:tgtEl>
                                          <p:spTgt spid="17"/>
                                        </p:tgtEl>
                                      </p:cBhvr>
                                    </p:animEffect>
                                    <p:set>
                                      <p:cBhvr>
                                        <p:cTn id="529" dur="1" fill="hold">
                                          <p:stCondLst>
                                            <p:cond delay="2999"/>
                                          </p:stCondLst>
                                        </p:cTn>
                                        <p:tgtEl>
                                          <p:spTgt spid="17"/>
                                        </p:tgtEl>
                                        <p:attrNameLst>
                                          <p:attrName>style.visibility</p:attrName>
                                        </p:attrNameLst>
                                      </p:cBhvr>
                                      <p:to>
                                        <p:strVal val="hidden"/>
                                      </p:to>
                                    </p:set>
                                  </p:childTnLst>
                                </p:cTn>
                              </p:par>
                              <p:par>
                                <p:cTn id="530" presetID="3" presetClass="exit" presetSubtype="10" fill="hold" grpId="5" nodeType="withEffect">
                                  <p:stCondLst>
                                    <p:cond delay="0"/>
                                  </p:stCondLst>
                                  <p:childTnLst>
                                    <p:animEffect transition="out" filter="blinds(horizontal)">
                                      <p:cBhvr>
                                        <p:cTn id="531" dur="3000"/>
                                        <p:tgtEl>
                                          <p:spTgt spid="18"/>
                                        </p:tgtEl>
                                      </p:cBhvr>
                                    </p:animEffect>
                                    <p:set>
                                      <p:cBhvr>
                                        <p:cTn id="532" dur="1" fill="hold">
                                          <p:stCondLst>
                                            <p:cond delay="2999"/>
                                          </p:stCondLst>
                                        </p:cTn>
                                        <p:tgtEl>
                                          <p:spTgt spid="18"/>
                                        </p:tgtEl>
                                        <p:attrNameLst>
                                          <p:attrName>style.visibility</p:attrName>
                                        </p:attrNameLst>
                                      </p:cBhvr>
                                      <p:to>
                                        <p:strVal val="hidden"/>
                                      </p:to>
                                    </p:set>
                                  </p:childTnLst>
                                </p:cTn>
                              </p:par>
                              <p:par>
                                <p:cTn id="533" presetID="3" presetClass="exit" presetSubtype="10" fill="hold" grpId="5" nodeType="withEffect">
                                  <p:stCondLst>
                                    <p:cond delay="0"/>
                                  </p:stCondLst>
                                  <p:childTnLst>
                                    <p:animEffect transition="out" filter="blinds(horizontal)">
                                      <p:cBhvr>
                                        <p:cTn id="534" dur="3000"/>
                                        <p:tgtEl>
                                          <p:spTgt spid="19"/>
                                        </p:tgtEl>
                                      </p:cBhvr>
                                    </p:animEffect>
                                    <p:set>
                                      <p:cBhvr>
                                        <p:cTn id="535" dur="1" fill="hold">
                                          <p:stCondLst>
                                            <p:cond delay="2999"/>
                                          </p:stCondLst>
                                        </p:cTn>
                                        <p:tgtEl>
                                          <p:spTgt spid="19"/>
                                        </p:tgtEl>
                                        <p:attrNameLst>
                                          <p:attrName>style.visibility</p:attrName>
                                        </p:attrNameLst>
                                      </p:cBhvr>
                                      <p:to>
                                        <p:strVal val="hidden"/>
                                      </p:to>
                                    </p:set>
                                  </p:childTnLst>
                                </p:cTn>
                              </p:par>
                              <p:par>
                                <p:cTn id="536" presetID="3" presetClass="exit" presetSubtype="10" fill="hold" grpId="5" nodeType="withEffect">
                                  <p:stCondLst>
                                    <p:cond delay="0"/>
                                  </p:stCondLst>
                                  <p:childTnLst>
                                    <p:animEffect transition="out" filter="blinds(horizontal)">
                                      <p:cBhvr>
                                        <p:cTn id="537" dur="3000"/>
                                        <p:tgtEl>
                                          <p:spTgt spid="20"/>
                                        </p:tgtEl>
                                      </p:cBhvr>
                                    </p:animEffect>
                                    <p:set>
                                      <p:cBhvr>
                                        <p:cTn id="538" dur="1" fill="hold">
                                          <p:stCondLst>
                                            <p:cond delay="2999"/>
                                          </p:stCondLst>
                                        </p:cTn>
                                        <p:tgtEl>
                                          <p:spTgt spid="20"/>
                                        </p:tgtEl>
                                        <p:attrNameLst>
                                          <p:attrName>style.visibility</p:attrName>
                                        </p:attrNameLst>
                                      </p:cBhvr>
                                      <p:to>
                                        <p:strVal val="hidden"/>
                                      </p:to>
                                    </p:set>
                                  </p:childTnLst>
                                </p:cTn>
                              </p:par>
                              <p:par>
                                <p:cTn id="539" presetID="3" presetClass="exit" presetSubtype="10" fill="hold" grpId="5" nodeType="withEffect">
                                  <p:stCondLst>
                                    <p:cond delay="0"/>
                                  </p:stCondLst>
                                  <p:childTnLst>
                                    <p:animEffect transition="out" filter="blinds(horizontal)">
                                      <p:cBhvr>
                                        <p:cTn id="540" dur="3000"/>
                                        <p:tgtEl>
                                          <p:spTgt spid="21"/>
                                        </p:tgtEl>
                                      </p:cBhvr>
                                    </p:animEffect>
                                    <p:set>
                                      <p:cBhvr>
                                        <p:cTn id="541" dur="1" fill="hold">
                                          <p:stCondLst>
                                            <p:cond delay="2999"/>
                                          </p:stCondLst>
                                        </p:cTn>
                                        <p:tgtEl>
                                          <p:spTgt spid="21"/>
                                        </p:tgtEl>
                                        <p:attrNameLst>
                                          <p:attrName>style.visibility</p:attrName>
                                        </p:attrNameLst>
                                      </p:cBhvr>
                                      <p:to>
                                        <p:strVal val="hidden"/>
                                      </p:to>
                                    </p:set>
                                  </p:childTnLst>
                                </p:cTn>
                              </p:par>
                              <p:par>
                                <p:cTn id="542" presetID="3" presetClass="exit" presetSubtype="10" fill="hold" grpId="5" nodeType="withEffect">
                                  <p:stCondLst>
                                    <p:cond delay="0"/>
                                  </p:stCondLst>
                                  <p:childTnLst>
                                    <p:animEffect transition="out" filter="blinds(horizontal)">
                                      <p:cBhvr>
                                        <p:cTn id="543" dur="3000"/>
                                        <p:tgtEl>
                                          <p:spTgt spid="22"/>
                                        </p:tgtEl>
                                      </p:cBhvr>
                                    </p:animEffect>
                                    <p:set>
                                      <p:cBhvr>
                                        <p:cTn id="544" dur="1" fill="hold">
                                          <p:stCondLst>
                                            <p:cond delay="2999"/>
                                          </p:stCondLst>
                                        </p:cTn>
                                        <p:tgtEl>
                                          <p:spTgt spid="22"/>
                                        </p:tgtEl>
                                        <p:attrNameLst>
                                          <p:attrName>style.visibility</p:attrName>
                                        </p:attrNameLst>
                                      </p:cBhvr>
                                      <p:to>
                                        <p:strVal val="hidden"/>
                                      </p:to>
                                    </p:set>
                                  </p:childTnLst>
                                </p:cTn>
                              </p:par>
                              <p:par>
                                <p:cTn id="545" presetID="3" presetClass="exit" presetSubtype="10" fill="hold" grpId="5" nodeType="withEffect">
                                  <p:stCondLst>
                                    <p:cond delay="0"/>
                                  </p:stCondLst>
                                  <p:childTnLst>
                                    <p:animEffect transition="out" filter="blinds(horizontal)">
                                      <p:cBhvr>
                                        <p:cTn id="546" dur="3000"/>
                                        <p:tgtEl>
                                          <p:spTgt spid="23"/>
                                        </p:tgtEl>
                                      </p:cBhvr>
                                    </p:animEffect>
                                    <p:set>
                                      <p:cBhvr>
                                        <p:cTn id="547" dur="1" fill="hold">
                                          <p:stCondLst>
                                            <p:cond delay="2999"/>
                                          </p:stCondLst>
                                        </p:cTn>
                                        <p:tgtEl>
                                          <p:spTgt spid="23"/>
                                        </p:tgtEl>
                                        <p:attrNameLst>
                                          <p:attrName>style.visibility</p:attrName>
                                        </p:attrNameLst>
                                      </p:cBhvr>
                                      <p:to>
                                        <p:strVal val="hidden"/>
                                      </p:to>
                                    </p:set>
                                  </p:childTnLst>
                                </p:cTn>
                              </p:par>
                              <p:par>
                                <p:cTn id="548" presetID="3" presetClass="exit" presetSubtype="10" fill="hold" grpId="5" nodeType="withEffect">
                                  <p:stCondLst>
                                    <p:cond delay="0"/>
                                  </p:stCondLst>
                                  <p:childTnLst>
                                    <p:animEffect transition="out" filter="blinds(horizontal)">
                                      <p:cBhvr>
                                        <p:cTn id="549" dur="3000"/>
                                        <p:tgtEl>
                                          <p:spTgt spid="24"/>
                                        </p:tgtEl>
                                      </p:cBhvr>
                                    </p:animEffect>
                                    <p:set>
                                      <p:cBhvr>
                                        <p:cTn id="550" dur="1" fill="hold">
                                          <p:stCondLst>
                                            <p:cond delay="2999"/>
                                          </p:stCondLst>
                                        </p:cTn>
                                        <p:tgtEl>
                                          <p:spTgt spid="24"/>
                                        </p:tgtEl>
                                        <p:attrNameLst>
                                          <p:attrName>style.visibility</p:attrName>
                                        </p:attrNameLst>
                                      </p:cBhvr>
                                      <p:to>
                                        <p:strVal val="hidden"/>
                                      </p:to>
                                    </p:set>
                                  </p:childTnLst>
                                </p:cTn>
                              </p:par>
                              <p:par>
                                <p:cTn id="551" presetID="3" presetClass="exit" presetSubtype="10" fill="hold" grpId="5" nodeType="withEffect">
                                  <p:stCondLst>
                                    <p:cond delay="0"/>
                                  </p:stCondLst>
                                  <p:childTnLst>
                                    <p:animEffect transition="out" filter="blinds(horizontal)">
                                      <p:cBhvr>
                                        <p:cTn id="552" dur="3000"/>
                                        <p:tgtEl>
                                          <p:spTgt spid="25"/>
                                        </p:tgtEl>
                                      </p:cBhvr>
                                    </p:animEffect>
                                    <p:set>
                                      <p:cBhvr>
                                        <p:cTn id="553" dur="1" fill="hold">
                                          <p:stCondLst>
                                            <p:cond delay="2999"/>
                                          </p:stCondLst>
                                        </p:cTn>
                                        <p:tgtEl>
                                          <p:spTgt spid="25"/>
                                        </p:tgtEl>
                                        <p:attrNameLst>
                                          <p:attrName>style.visibility</p:attrName>
                                        </p:attrNameLst>
                                      </p:cBhvr>
                                      <p:to>
                                        <p:strVal val="hidden"/>
                                      </p:to>
                                    </p:set>
                                  </p:childTnLst>
                                </p:cTn>
                              </p:par>
                              <p:par>
                                <p:cTn id="554" presetID="3" presetClass="exit" presetSubtype="10" fill="hold" grpId="5" nodeType="withEffect">
                                  <p:stCondLst>
                                    <p:cond delay="0"/>
                                  </p:stCondLst>
                                  <p:childTnLst>
                                    <p:animEffect transition="out" filter="blinds(horizontal)">
                                      <p:cBhvr>
                                        <p:cTn id="555" dur="3000"/>
                                        <p:tgtEl>
                                          <p:spTgt spid="26"/>
                                        </p:tgtEl>
                                      </p:cBhvr>
                                    </p:animEffect>
                                    <p:set>
                                      <p:cBhvr>
                                        <p:cTn id="556" dur="1" fill="hold">
                                          <p:stCondLst>
                                            <p:cond delay="2999"/>
                                          </p:stCondLst>
                                        </p:cTn>
                                        <p:tgtEl>
                                          <p:spTgt spid="26"/>
                                        </p:tgtEl>
                                        <p:attrNameLst>
                                          <p:attrName>style.visibility</p:attrName>
                                        </p:attrNameLst>
                                      </p:cBhvr>
                                      <p:to>
                                        <p:strVal val="hidden"/>
                                      </p:to>
                                    </p:set>
                                  </p:childTnLst>
                                </p:cTn>
                              </p:par>
                              <p:par>
                                <p:cTn id="557" presetID="3" presetClass="exit" presetSubtype="10" fill="hold" grpId="5" nodeType="withEffect">
                                  <p:stCondLst>
                                    <p:cond delay="0"/>
                                  </p:stCondLst>
                                  <p:childTnLst>
                                    <p:animEffect transition="out" filter="blinds(horizontal)">
                                      <p:cBhvr>
                                        <p:cTn id="558" dur="3000"/>
                                        <p:tgtEl>
                                          <p:spTgt spid="27"/>
                                        </p:tgtEl>
                                      </p:cBhvr>
                                    </p:animEffect>
                                    <p:set>
                                      <p:cBhvr>
                                        <p:cTn id="559" dur="1" fill="hold">
                                          <p:stCondLst>
                                            <p:cond delay="2999"/>
                                          </p:stCondLst>
                                        </p:cTn>
                                        <p:tgtEl>
                                          <p:spTgt spid="27"/>
                                        </p:tgtEl>
                                        <p:attrNameLst>
                                          <p:attrName>style.visibility</p:attrName>
                                        </p:attrNameLst>
                                      </p:cBhvr>
                                      <p:to>
                                        <p:strVal val="hidden"/>
                                      </p:to>
                                    </p:set>
                                  </p:childTnLst>
                                </p:cTn>
                              </p:par>
                              <p:par>
                                <p:cTn id="560" presetID="3" presetClass="exit" presetSubtype="10" fill="hold" grpId="5" nodeType="withEffect">
                                  <p:stCondLst>
                                    <p:cond delay="0"/>
                                  </p:stCondLst>
                                  <p:childTnLst>
                                    <p:animEffect transition="out" filter="blinds(horizontal)">
                                      <p:cBhvr>
                                        <p:cTn id="561" dur="3000"/>
                                        <p:tgtEl>
                                          <p:spTgt spid="28"/>
                                        </p:tgtEl>
                                      </p:cBhvr>
                                    </p:animEffect>
                                    <p:set>
                                      <p:cBhvr>
                                        <p:cTn id="562" dur="1" fill="hold">
                                          <p:stCondLst>
                                            <p:cond delay="2999"/>
                                          </p:stCondLst>
                                        </p:cTn>
                                        <p:tgtEl>
                                          <p:spTgt spid="28"/>
                                        </p:tgtEl>
                                        <p:attrNameLst>
                                          <p:attrName>style.visibility</p:attrName>
                                        </p:attrNameLst>
                                      </p:cBhvr>
                                      <p:to>
                                        <p:strVal val="hidden"/>
                                      </p:to>
                                    </p:set>
                                  </p:childTnLst>
                                </p:cTn>
                              </p:par>
                              <p:par>
                                <p:cTn id="563" presetID="3" presetClass="exit" presetSubtype="10" fill="hold" grpId="5" nodeType="withEffect">
                                  <p:stCondLst>
                                    <p:cond delay="0"/>
                                  </p:stCondLst>
                                  <p:childTnLst>
                                    <p:animEffect transition="out" filter="blinds(horizontal)">
                                      <p:cBhvr>
                                        <p:cTn id="564" dur="3000"/>
                                        <p:tgtEl>
                                          <p:spTgt spid="29"/>
                                        </p:tgtEl>
                                      </p:cBhvr>
                                    </p:animEffect>
                                    <p:set>
                                      <p:cBhvr>
                                        <p:cTn id="565" dur="1" fill="hold">
                                          <p:stCondLst>
                                            <p:cond delay="2999"/>
                                          </p:stCondLst>
                                        </p:cTn>
                                        <p:tgtEl>
                                          <p:spTgt spid="29"/>
                                        </p:tgtEl>
                                        <p:attrNameLst>
                                          <p:attrName>style.visibility</p:attrName>
                                        </p:attrNameLst>
                                      </p:cBhvr>
                                      <p:to>
                                        <p:strVal val="hidden"/>
                                      </p:to>
                                    </p:set>
                                  </p:childTnLst>
                                </p:cTn>
                              </p:par>
                              <p:par>
                                <p:cTn id="566" presetID="3" presetClass="exit" presetSubtype="10" fill="hold" grpId="5" nodeType="withEffect">
                                  <p:stCondLst>
                                    <p:cond delay="0"/>
                                  </p:stCondLst>
                                  <p:childTnLst>
                                    <p:animEffect transition="out" filter="blinds(horizontal)">
                                      <p:cBhvr>
                                        <p:cTn id="567" dur="3000"/>
                                        <p:tgtEl>
                                          <p:spTgt spid="30"/>
                                        </p:tgtEl>
                                      </p:cBhvr>
                                    </p:animEffect>
                                    <p:set>
                                      <p:cBhvr>
                                        <p:cTn id="568" dur="1" fill="hold">
                                          <p:stCondLst>
                                            <p:cond delay="2999"/>
                                          </p:stCondLst>
                                        </p:cTn>
                                        <p:tgtEl>
                                          <p:spTgt spid="30"/>
                                        </p:tgtEl>
                                        <p:attrNameLst>
                                          <p:attrName>style.visibility</p:attrName>
                                        </p:attrNameLst>
                                      </p:cBhvr>
                                      <p:to>
                                        <p:strVal val="hidden"/>
                                      </p:to>
                                    </p:set>
                                  </p:childTnLst>
                                </p:cTn>
                              </p:par>
                              <p:par>
                                <p:cTn id="569" presetID="23" presetClass="entr" presetSubtype="288" fill="hold" nodeType="withEffect">
                                  <p:stCondLst>
                                    <p:cond delay="0"/>
                                  </p:stCondLst>
                                  <p:childTnLst>
                                    <p:set>
                                      <p:cBhvr>
                                        <p:cTn id="570" dur="1" fill="hold">
                                          <p:stCondLst>
                                            <p:cond delay="0"/>
                                          </p:stCondLst>
                                        </p:cTn>
                                        <p:tgtEl>
                                          <p:spTgt spid="2"/>
                                        </p:tgtEl>
                                        <p:attrNameLst>
                                          <p:attrName>style.visibility</p:attrName>
                                        </p:attrNameLst>
                                      </p:cBhvr>
                                      <p:to>
                                        <p:strVal val="visible"/>
                                      </p:to>
                                    </p:set>
                                    <p:anim calcmode="lin" valueType="num">
                                      <p:cBhvr>
                                        <p:cTn id="571" dur="3000" fill="hold"/>
                                        <p:tgtEl>
                                          <p:spTgt spid="2"/>
                                        </p:tgtEl>
                                        <p:attrNameLst>
                                          <p:attrName>ppt_w</p:attrName>
                                        </p:attrNameLst>
                                      </p:cBhvr>
                                      <p:tavLst>
                                        <p:tav tm="0">
                                          <p:val>
                                            <p:strVal val="4/3*#ppt_w"/>
                                          </p:val>
                                        </p:tav>
                                        <p:tav tm="100000">
                                          <p:val>
                                            <p:strVal val="#ppt_w"/>
                                          </p:val>
                                        </p:tav>
                                      </p:tavLst>
                                    </p:anim>
                                    <p:anim calcmode="lin" valueType="num">
                                      <p:cBhvr>
                                        <p:cTn id="572" dur="3000" fill="hold"/>
                                        <p:tgtEl>
                                          <p:spTgt spid="2"/>
                                        </p:tgtEl>
                                        <p:attrNameLst>
                                          <p:attrName>ppt_h</p:attrName>
                                        </p:attrNameLst>
                                      </p:cBhvr>
                                      <p:tavLst>
                                        <p:tav tm="0">
                                          <p:val>
                                            <p:strVal val="4/3*#ppt_h"/>
                                          </p:val>
                                        </p:tav>
                                        <p:tav tm="100000">
                                          <p:val>
                                            <p:strVal val="#ppt_h"/>
                                          </p:val>
                                        </p:tav>
                                      </p:tavLst>
                                    </p:anim>
                                  </p:childTnLst>
                                </p:cTn>
                              </p:par>
                              <p:par>
                                <p:cTn id="573" presetID="16" presetClass="entr" presetSubtype="37" fill="hold" nodeType="withEffect">
                                  <p:stCondLst>
                                    <p:cond delay="0"/>
                                  </p:stCondLst>
                                  <p:childTnLst>
                                    <p:set>
                                      <p:cBhvr>
                                        <p:cTn id="574" dur="1" fill="hold">
                                          <p:stCondLst>
                                            <p:cond delay="0"/>
                                          </p:stCondLst>
                                        </p:cTn>
                                        <p:tgtEl>
                                          <p:spTgt spid="2"/>
                                        </p:tgtEl>
                                        <p:attrNameLst>
                                          <p:attrName>style.visibility</p:attrName>
                                        </p:attrNameLst>
                                      </p:cBhvr>
                                      <p:to>
                                        <p:strVal val="visible"/>
                                      </p:to>
                                    </p:set>
                                    <p:animEffect transition="in" filter="barn(outVertical)">
                                      <p:cBhvr>
                                        <p:cTn id="57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189058_rowerzysci-psy-husky-la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572000" y="0"/>
            <a:ext cx="1714512" cy="5143500"/>
          </a:xfrm>
          <a:prstGeom prst="moon">
            <a:avLst>
              <a:gd name="adj" fmla="val 12299"/>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2928926" y="0"/>
            <a:ext cx="1571636" cy="5143500"/>
          </a:xfrm>
          <a:prstGeom prst="moon">
            <a:avLst>
              <a:gd name="adj" fmla="val 13888"/>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2643174" y="267875"/>
            <a:ext cx="1571636" cy="4607733"/>
          </a:xfrm>
          <a:prstGeom prst="moon">
            <a:avLst>
              <a:gd name="adj" fmla="val 13888"/>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4857752" y="214296"/>
            <a:ext cx="1714512" cy="4661330"/>
          </a:xfrm>
          <a:prstGeom prst="moon">
            <a:avLst>
              <a:gd name="adj" fmla="val 13219"/>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143504" y="535767"/>
            <a:ext cx="1714512" cy="4179123"/>
          </a:xfrm>
          <a:prstGeom prst="moon">
            <a:avLst>
              <a:gd name="adj" fmla="val 13219"/>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357422" y="535767"/>
            <a:ext cx="1571636" cy="4125545"/>
          </a:xfrm>
          <a:prstGeom prst="moon">
            <a:avLst>
              <a:gd name="adj" fmla="val 13888"/>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71670" y="857238"/>
            <a:ext cx="1571636" cy="3589760"/>
          </a:xfrm>
          <a:prstGeom prst="moon">
            <a:avLst>
              <a:gd name="adj" fmla="val 13888"/>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785918" y="1071552"/>
            <a:ext cx="1571636" cy="3107553"/>
          </a:xfrm>
          <a:prstGeom prst="moon">
            <a:avLst>
              <a:gd name="adj" fmla="val 13888"/>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429256" y="910817"/>
            <a:ext cx="1571636" cy="3536181"/>
          </a:xfrm>
          <a:prstGeom prst="moon">
            <a:avLst>
              <a:gd name="adj" fmla="val 13219"/>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715008" y="1125131"/>
            <a:ext cx="1428760" cy="3107553"/>
          </a:xfrm>
          <a:prstGeom prst="moon">
            <a:avLst>
              <a:gd name="adj" fmla="val 12115"/>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iterate type="lt">
                                    <p:tmPct val="0"/>
                                  </p:iterate>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iterate type="lt">
                                    <p:tmPct val="0"/>
                                  </p:iterate>
                                  <p:childTnLst>
                                    <p:set>
                                      <p:cBhvr>
                                        <p:cTn id="29" dur="1" fill="hold">
                                          <p:stCondLst>
                                            <p:cond delay="0"/>
                                          </p:stCondLst>
                                        </p:cTn>
                                        <p:tgtEl>
                                          <p:spTgt spid="3"/>
                                        </p:tgtEl>
                                        <p:attrNameLst>
                                          <p:attrName>style.visibility</p:attrName>
                                        </p:attrNameLst>
                                      </p:cBhvr>
                                      <p:to>
                                        <p:strVal val="visible"/>
                                      </p:to>
                                    </p:set>
                                    <p:anim calcmode="lin" valueType="num">
                                      <p:cBhvr additive="base">
                                        <p:cTn id="30" dur="3000" fill="hold"/>
                                        <p:tgtEl>
                                          <p:spTgt spid="3"/>
                                        </p:tgtEl>
                                        <p:attrNameLst>
                                          <p:attrName>ppt_x</p:attrName>
                                        </p:attrNameLst>
                                      </p:cBhvr>
                                      <p:tavLst>
                                        <p:tav tm="0">
                                          <p:val>
                                            <p:strVal val="0-#ppt_w/2"/>
                                          </p:val>
                                        </p:tav>
                                        <p:tav tm="100000">
                                          <p:val>
                                            <p:strVal val="#ppt_x"/>
                                          </p:val>
                                        </p:tav>
                                      </p:tavLst>
                                    </p:anim>
                                    <p:anim calcmode="lin" valueType="num">
                                      <p:cBhvr additive="base">
                                        <p:cTn id="31" dur="3000" fill="hold"/>
                                        <p:tgtEl>
                                          <p:spTgt spid="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iterate type="lt">
                                    <p:tmPct val="0"/>
                                  </p:iterate>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iterate type="lt">
                                    <p:tmPct val="0"/>
                                  </p:iterate>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iterate type="lt">
                                    <p:tmPct val="0"/>
                                  </p:iterate>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iterate type="lt">
                                    <p:tmPct val="0"/>
                                  </p:iterate>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iterate type="lt">
                                    <p:tmPct val="0"/>
                                  </p:iterate>
                                  <p:childTnLst>
                                    <p:set>
                                      <p:cBhvr>
                                        <p:cTn id="49" dur="1" fill="hold">
                                          <p:stCondLst>
                                            <p:cond delay="0"/>
                                          </p:stCondLst>
                                        </p:cTn>
                                        <p:tgtEl>
                                          <p:spTgt spid="3"/>
                                        </p:tgtEl>
                                        <p:attrNameLst>
                                          <p:attrName>style.visibility</p:attrName>
                                        </p:attrNameLst>
                                      </p:cBhvr>
                                      <p:to>
                                        <p:strVal val="visible"/>
                                      </p:to>
                                    </p:set>
                                    <p:animEffect transition="in" filter="plus(in)">
                                      <p:cBhvr>
                                        <p:cTn id="50" dur="3000"/>
                                        <p:tgtEl>
                                          <p:spTgt spid="3"/>
                                        </p:tgtEl>
                                      </p:cBhvr>
                                    </p:animEffect>
                                  </p:childTnLst>
                                </p:cTn>
                              </p:par>
                              <p:par>
                                <p:cTn id="51" presetID="13" presetClass="entr" presetSubtype="16" fill="hold" grpId="1" nodeType="withEffect">
                                  <p:stCondLst>
                                    <p:cond delay="0"/>
                                  </p:stCondLst>
                                  <p:iterate type="lt">
                                    <p:tmPct val="0"/>
                                  </p:iterate>
                                  <p:childTnLst>
                                    <p:set>
                                      <p:cBhvr>
                                        <p:cTn id="52" dur="1" fill="hold">
                                          <p:stCondLst>
                                            <p:cond delay="0"/>
                                          </p:stCondLst>
                                        </p:cTn>
                                        <p:tgtEl>
                                          <p:spTgt spid="4"/>
                                        </p:tgtEl>
                                        <p:attrNameLst>
                                          <p:attrName>style.visibility</p:attrName>
                                        </p:attrNameLst>
                                      </p:cBhvr>
                                      <p:to>
                                        <p:strVal val="visible"/>
                                      </p:to>
                                    </p:set>
                                    <p:animEffect transition="in" filter="plus(in)">
                                      <p:cBhvr>
                                        <p:cTn id="53" dur="3000"/>
                                        <p:tgtEl>
                                          <p:spTgt spid="4"/>
                                        </p:tgtEl>
                                      </p:cBhvr>
                                    </p:animEffect>
                                  </p:childTnLst>
                                </p:cTn>
                              </p:par>
                              <p:par>
                                <p:cTn id="54" presetID="13" presetClass="entr" presetSubtype="16" fill="hold" grpId="1" nodeType="withEffect">
                                  <p:stCondLst>
                                    <p:cond delay="0"/>
                                  </p:stCondLst>
                                  <p:iterate type="lt">
                                    <p:tmPct val="0"/>
                                  </p:iterate>
                                  <p:childTnLst>
                                    <p:set>
                                      <p:cBhvr>
                                        <p:cTn id="55" dur="1" fill="hold">
                                          <p:stCondLst>
                                            <p:cond delay="0"/>
                                          </p:stCondLst>
                                        </p:cTn>
                                        <p:tgtEl>
                                          <p:spTgt spid="5"/>
                                        </p:tgtEl>
                                        <p:attrNameLst>
                                          <p:attrName>style.visibility</p:attrName>
                                        </p:attrNameLst>
                                      </p:cBhvr>
                                      <p:to>
                                        <p:strVal val="visible"/>
                                      </p:to>
                                    </p:set>
                                    <p:animEffect transition="in" filter="plus(in)">
                                      <p:cBhvr>
                                        <p:cTn id="56" dur="3000"/>
                                        <p:tgtEl>
                                          <p:spTgt spid="5"/>
                                        </p:tgtEl>
                                      </p:cBhvr>
                                    </p:animEffect>
                                  </p:childTnLst>
                                </p:cTn>
                              </p:par>
                              <p:par>
                                <p:cTn id="57" presetID="13" presetClass="entr" presetSubtype="16" fill="hold" grpId="1" nodeType="withEffect">
                                  <p:stCondLst>
                                    <p:cond delay="0"/>
                                  </p:stCondLst>
                                  <p:iterate type="lt">
                                    <p:tmPct val="0"/>
                                  </p:iterate>
                                  <p:childTnLst>
                                    <p:set>
                                      <p:cBhvr>
                                        <p:cTn id="58" dur="1" fill="hold">
                                          <p:stCondLst>
                                            <p:cond delay="0"/>
                                          </p:stCondLst>
                                        </p:cTn>
                                        <p:tgtEl>
                                          <p:spTgt spid="6"/>
                                        </p:tgtEl>
                                        <p:attrNameLst>
                                          <p:attrName>style.visibility</p:attrName>
                                        </p:attrNameLst>
                                      </p:cBhvr>
                                      <p:to>
                                        <p:strVal val="visible"/>
                                      </p:to>
                                    </p:set>
                                    <p:animEffect transition="in" filter="plus(in)">
                                      <p:cBhvr>
                                        <p:cTn id="59" dur="3000"/>
                                        <p:tgtEl>
                                          <p:spTgt spid="6"/>
                                        </p:tgtEl>
                                      </p:cBhvr>
                                    </p:animEffect>
                                  </p:childTnLst>
                                </p:cTn>
                              </p:par>
                              <p:par>
                                <p:cTn id="60" presetID="13" presetClass="entr" presetSubtype="16" fill="hold" grpId="1" nodeType="withEffect">
                                  <p:stCondLst>
                                    <p:cond delay="0"/>
                                  </p:stCondLst>
                                  <p:iterate type="lt">
                                    <p:tmPct val="0"/>
                                  </p:iterate>
                                  <p:childTnLst>
                                    <p:set>
                                      <p:cBhvr>
                                        <p:cTn id="61" dur="1" fill="hold">
                                          <p:stCondLst>
                                            <p:cond delay="0"/>
                                          </p:stCondLst>
                                        </p:cTn>
                                        <p:tgtEl>
                                          <p:spTgt spid="7"/>
                                        </p:tgtEl>
                                        <p:attrNameLst>
                                          <p:attrName>style.visibility</p:attrName>
                                        </p:attrNameLst>
                                      </p:cBhvr>
                                      <p:to>
                                        <p:strVal val="visible"/>
                                      </p:to>
                                    </p:set>
                                    <p:animEffect transition="in" filter="plus(in)">
                                      <p:cBhvr>
                                        <p:cTn id="62" dur="3000"/>
                                        <p:tgtEl>
                                          <p:spTgt spid="7"/>
                                        </p:tgtEl>
                                      </p:cBhvr>
                                    </p:animEffect>
                                  </p:childTnLst>
                                </p:cTn>
                              </p:par>
                              <p:par>
                                <p:cTn id="63" presetID="13" presetClass="entr" presetSubtype="16" fill="hold" grpId="1" nodeType="withEffect">
                                  <p:stCondLst>
                                    <p:cond delay="0"/>
                                  </p:stCondLst>
                                  <p:iterate type="lt">
                                    <p:tmPct val="0"/>
                                  </p:iterate>
                                  <p:childTnLst>
                                    <p:set>
                                      <p:cBhvr>
                                        <p:cTn id="64" dur="1" fill="hold">
                                          <p:stCondLst>
                                            <p:cond delay="0"/>
                                          </p:stCondLst>
                                        </p:cTn>
                                        <p:tgtEl>
                                          <p:spTgt spid="8"/>
                                        </p:tgtEl>
                                        <p:attrNameLst>
                                          <p:attrName>style.visibility</p:attrName>
                                        </p:attrNameLst>
                                      </p:cBhvr>
                                      <p:to>
                                        <p:strVal val="visible"/>
                                      </p:to>
                                    </p:set>
                                    <p:animEffect transition="in" filter="plus(in)">
                                      <p:cBhvr>
                                        <p:cTn id="65" dur="3000"/>
                                        <p:tgtEl>
                                          <p:spTgt spid="8"/>
                                        </p:tgtEl>
                                      </p:cBhvr>
                                    </p:animEffect>
                                  </p:childTnLst>
                                </p:cTn>
                              </p:par>
                              <p:par>
                                <p:cTn id="66" presetID="13" presetClass="entr" presetSubtype="16" fill="hold" grpId="1" nodeType="withEffect">
                                  <p:stCondLst>
                                    <p:cond delay="0"/>
                                  </p:stCondLst>
                                  <p:iterate type="lt">
                                    <p:tmPct val="0"/>
                                  </p:iterate>
                                  <p:childTnLst>
                                    <p:set>
                                      <p:cBhvr>
                                        <p:cTn id="67" dur="1" fill="hold">
                                          <p:stCondLst>
                                            <p:cond delay="0"/>
                                          </p:stCondLst>
                                        </p:cTn>
                                        <p:tgtEl>
                                          <p:spTgt spid="9"/>
                                        </p:tgtEl>
                                        <p:attrNameLst>
                                          <p:attrName>style.visibility</p:attrName>
                                        </p:attrNameLst>
                                      </p:cBhvr>
                                      <p:to>
                                        <p:strVal val="visible"/>
                                      </p:to>
                                    </p:set>
                                    <p:animEffect transition="in" filter="plus(in)">
                                      <p:cBhvr>
                                        <p:cTn id="68" dur="3000"/>
                                        <p:tgtEl>
                                          <p:spTgt spid="9"/>
                                        </p:tgtEl>
                                      </p:cBhvr>
                                    </p:animEffect>
                                  </p:childTnLst>
                                </p:cTn>
                              </p:par>
                              <p:par>
                                <p:cTn id="69" presetID="13" presetClass="entr" presetSubtype="16" fill="hold" grpId="1" nodeType="withEffect">
                                  <p:stCondLst>
                                    <p:cond delay="0"/>
                                  </p:stCondLst>
                                  <p:iterate type="lt">
                                    <p:tmPct val="0"/>
                                  </p:iterate>
                                  <p:childTnLst>
                                    <p:set>
                                      <p:cBhvr>
                                        <p:cTn id="70" dur="1" fill="hold">
                                          <p:stCondLst>
                                            <p:cond delay="0"/>
                                          </p:stCondLst>
                                        </p:cTn>
                                        <p:tgtEl>
                                          <p:spTgt spid="10"/>
                                        </p:tgtEl>
                                        <p:attrNameLst>
                                          <p:attrName>style.visibility</p:attrName>
                                        </p:attrNameLst>
                                      </p:cBhvr>
                                      <p:to>
                                        <p:strVal val="visible"/>
                                      </p:to>
                                    </p:set>
                                    <p:animEffect transition="in" filter="plus(in)">
                                      <p:cBhvr>
                                        <p:cTn id="71" dur="3000"/>
                                        <p:tgtEl>
                                          <p:spTgt spid="10"/>
                                        </p:tgtEl>
                                      </p:cBhvr>
                                    </p:animEffect>
                                  </p:childTnLst>
                                </p:cTn>
                              </p:par>
                              <p:par>
                                <p:cTn id="72" presetID="13" presetClass="entr" presetSubtype="16" fill="hold" grpId="1" nodeType="withEffect">
                                  <p:stCondLst>
                                    <p:cond delay="0"/>
                                  </p:stCondLst>
                                  <p:iterate type="lt">
                                    <p:tmPct val="0"/>
                                  </p:iterate>
                                  <p:childTnLst>
                                    <p:set>
                                      <p:cBhvr>
                                        <p:cTn id="73" dur="1" fill="hold">
                                          <p:stCondLst>
                                            <p:cond delay="0"/>
                                          </p:stCondLst>
                                        </p:cTn>
                                        <p:tgtEl>
                                          <p:spTgt spid="11"/>
                                        </p:tgtEl>
                                        <p:attrNameLst>
                                          <p:attrName>style.visibility</p:attrName>
                                        </p:attrNameLst>
                                      </p:cBhvr>
                                      <p:to>
                                        <p:strVal val="visible"/>
                                      </p:to>
                                    </p:set>
                                    <p:animEffect transition="in" filter="plus(in)">
                                      <p:cBhvr>
                                        <p:cTn id="74" dur="3000"/>
                                        <p:tgtEl>
                                          <p:spTgt spid="11"/>
                                        </p:tgtEl>
                                      </p:cBhvr>
                                    </p:animEffect>
                                  </p:childTnLst>
                                </p:cTn>
                              </p:par>
                              <p:par>
                                <p:cTn id="75" presetID="13" presetClass="entr" presetSubtype="16" fill="hold" grpId="1" nodeType="withEffect">
                                  <p:stCondLst>
                                    <p:cond delay="0"/>
                                  </p:stCondLst>
                                  <p:iterate type="lt">
                                    <p:tmPct val="0"/>
                                  </p:iterate>
                                  <p:childTnLst>
                                    <p:set>
                                      <p:cBhvr>
                                        <p:cTn id="76" dur="1" fill="hold">
                                          <p:stCondLst>
                                            <p:cond delay="0"/>
                                          </p:stCondLst>
                                        </p:cTn>
                                        <p:tgtEl>
                                          <p:spTgt spid="12"/>
                                        </p:tgtEl>
                                        <p:attrNameLst>
                                          <p:attrName>style.visibility</p:attrName>
                                        </p:attrNameLst>
                                      </p:cBhvr>
                                      <p:to>
                                        <p:strVal val="visible"/>
                                      </p:to>
                                    </p:set>
                                    <p:animEffect transition="in" filter="plus(in)">
                                      <p:cBhvr>
                                        <p:cTn id="77" dur="3000"/>
                                        <p:tgtEl>
                                          <p:spTgt spid="12"/>
                                        </p:tgtEl>
                                      </p:cBhvr>
                                    </p:animEffect>
                                  </p:childTnLst>
                                </p:cTn>
                              </p:par>
                              <p:par>
                                <p:cTn id="78" presetID="8" presetClass="emph" presetSubtype="0" fill="hold" grpId="4" nodeType="withEffect">
                                  <p:stCondLst>
                                    <p:cond delay="0"/>
                                  </p:stCondLst>
                                  <p:iterate type="lt">
                                    <p:tmPct val="0"/>
                                  </p:iterate>
                                  <p:childTnLst>
                                    <p:animRot by="21600000">
                                      <p:cBhvr>
                                        <p:cTn id="79" dur="3000" fill="hold"/>
                                        <p:tgtEl>
                                          <p:spTgt spid="4"/>
                                        </p:tgtEl>
                                        <p:attrNameLst>
                                          <p:attrName>r</p:attrName>
                                        </p:attrNameLst>
                                      </p:cBhvr>
                                    </p:animRot>
                                  </p:childTnLst>
                                </p:cTn>
                              </p:par>
                              <p:par>
                                <p:cTn id="80" presetID="8" presetClass="emph" presetSubtype="0" fill="hold" grpId="4" nodeType="withEffect">
                                  <p:stCondLst>
                                    <p:cond delay="0"/>
                                  </p:stCondLst>
                                  <p:iterate type="lt">
                                    <p:tmPct val="0"/>
                                  </p:iterate>
                                  <p:childTnLst>
                                    <p:animRot by="21600000">
                                      <p:cBhvr>
                                        <p:cTn id="81" dur="3000" fill="hold"/>
                                        <p:tgtEl>
                                          <p:spTgt spid="5"/>
                                        </p:tgtEl>
                                        <p:attrNameLst>
                                          <p:attrName>r</p:attrName>
                                        </p:attrNameLst>
                                      </p:cBhvr>
                                    </p:animRot>
                                  </p:childTnLst>
                                </p:cTn>
                              </p:par>
                              <p:par>
                                <p:cTn id="82" presetID="8" presetClass="emph" presetSubtype="0" fill="hold" grpId="4" nodeType="withEffect">
                                  <p:stCondLst>
                                    <p:cond delay="0"/>
                                  </p:stCondLst>
                                  <p:iterate type="lt">
                                    <p:tmPct val="0"/>
                                  </p:iterate>
                                  <p:childTnLst>
                                    <p:animRot by="21600000">
                                      <p:cBhvr>
                                        <p:cTn id="83" dur="3000" fill="hold"/>
                                        <p:tgtEl>
                                          <p:spTgt spid="8"/>
                                        </p:tgtEl>
                                        <p:attrNameLst>
                                          <p:attrName>r</p:attrName>
                                        </p:attrNameLst>
                                      </p:cBhvr>
                                    </p:animRot>
                                  </p:childTnLst>
                                </p:cTn>
                              </p:par>
                              <p:par>
                                <p:cTn id="84" presetID="8" presetClass="emph" presetSubtype="0" fill="hold" grpId="4" nodeType="withEffect">
                                  <p:stCondLst>
                                    <p:cond delay="0"/>
                                  </p:stCondLst>
                                  <p:iterate type="lt">
                                    <p:tmPct val="0"/>
                                  </p:iterate>
                                  <p:childTnLst>
                                    <p:animRot by="21600000">
                                      <p:cBhvr>
                                        <p:cTn id="85" dur="3000" fill="hold"/>
                                        <p:tgtEl>
                                          <p:spTgt spid="9"/>
                                        </p:tgtEl>
                                        <p:attrNameLst>
                                          <p:attrName>r</p:attrName>
                                        </p:attrNameLst>
                                      </p:cBhvr>
                                    </p:animRot>
                                  </p:childTnLst>
                                </p:cTn>
                              </p:par>
                              <p:par>
                                <p:cTn id="86" presetID="8" presetClass="emph" presetSubtype="0" fill="hold" grpId="4" nodeType="withEffect">
                                  <p:stCondLst>
                                    <p:cond delay="0"/>
                                  </p:stCondLst>
                                  <p:iterate type="lt">
                                    <p:tmPct val="0"/>
                                  </p:iterate>
                                  <p:childTnLst>
                                    <p:animRot by="21600000">
                                      <p:cBhvr>
                                        <p:cTn id="87" dur="3000" fill="hold"/>
                                        <p:tgtEl>
                                          <p:spTgt spid="10"/>
                                        </p:tgtEl>
                                        <p:attrNameLst>
                                          <p:attrName>r</p:attrName>
                                        </p:attrNameLst>
                                      </p:cBhvr>
                                    </p:animRot>
                                  </p:childTnLst>
                                </p:cTn>
                              </p:par>
                              <p:par>
                                <p:cTn id="88" presetID="8" presetClass="emph" presetSubtype="0" fill="hold" grpId="4" nodeType="withEffect">
                                  <p:stCondLst>
                                    <p:cond delay="0"/>
                                  </p:stCondLst>
                                  <p:iterate type="lt">
                                    <p:tmPct val="0"/>
                                  </p:iterate>
                                  <p:childTnLst>
                                    <p:animRot by="-21600000">
                                      <p:cBhvr>
                                        <p:cTn id="89" dur="3000" fill="hold"/>
                                        <p:tgtEl>
                                          <p:spTgt spid="3"/>
                                        </p:tgtEl>
                                        <p:attrNameLst>
                                          <p:attrName>r</p:attrName>
                                        </p:attrNameLst>
                                      </p:cBhvr>
                                    </p:animRot>
                                  </p:childTnLst>
                                </p:cTn>
                              </p:par>
                              <p:par>
                                <p:cTn id="90" presetID="8" presetClass="emph" presetSubtype="0" fill="hold" grpId="4" nodeType="withEffect">
                                  <p:stCondLst>
                                    <p:cond delay="0"/>
                                  </p:stCondLst>
                                  <p:iterate type="lt">
                                    <p:tmPct val="0"/>
                                  </p:iterate>
                                  <p:childTnLst>
                                    <p:animRot by="-21600000">
                                      <p:cBhvr>
                                        <p:cTn id="91" dur="3000" fill="hold"/>
                                        <p:tgtEl>
                                          <p:spTgt spid="6"/>
                                        </p:tgtEl>
                                        <p:attrNameLst>
                                          <p:attrName>r</p:attrName>
                                        </p:attrNameLst>
                                      </p:cBhvr>
                                    </p:animRot>
                                  </p:childTnLst>
                                </p:cTn>
                              </p:par>
                              <p:par>
                                <p:cTn id="92" presetID="8" presetClass="emph" presetSubtype="0" fill="hold" grpId="4" nodeType="withEffect">
                                  <p:stCondLst>
                                    <p:cond delay="0"/>
                                  </p:stCondLst>
                                  <p:iterate type="lt">
                                    <p:tmPct val="0"/>
                                  </p:iterate>
                                  <p:childTnLst>
                                    <p:animRot by="-21600000">
                                      <p:cBhvr>
                                        <p:cTn id="93" dur="3000" fill="hold"/>
                                        <p:tgtEl>
                                          <p:spTgt spid="7"/>
                                        </p:tgtEl>
                                        <p:attrNameLst>
                                          <p:attrName>r</p:attrName>
                                        </p:attrNameLst>
                                      </p:cBhvr>
                                    </p:animRot>
                                  </p:childTnLst>
                                </p:cTn>
                              </p:par>
                              <p:par>
                                <p:cTn id="94" presetID="8" presetClass="emph" presetSubtype="0" fill="hold" grpId="4" nodeType="withEffect">
                                  <p:stCondLst>
                                    <p:cond delay="0"/>
                                  </p:stCondLst>
                                  <p:iterate type="lt">
                                    <p:tmPct val="0"/>
                                  </p:iterate>
                                  <p:childTnLst>
                                    <p:animRot by="-21600000">
                                      <p:cBhvr>
                                        <p:cTn id="95" dur="3000" fill="hold"/>
                                        <p:tgtEl>
                                          <p:spTgt spid="11"/>
                                        </p:tgtEl>
                                        <p:attrNameLst>
                                          <p:attrName>r</p:attrName>
                                        </p:attrNameLst>
                                      </p:cBhvr>
                                    </p:animRot>
                                  </p:childTnLst>
                                </p:cTn>
                              </p:par>
                              <p:par>
                                <p:cTn id="96" presetID="8" presetClass="emph" presetSubtype="0" fill="hold" grpId="4" nodeType="withEffect">
                                  <p:stCondLst>
                                    <p:cond delay="0"/>
                                  </p:stCondLst>
                                  <p:iterate type="lt">
                                    <p:tmPct val="0"/>
                                  </p:iterate>
                                  <p:childTnLst>
                                    <p:animRot by="-21600000">
                                      <p:cBhvr>
                                        <p:cTn id="97" dur="3000" fill="hold"/>
                                        <p:tgtEl>
                                          <p:spTgt spid="12"/>
                                        </p:tgtEl>
                                        <p:attrNameLst>
                                          <p:attrName>r</p:attrName>
                                        </p:attrNameLst>
                                      </p:cBhvr>
                                    </p:animRot>
                                  </p:childTnLst>
                                </p:cTn>
                              </p:par>
                            </p:childTnLst>
                          </p:cTn>
                        </p:par>
                        <p:par>
                          <p:cTn id="98" fill="hold">
                            <p:stCondLst>
                              <p:cond delay="3000"/>
                            </p:stCondLst>
                            <p:childTnLst>
                              <p:par>
                                <p:cTn id="99" presetID="3" presetClass="exit" presetSubtype="10" fill="hold" grpId="2" nodeType="afterEffect">
                                  <p:stCondLst>
                                    <p:cond delay="0"/>
                                  </p:stCondLst>
                                  <p:iterate type="lt">
                                    <p:tmPct val="0"/>
                                  </p:iterate>
                                  <p:childTnLst>
                                    <p:animEffect transition="out" filter="blinds(horizontal)">
                                      <p:cBhvr>
                                        <p:cTn id="100" dur="3000"/>
                                        <p:tgtEl>
                                          <p:spTgt spid="3"/>
                                        </p:tgtEl>
                                      </p:cBhvr>
                                    </p:animEffect>
                                    <p:set>
                                      <p:cBhvr>
                                        <p:cTn id="101" dur="1" fill="hold">
                                          <p:stCondLst>
                                            <p:cond delay="2999"/>
                                          </p:stCondLst>
                                        </p:cTn>
                                        <p:tgtEl>
                                          <p:spTgt spid="3"/>
                                        </p:tgtEl>
                                        <p:attrNameLst>
                                          <p:attrName>style.visibility</p:attrName>
                                        </p:attrNameLst>
                                      </p:cBhvr>
                                      <p:to>
                                        <p:strVal val="hidden"/>
                                      </p:to>
                                    </p:set>
                                  </p:childTnLst>
                                </p:cTn>
                              </p:par>
                              <p:par>
                                <p:cTn id="102" presetID="3" presetClass="exit" presetSubtype="10" fill="hold" grpId="2" nodeType="withEffect">
                                  <p:stCondLst>
                                    <p:cond delay="0"/>
                                  </p:stCondLst>
                                  <p:iterate type="lt">
                                    <p:tmPct val="0"/>
                                  </p:iterate>
                                  <p:childTnLst>
                                    <p:animEffect transition="out" filter="blinds(horizontal)">
                                      <p:cBhvr>
                                        <p:cTn id="103" dur="3000"/>
                                        <p:tgtEl>
                                          <p:spTgt spid="4"/>
                                        </p:tgtEl>
                                      </p:cBhvr>
                                    </p:animEffect>
                                    <p:set>
                                      <p:cBhvr>
                                        <p:cTn id="104" dur="1" fill="hold">
                                          <p:stCondLst>
                                            <p:cond delay="2999"/>
                                          </p:stCondLst>
                                        </p:cTn>
                                        <p:tgtEl>
                                          <p:spTgt spid="4"/>
                                        </p:tgtEl>
                                        <p:attrNameLst>
                                          <p:attrName>style.visibility</p:attrName>
                                        </p:attrNameLst>
                                      </p:cBhvr>
                                      <p:to>
                                        <p:strVal val="hidden"/>
                                      </p:to>
                                    </p:set>
                                  </p:childTnLst>
                                </p:cTn>
                              </p:par>
                              <p:par>
                                <p:cTn id="105" presetID="3" presetClass="exit" presetSubtype="10" fill="hold" grpId="2" nodeType="withEffect">
                                  <p:stCondLst>
                                    <p:cond delay="0"/>
                                  </p:stCondLst>
                                  <p:iterate type="lt">
                                    <p:tmPct val="0"/>
                                  </p:iterate>
                                  <p:childTnLst>
                                    <p:animEffect transition="out" filter="blinds(horizontal)">
                                      <p:cBhvr>
                                        <p:cTn id="106" dur="3000"/>
                                        <p:tgtEl>
                                          <p:spTgt spid="5"/>
                                        </p:tgtEl>
                                      </p:cBhvr>
                                    </p:animEffect>
                                    <p:set>
                                      <p:cBhvr>
                                        <p:cTn id="107" dur="1" fill="hold">
                                          <p:stCondLst>
                                            <p:cond delay="2999"/>
                                          </p:stCondLst>
                                        </p:cTn>
                                        <p:tgtEl>
                                          <p:spTgt spid="5"/>
                                        </p:tgtEl>
                                        <p:attrNameLst>
                                          <p:attrName>style.visibility</p:attrName>
                                        </p:attrNameLst>
                                      </p:cBhvr>
                                      <p:to>
                                        <p:strVal val="hidden"/>
                                      </p:to>
                                    </p:set>
                                  </p:childTnLst>
                                </p:cTn>
                              </p:par>
                              <p:par>
                                <p:cTn id="108" presetID="3" presetClass="exit" presetSubtype="10" fill="hold" grpId="2" nodeType="withEffect">
                                  <p:stCondLst>
                                    <p:cond delay="0"/>
                                  </p:stCondLst>
                                  <p:iterate type="lt">
                                    <p:tmPct val="0"/>
                                  </p:iterate>
                                  <p:childTnLst>
                                    <p:animEffect transition="out" filter="blinds(horizontal)">
                                      <p:cBhvr>
                                        <p:cTn id="109" dur="3000"/>
                                        <p:tgtEl>
                                          <p:spTgt spid="6"/>
                                        </p:tgtEl>
                                      </p:cBhvr>
                                    </p:animEffect>
                                    <p:set>
                                      <p:cBhvr>
                                        <p:cTn id="110" dur="1" fill="hold">
                                          <p:stCondLst>
                                            <p:cond delay="2999"/>
                                          </p:stCondLst>
                                        </p:cTn>
                                        <p:tgtEl>
                                          <p:spTgt spid="6"/>
                                        </p:tgtEl>
                                        <p:attrNameLst>
                                          <p:attrName>style.visibility</p:attrName>
                                        </p:attrNameLst>
                                      </p:cBhvr>
                                      <p:to>
                                        <p:strVal val="hidden"/>
                                      </p:to>
                                    </p:set>
                                  </p:childTnLst>
                                </p:cTn>
                              </p:par>
                              <p:par>
                                <p:cTn id="111" presetID="3" presetClass="exit" presetSubtype="10" fill="hold" grpId="2" nodeType="withEffect">
                                  <p:stCondLst>
                                    <p:cond delay="0"/>
                                  </p:stCondLst>
                                  <p:iterate type="lt">
                                    <p:tmPct val="0"/>
                                  </p:iterate>
                                  <p:childTnLst>
                                    <p:animEffect transition="out" filter="blinds(horizontal)">
                                      <p:cBhvr>
                                        <p:cTn id="112" dur="3000"/>
                                        <p:tgtEl>
                                          <p:spTgt spid="7"/>
                                        </p:tgtEl>
                                      </p:cBhvr>
                                    </p:animEffect>
                                    <p:set>
                                      <p:cBhvr>
                                        <p:cTn id="113" dur="1" fill="hold">
                                          <p:stCondLst>
                                            <p:cond delay="2999"/>
                                          </p:stCondLst>
                                        </p:cTn>
                                        <p:tgtEl>
                                          <p:spTgt spid="7"/>
                                        </p:tgtEl>
                                        <p:attrNameLst>
                                          <p:attrName>style.visibility</p:attrName>
                                        </p:attrNameLst>
                                      </p:cBhvr>
                                      <p:to>
                                        <p:strVal val="hidden"/>
                                      </p:to>
                                    </p:set>
                                  </p:childTnLst>
                                </p:cTn>
                              </p:par>
                              <p:par>
                                <p:cTn id="114" presetID="3" presetClass="exit" presetSubtype="10" fill="hold" grpId="2" nodeType="withEffect">
                                  <p:stCondLst>
                                    <p:cond delay="0"/>
                                  </p:stCondLst>
                                  <p:iterate type="lt">
                                    <p:tmPct val="0"/>
                                  </p:iterate>
                                  <p:childTnLst>
                                    <p:animEffect transition="out" filter="blinds(horizontal)">
                                      <p:cBhvr>
                                        <p:cTn id="115" dur="3000"/>
                                        <p:tgtEl>
                                          <p:spTgt spid="8"/>
                                        </p:tgtEl>
                                      </p:cBhvr>
                                    </p:animEffect>
                                    <p:set>
                                      <p:cBhvr>
                                        <p:cTn id="116" dur="1" fill="hold">
                                          <p:stCondLst>
                                            <p:cond delay="2999"/>
                                          </p:stCondLst>
                                        </p:cTn>
                                        <p:tgtEl>
                                          <p:spTgt spid="8"/>
                                        </p:tgtEl>
                                        <p:attrNameLst>
                                          <p:attrName>style.visibility</p:attrName>
                                        </p:attrNameLst>
                                      </p:cBhvr>
                                      <p:to>
                                        <p:strVal val="hidden"/>
                                      </p:to>
                                    </p:set>
                                  </p:childTnLst>
                                </p:cTn>
                              </p:par>
                              <p:par>
                                <p:cTn id="117" presetID="3" presetClass="exit" presetSubtype="10" fill="hold" grpId="2" nodeType="withEffect">
                                  <p:stCondLst>
                                    <p:cond delay="0"/>
                                  </p:stCondLst>
                                  <p:iterate type="lt">
                                    <p:tmPct val="0"/>
                                  </p:iterate>
                                  <p:childTnLst>
                                    <p:animEffect transition="out" filter="blinds(horizontal)">
                                      <p:cBhvr>
                                        <p:cTn id="118" dur="3000"/>
                                        <p:tgtEl>
                                          <p:spTgt spid="9"/>
                                        </p:tgtEl>
                                      </p:cBhvr>
                                    </p:animEffect>
                                    <p:set>
                                      <p:cBhvr>
                                        <p:cTn id="119" dur="1" fill="hold">
                                          <p:stCondLst>
                                            <p:cond delay="2999"/>
                                          </p:stCondLst>
                                        </p:cTn>
                                        <p:tgtEl>
                                          <p:spTgt spid="9"/>
                                        </p:tgtEl>
                                        <p:attrNameLst>
                                          <p:attrName>style.visibility</p:attrName>
                                        </p:attrNameLst>
                                      </p:cBhvr>
                                      <p:to>
                                        <p:strVal val="hidden"/>
                                      </p:to>
                                    </p:set>
                                  </p:childTnLst>
                                </p:cTn>
                              </p:par>
                              <p:par>
                                <p:cTn id="120" presetID="3" presetClass="exit" presetSubtype="10" fill="hold" grpId="2" nodeType="withEffect">
                                  <p:stCondLst>
                                    <p:cond delay="0"/>
                                  </p:stCondLst>
                                  <p:iterate type="lt">
                                    <p:tmPct val="0"/>
                                  </p:iterate>
                                  <p:childTnLst>
                                    <p:animEffect transition="out" filter="blinds(horizontal)">
                                      <p:cBhvr>
                                        <p:cTn id="121" dur="3000"/>
                                        <p:tgtEl>
                                          <p:spTgt spid="10"/>
                                        </p:tgtEl>
                                      </p:cBhvr>
                                    </p:animEffect>
                                    <p:set>
                                      <p:cBhvr>
                                        <p:cTn id="122" dur="1" fill="hold">
                                          <p:stCondLst>
                                            <p:cond delay="2999"/>
                                          </p:stCondLst>
                                        </p:cTn>
                                        <p:tgtEl>
                                          <p:spTgt spid="10"/>
                                        </p:tgtEl>
                                        <p:attrNameLst>
                                          <p:attrName>style.visibility</p:attrName>
                                        </p:attrNameLst>
                                      </p:cBhvr>
                                      <p:to>
                                        <p:strVal val="hidden"/>
                                      </p:to>
                                    </p:set>
                                  </p:childTnLst>
                                </p:cTn>
                              </p:par>
                              <p:par>
                                <p:cTn id="123" presetID="3" presetClass="exit" presetSubtype="10" fill="hold" grpId="2" nodeType="withEffect">
                                  <p:stCondLst>
                                    <p:cond delay="0"/>
                                  </p:stCondLst>
                                  <p:iterate type="lt">
                                    <p:tmPct val="0"/>
                                  </p:iterate>
                                  <p:childTnLst>
                                    <p:animEffect transition="out" filter="blinds(horizontal)">
                                      <p:cBhvr>
                                        <p:cTn id="124" dur="3000"/>
                                        <p:tgtEl>
                                          <p:spTgt spid="11"/>
                                        </p:tgtEl>
                                      </p:cBhvr>
                                    </p:animEffect>
                                    <p:set>
                                      <p:cBhvr>
                                        <p:cTn id="125" dur="1" fill="hold">
                                          <p:stCondLst>
                                            <p:cond delay="2999"/>
                                          </p:stCondLst>
                                        </p:cTn>
                                        <p:tgtEl>
                                          <p:spTgt spid="11"/>
                                        </p:tgtEl>
                                        <p:attrNameLst>
                                          <p:attrName>style.visibility</p:attrName>
                                        </p:attrNameLst>
                                      </p:cBhvr>
                                      <p:to>
                                        <p:strVal val="hidden"/>
                                      </p:to>
                                    </p:set>
                                  </p:childTnLst>
                                </p:cTn>
                              </p:par>
                              <p:par>
                                <p:cTn id="126" presetID="3" presetClass="exit" presetSubtype="10" fill="hold" grpId="2" nodeType="withEffect">
                                  <p:stCondLst>
                                    <p:cond delay="0"/>
                                  </p:stCondLst>
                                  <p:iterate type="lt">
                                    <p:tmPct val="0"/>
                                  </p:iterate>
                                  <p:childTnLst>
                                    <p:animEffect transition="out" filter="blinds(horizontal)">
                                      <p:cBhvr>
                                        <p:cTn id="127" dur="3000"/>
                                        <p:tgtEl>
                                          <p:spTgt spid="12"/>
                                        </p:tgtEl>
                                      </p:cBhvr>
                                    </p:animEffect>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2" fill="hold" grpId="3" nodeType="withEffect">
                                  <p:stCondLst>
                                    <p:cond delay="0"/>
                                  </p:stCondLst>
                                  <p:iterate type="lt">
                                    <p:tmPct val="0"/>
                                  </p:iterate>
                                  <p:childTnLst>
                                    <p:anim calcmode="lin" valueType="num">
                                      <p:cBhvr additive="base">
                                        <p:cTn id="130" dur="3000"/>
                                        <p:tgtEl>
                                          <p:spTgt spid="4"/>
                                        </p:tgtEl>
                                        <p:attrNameLst>
                                          <p:attrName>ppt_x</p:attrName>
                                        </p:attrNameLst>
                                      </p:cBhvr>
                                      <p:tavLst>
                                        <p:tav tm="0">
                                          <p:val>
                                            <p:strVal val="ppt_x"/>
                                          </p:val>
                                        </p:tav>
                                        <p:tav tm="100000">
                                          <p:val>
                                            <p:strVal val="1+ppt_w/2"/>
                                          </p:val>
                                        </p:tav>
                                      </p:tavLst>
                                    </p:anim>
                                    <p:anim calcmode="lin" valueType="num">
                                      <p:cBhvr additive="base">
                                        <p:cTn id="131" dur="3000"/>
                                        <p:tgtEl>
                                          <p:spTgt spid="4"/>
                                        </p:tgtEl>
                                        <p:attrNameLst>
                                          <p:attrName>ppt_y</p:attrName>
                                        </p:attrNameLst>
                                      </p:cBhvr>
                                      <p:tavLst>
                                        <p:tav tm="0">
                                          <p:val>
                                            <p:strVal val="ppt_y"/>
                                          </p:val>
                                        </p:tav>
                                        <p:tav tm="100000">
                                          <p:val>
                                            <p:strVal val="ppt_y"/>
                                          </p:val>
                                        </p:tav>
                                      </p:tavLst>
                                    </p:anim>
                                    <p:set>
                                      <p:cBhvr>
                                        <p:cTn id="132" dur="1" fill="hold">
                                          <p:stCondLst>
                                            <p:cond delay="2999"/>
                                          </p:stCondLst>
                                        </p:cTn>
                                        <p:tgtEl>
                                          <p:spTgt spid="4"/>
                                        </p:tgtEl>
                                        <p:attrNameLst>
                                          <p:attrName>style.visibility</p:attrName>
                                        </p:attrNameLst>
                                      </p:cBhvr>
                                      <p:to>
                                        <p:strVal val="hidden"/>
                                      </p:to>
                                    </p:set>
                                  </p:childTnLst>
                                </p:cTn>
                              </p:par>
                              <p:par>
                                <p:cTn id="133" presetID="2" presetClass="exit" presetSubtype="2" fill="hold" grpId="3" nodeType="withEffect">
                                  <p:stCondLst>
                                    <p:cond delay="0"/>
                                  </p:stCondLst>
                                  <p:iterate type="lt">
                                    <p:tmPct val="0"/>
                                  </p:iterate>
                                  <p:childTnLst>
                                    <p:anim calcmode="lin" valueType="num">
                                      <p:cBhvr additive="base">
                                        <p:cTn id="134" dur="3000"/>
                                        <p:tgtEl>
                                          <p:spTgt spid="5"/>
                                        </p:tgtEl>
                                        <p:attrNameLst>
                                          <p:attrName>ppt_x</p:attrName>
                                        </p:attrNameLst>
                                      </p:cBhvr>
                                      <p:tavLst>
                                        <p:tav tm="0">
                                          <p:val>
                                            <p:strVal val="ppt_x"/>
                                          </p:val>
                                        </p:tav>
                                        <p:tav tm="100000">
                                          <p:val>
                                            <p:strVal val="1+ppt_w/2"/>
                                          </p:val>
                                        </p:tav>
                                      </p:tavLst>
                                    </p:anim>
                                    <p:anim calcmode="lin" valueType="num">
                                      <p:cBhvr additive="base">
                                        <p:cTn id="135" dur="3000"/>
                                        <p:tgtEl>
                                          <p:spTgt spid="5"/>
                                        </p:tgtEl>
                                        <p:attrNameLst>
                                          <p:attrName>ppt_y</p:attrName>
                                        </p:attrNameLst>
                                      </p:cBhvr>
                                      <p:tavLst>
                                        <p:tav tm="0">
                                          <p:val>
                                            <p:strVal val="ppt_y"/>
                                          </p:val>
                                        </p:tav>
                                        <p:tav tm="100000">
                                          <p:val>
                                            <p:strVal val="ppt_y"/>
                                          </p:val>
                                        </p:tav>
                                      </p:tavLst>
                                    </p:anim>
                                    <p:set>
                                      <p:cBhvr>
                                        <p:cTn id="136" dur="1" fill="hold">
                                          <p:stCondLst>
                                            <p:cond delay="2999"/>
                                          </p:stCondLst>
                                        </p:cTn>
                                        <p:tgtEl>
                                          <p:spTgt spid="5"/>
                                        </p:tgtEl>
                                        <p:attrNameLst>
                                          <p:attrName>style.visibility</p:attrName>
                                        </p:attrNameLst>
                                      </p:cBhvr>
                                      <p:to>
                                        <p:strVal val="hidden"/>
                                      </p:to>
                                    </p:set>
                                  </p:childTnLst>
                                </p:cTn>
                              </p:par>
                              <p:par>
                                <p:cTn id="137" presetID="2" presetClass="exit" presetSubtype="2" fill="hold" grpId="3" nodeType="withEffect">
                                  <p:stCondLst>
                                    <p:cond delay="0"/>
                                  </p:stCondLst>
                                  <p:iterate type="lt">
                                    <p:tmPct val="0"/>
                                  </p:iterate>
                                  <p:childTnLst>
                                    <p:anim calcmode="lin" valueType="num">
                                      <p:cBhvr additive="base">
                                        <p:cTn id="138" dur="3000"/>
                                        <p:tgtEl>
                                          <p:spTgt spid="8"/>
                                        </p:tgtEl>
                                        <p:attrNameLst>
                                          <p:attrName>ppt_x</p:attrName>
                                        </p:attrNameLst>
                                      </p:cBhvr>
                                      <p:tavLst>
                                        <p:tav tm="0">
                                          <p:val>
                                            <p:strVal val="ppt_x"/>
                                          </p:val>
                                        </p:tav>
                                        <p:tav tm="100000">
                                          <p:val>
                                            <p:strVal val="1+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2" fill="hold" grpId="3" nodeType="withEffect">
                                  <p:stCondLst>
                                    <p:cond delay="0"/>
                                  </p:stCondLst>
                                  <p:iterate type="lt">
                                    <p:tmPct val="0"/>
                                  </p:iterate>
                                  <p:childTnLst>
                                    <p:anim calcmode="lin" valueType="num">
                                      <p:cBhvr additive="base">
                                        <p:cTn id="142" dur="3000"/>
                                        <p:tgtEl>
                                          <p:spTgt spid="9"/>
                                        </p:tgtEl>
                                        <p:attrNameLst>
                                          <p:attrName>ppt_x</p:attrName>
                                        </p:attrNameLst>
                                      </p:cBhvr>
                                      <p:tavLst>
                                        <p:tav tm="0">
                                          <p:val>
                                            <p:strVal val="ppt_x"/>
                                          </p:val>
                                        </p:tav>
                                        <p:tav tm="100000">
                                          <p:val>
                                            <p:strVal val="1+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2" fill="hold" grpId="3" nodeType="withEffect">
                                  <p:stCondLst>
                                    <p:cond delay="0"/>
                                  </p:stCondLst>
                                  <p:iterate type="lt">
                                    <p:tmPct val="0"/>
                                  </p:iterate>
                                  <p:childTnLst>
                                    <p:anim calcmode="lin" valueType="num">
                                      <p:cBhvr additive="base">
                                        <p:cTn id="146" dur="3000"/>
                                        <p:tgtEl>
                                          <p:spTgt spid="10"/>
                                        </p:tgtEl>
                                        <p:attrNameLst>
                                          <p:attrName>ppt_x</p:attrName>
                                        </p:attrNameLst>
                                      </p:cBhvr>
                                      <p:tavLst>
                                        <p:tav tm="0">
                                          <p:val>
                                            <p:strVal val="ppt_x"/>
                                          </p:val>
                                        </p:tav>
                                        <p:tav tm="100000">
                                          <p:val>
                                            <p:strVal val="1+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grpId="3" nodeType="withEffect">
                                  <p:stCondLst>
                                    <p:cond delay="0"/>
                                  </p:stCondLst>
                                  <p:iterate type="lt">
                                    <p:tmPct val="0"/>
                                  </p:iterate>
                                  <p:childTnLst>
                                    <p:anim calcmode="lin" valueType="num">
                                      <p:cBhvr additive="base">
                                        <p:cTn id="150" dur="3000"/>
                                        <p:tgtEl>
                                          <p:spTgt spid="3"/>
                                        </p:tgtEl>
                                        <p:attrNameLst>
                                          <p:attrName>ppt_x</p:attrName>
                                        </p:attrNameLst>
                                      </p:cBhvr>
                                      <p:tavLst>
                                        <p:tav tm="0">
                                          <p:val>
                                            <p:strVal val="ppt_x"/>
                                          </p:val>
                                        </p:tav>
                                        <p:tav tm="100000">
                                          <p:val>
                                            <p:strVal val="0-ppt_w/2"/>
                                          </p:val>
                                        </p:tav>
                                      </p:tavLst>
                                    </p:anim>
                                    <p:anim calcmode="lin" valueType="num">
                                      <p:cBhvr additive="base">
                                        <p:cTn id="151" dur="3000"/>
                                        <p:tgtEl>
                                          <p:spTgt spid="3"/>
                                        </p:tgtEl>
                                        <p:attrNameLst>
                                          <p:attrName>ppt_y</p:attrName>
                                        </p:attrNameLst>
                                      </p:cBhvr>
                                      <p:tavLst>
                                        <p:tav tm="0">
                                          <p:val>
                                            <p:strVal val="ppt_y"/>
                                          </p:val>
                                        </p:tav>
                                        <p:tav tm="100000">
                                          <p:val>
                                            <p:strVal val="ppt_y"/>
                                          </p:val>
                                        </p:tav>
                                      </p:tavLst>
                                    </p:anim>
                                    <p:set>
                                      <p:cBhvr>
                                        <p:cTn id="152" dur="1" fill="hold">
                                          <p:stCondLst>
                                            <p:cond delay="2999"/>
                                          </p:stCondLst>
                                        </p:cTn>
                                        <p:tgtEl>
                                          <p:spTgt spid="3"/>
                                        </p:tgtEl>
                                        <p:attrNameLst>
                                          <p:attrName>style.visibility</p:attrName>
                                        </p:attrNameLst>
                                      </p:cBhvr>
                                      <p:to>
                                        <p:strVal val="hidden"/>
                                      </p:to>
                                    </p:set>
                                  </p:childTnLst>
                                </p:cTn>
                              </p:par>
                              <p:par>
                                <p:cTn id="153" presetID="2" presetClass="exit" presetSubtype="8" fill="hold" grpId="3" nodeType="withEffect">
                                  <p:stCondLst>
                                    <p:cond delay="0"/>
                                  </p:stCondLst>
                                  <p:iterate type="lt">
                                    <p:tmPct val="0"/>
                                  </p:iterate>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8" fill="hold" grpId="3" nodeType="withEffect">
                                  <p:stCondLst>
                                    <p:cond delay="0"/>
                                  </p:stCondLst>
                                  <p:iterate type="lt">
                                    <p:tmPct val="0"/>
                                  </p:iterate>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8" fill="hold" grpId="3" nodeType="withEffect">
                                  <p:stCondLst>
                                    <p:cond delay="0"/>
                                  </p:stCondLst>
                                  <p:iterate type="lt">
                                    <p:tmPct val="0"/>
                                  </p:iterate>
                                  <p:childTnLst>
                                    <p:anim calcmode="lin" valueType="num">
                                      <p:cBhvr additive="base">
                                        <p:cTn id="162" dur="3000"/>
                                        <p:tgtEl>
                                          <p:spTgt spid="11"/>
                                        </p:tgtEl>
                                        <p:attrNameLst>
                                          <p:attrName>ppt_x</p:attrName>
                                        </p:attrNameLst>
                                      </p:cBhvr>
                                      <p:tavLst>
                                        <p:tav tm="0">
                                          <p:val>
                                            <p:strVal val="ppt_x"/>
                                          </p:val>
                                        </p:tav>
                                        <p:tav tm="100000">
                                          <p:val>
                                            <p:strVal val="0-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8" fill="hold" grpId="3" nodeType="withEffect">
                                  <p:stCondLst>
                                    <p:cond delay="0"/>
                                  </p:stCondLst>
                                  <p:iterate type="lt">
                                    <p:tmPct val="0"/>
                                  </p:iterate>
                                  <p:childTnLst>
                                    <p:anim calcmode="lin" valueType="num">
                                      <p:cBhvr additive="base">
                                        <p:cTn id="166" dur="3000"/>
                                        <p:tgtEl>
                                          <p:spTgt spid="12"/>
                                        </p:tgtEl>
                                        <p:attrNameLst>
                                          <p:attrName>ppt_x</p:attrName>
                                        </p:attrNameLst>
                                      </p:cBhvr>
                                      <p:tavLst>
                                        <p:tav tm="0">
                                          <p:val>
                                            <p:strVal val="ppt_x"/>
                                          </p:val>
                                        </p:tav>
                                        <p:tav tm="100000">
                                          <p:val>
                                            <p:strVal val="0-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19" presetClass="exit" presetSubtype="10" fill="hold" grpId="5" nodeType="withEffect">
                                  <p:stCondLst>
                                    <p:cond delay="0"/>
                                  </p:stCondLst>
                                  <p:iterate type="lt">
                                    <p:tmPct val="0"/>
                                  </p:iterate>
                                  <p:childTnLst>
                                    <p:anim calcmode="lin" valueType="num">
                                      <p:cBhvr>
                                        <p:cTn id="170" dur="3000"/>
                                        <p:tgtEl>
                                          <p:spTgt spid="4"/>
                                        </p:tgtEl>
                                        <p:attrNameLst>
                                          <p:attrName>ppt_h</p:attrName>
                                        </p:attrNameLst>
                                      </p:cBhvr>
                                      <p:tavLst>
                                        <p:tav tm="0">
                                          <p:val>
                                            <p:strVal val="ppt_h"/>
                                          </p:val>
                                        </p:tav>
                                        <p:tav tm="100000">
                                          <p:val>
                                            <p:strVal val="ppt_h"/>
                                          </p:val>
                                        </p:tav>
                                      </p:tavLst>
                                    </p:anim>
                                    <p:anim calcmode="lin" valueType="num">
                                      <p:cBhvr>
                                        <p:cTn id="1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2999"/>
                                          </p:stCondLst>
                                        </p:cTn>
                                        <p:tgtEl>
                                          <p:spTgt spid="4"/>
                                        </p:tgtEl>
                                        <p:attrNameLst>
                                          <p:attrName>style.visibility</p:attrName>
                                        </p:attrNameLst>
                                      </p:cBhvr>
                                      <p:to>
                                        <p:strVal val="hidden"/>
                                      </p:to>
                                    </p:set>
                                  </p:childTnLst>
                                </p:cTn>
                              </p:par>
                              <p:par>
                                <p:cTn id="173" presetID="19" presetClass="exit" presetSubtype="10" fill="hold" grpId="5" nodeType="withEffect">
                                  <p:stCondLst>
                                    <p:cond delay="0"/>
                                  </p:stCondLst>
                                  <p:iterate type="lt">
                                    <p:tmPct val="0"/>
                                  </p:iterate>
                                  <p:childTnLst>
                                    <p:anim calcmode="lin" valueType="num">
                                      <p:cBhvr>
                                        <p:cTn id="174" dur="3000"/>
                                        <p:tgtEl>
                                          <p:spTgt spid="5"/>
                                        </p:tgtEl>
                                        <p:attrNameLst>
                                          <p:attrName>ppt_h</p:attrName>
                                        </p:attrNameLst>
                                      </p:cBhvr>
                                      <p:tavLst>
                                        <p:tav tm="0">
                                          <p:val>
                                            <p:strVal val="ppt_h"/>
                                          </p:val>
                                        </p:tav>
                                        <p:tav tm="100000">
                                          <p:val>
                                            <p:strVal val="ppt_h"/>
                                          </p:val>
                                        </p:tav>
                                      </p:tavLst>
                                    </p:anim>
                                    <p:anim calcmode="lin" valueType="num">
                                      <p:cBhvr>
                                        <p:cTn id="17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5"/>
                                        </p:tgtEl>
                                        <p:attrNameLst>
                                          <p:attrName>style.visibility</p:attrName>
                                        </p:attrNameLst>
                                      </p:cBhvr>
                                      <p:to>
                                        <p:strVal val="hidden"/>
                                      </p:to>
                                    </p:set>
                                  </p:childTnLst>
                                </p:cTn>
                              </p:par>
                              <p:par>
                                <p:cTn id="177" presetID="19" presetClass="exit" presetSubtype="10" fill="hold" grpId="5" nodeType="withEffect">
                                  <p:stCondLst>
                                    <p:cond delay="0"/>
                                  </p:stCondLst>
                                  <p:iterate type="lt">
                                    <p:tmPct val="0"/>
                                  </p:iterate>
                                  <p:childTnLst>
                                    <p:anim calcmode="lin" valueType="num">
                                      <p:cBhvr>
                                        <p:cTn id="178" dur="3000"/>
                                        <p:tgtEl>
                                          <p:spTgt spid="8"/>
                                        </p:tgtEl>
                                        <p:attrNameLst>
                                          <p:attrName>ppt_h</p:attrName>
                                        </p:attrNameLst>
                                      </p:cBhvr>
                                      <p:tavLst>
                                        <p:tav tm="0">
                                          <p:val>
                                            <p:strVal val="ppt_h"/>
                                          </p:val>
                                        </p:tav>
                                        <p:tav tm="100000">
                                          <p:val>
                                            <p:strVal val="ppt_h"/>
                                          </p:val>
                                        </p:tav>
                                      </p:tavLst>
                                    </p:anim>
                                    <p:anim calcmode="lin" valueType="num">
                                      <p:cBhvr>
                                        <p:cTn id="17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8"/>
                                        </p:tgtEl>
                                        <p:attrNameLst>
                                          <p:attrName>style.visibility</p:attrName>
                                        </p:attrNameLst>
                                      </p:cBhvr>
                                      <p:to>
                                        <p:strVal val="hidden"/>
                                      </p:to>
                                    </p:set>
                                  </p:childTnLst>
                                </p:cTn>
                              </p:par>
                              <p:par>
                                <p:cTn id="181" presetID="19" presetClass="exit" presetSubtype="10" fill="hold" grpId="5" nodeType="withEffect">
                                  <p:stCondLst>
                                    <p:cond delay="0"/>
                                  </p:stCondLst>
                                  <p:iterate type="lt">
                                    <p:tmPct val="0"/>
                                  </p:iterate>
                                  <p:childTnLst>
                                    <p:anim calcmode="lin" valueType="num">
                                      <p:cBhvr>
                                        <p:cTn id="182" dur="3000"/>
                                        <p:tgtEl>
                                          <p:spTgt spid="9"/>
                                        </p:tgtEl>
                                        <p:attrNameLst>
                                          <p:attrName>ppt_h</p:attrName>
                                        </p:attrNameLst>
                                      </p:cBhvr>
                                      <p:tavLst>
                                        <p:tav tm="0">
                                          <p:val>
                                            <p:strVal val="ppt_h"/>
                                          </p:val>
                                        </p:tav>
                                        <p:tav tm="100000">
                                          <p:val>
                                            <p:strVal val="ppt_h"/>
                                          </p:val>
                                        </p:tav>
                                      </p:tavLst>
                                    </p:anim>
                                    <p:anim calcmode="lin" valueType="num">
                                      <p:cBhvr>
                                        <p:cTn id="18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9"/>
                                        </p:tgtEl>
                                        <p:attrNameLst>
                                          <p:attrName>style.visibility</p:attrName>
                                        </p:attrNameLst>
                                      </p:cBhvr>
                                      <p:to>
                                        <p:strVal val="hidden"/>
                                      </p:to>
                                    </p:set>
                                  </p:childTnLst>
                                </p:cTn>
                              </p:par>
                              <p:par>
                                <p:cTn id="185" presetID="19" presetClass="exit" presetSubtype="10" fill="hold" grpId="5" nodeType="withEffect">
                                  <p:stCondLst>
                                    <p:cond delay="0"/>
                                  </p:stCondLst>
                                  <p:iterate type="lt">
                                    <p:tmPct val="0"/>
                                  </p:iterate>
                                  <p:childTnLst>
                                    <p:anim calcmode="lin" valueType="num">
                                      <p:cBhvr>
                                        <p:cTn id="186" dur="3000"/>
                                        <p:tgtEl>
                                          <p:spTgt spid="10"/>
                                        </p:tgtEl>
                                        <p:attrNameLst>
                                          <p:attrName>ppt_h</p:attrName>
                                        </p:attrNameLst>
                                      </p:cBhvr>
                                      <p:tavLst>
                                        <p:tav tm="0">
                                          <p:val>
                                            <p:strVal val="ppt_h"/>
                                          </p:val>
                                        </p:tav>
                                        <p:tav tm="100000">
                                          <p:val>
                                            <p:strVal val="ppt_h"/>
                                          </p:val>
                                        </p:tav>
                                      </p:tavLst>
                                    </p:anim>
                                    <p:anim calcmode="lin" valueType="num">
                                      <p:cBhvr>
                                        <p:cTn id="18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2999"/>
                                          </p:stCondLst>
                                        </p:cTn>
                                        <p:tgtEl>
                                          <p:spTgt spid="10"/>
                                        </p:tgtEl>
                                        <p:attrNameLst>
                                          <p:attrName>style.visibility</p:attrName>
                                        </p:attrNameLst>
                                      </p:cBhvr>
                                      <p:to>
                                        <p:strVal val="hidden"/>
                                      </p:to>
                                    </p:set>
                                  </p:childTnLst>
                                </p:cTn>
                              </p:par>
                              <p:par>
                                <p:cTn id="189" presetID="19" presetClass="exit" presetSubtype="10" fill="hold" grpId="5" nodeType="withEffect">
                                  <p:stCondLst>
                                    <p:cond delay="0"/>
                                  </p:stCondLst>
                                  <p:iterate type="lt">
                                    <p:tmPct val="0"/>
                                  </p:iterate>
                                  <p:childTnLst>
                                    <p:anim calcmode="lin" valueType="num">
                                      <p:cBhvr>
                                        <p:cTn id="190" dur="3000"/>
                                        <p:tgtEl>
                                          <p:spTgt spid="3"/>
                                        </p:tgtEl>
                                        <p:attrNameLst>
                                          <p:attrName>ppt_h</p:attrName>
                                        </p:attrNameLst>
                                      </p:cBhvr>
                                      <p:tavLst>
                                        <p:tav tm="0">
                                          <p:val>
                                            <p:strVal val="ppt_h"/>
                                          </p:val>
                                        </p:tav>
                                        <p:tav tm="100000">
                                          <p:val>
                                            <p:strVal val="ppt_h"/>
                                          </p:val>
                                        </p:tav>
                                      </p:tavLst>
                                    </p:anim>
                                    <p:anim calcmode="lin" valueType="num">
                                      <p:cBhvr>
                                        <p:cTn id="19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3"/>
                                        </p:tgtEl>
                                        <p:attrNameLst>
                                          <p:attrName>style.visibility</p:attrName>
                                        </p:attrNameLst>
                                      </p:cBhvr>
                                      <p:to>
                                        <p:strVal val="hidden"/>
                                      </p:to>
                                    </p:set>
                                  </p:childTnLst>
                                </p:cTn>
                              </p:par>
                              <p:par>
                                <p:cTn id="193" presetID="19" presetClass="exit" presetSubtype="10" fill="hold" grpId="5" nodeType="withEffect">
                                  <p:stCondLst>
                                    <p:cond delay="0"/>
                                  </p:stCondLst>
                                  <p:iterate type="lt">
                                    <p:tmPct val="0"/>
                                  </p:iterate>
                                  <p:childTnLst>
                                    <p:anim calcmode="lin" valueType="num">
                                      <p:cBhvr>
                                        <p:cTn id="194" dur="3000"/>
                                        <p:tgtEl>
                                          <p:spTgt spid="6"/>
                                        </p:tgtEl>
                                        <p:attrNameLst>
                                          <p:attrName>ppt_h</p:attrName>
                                        </p:attrNameLst>
                                      </p:cBhvr>
                                      <p:tavLst>
                                        <p:tav tm="0">
                                          <p:val>
                                            <p:strVal val="ppt_h"/>
                                          </p:val>
                                        </p:tav>
                                        <p:tav tm="100000">
                                          <p:val>
                                            <p:strVal val="ppt_h"/>
                                          </p:val>
                                        </p:tav>
                                      </p:tavLst>
                                    </p:anim>
                                    <p:anim calcmode="lin" valueType="num">
                                      <p:cBhvr>
                                        <p:cTn id="19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6"/>
                                        </p:tgtEl>
                                        <p:attrNameLst>
                                          <p:attrName>style.visibility</p:attrName>
                                        </p:attrNameLst>
                                      </p:cBhvr>
                                      <p:to>
                                        <p:strVal val="hidden"/>
                                      </p:to>
                                    </p:set>
                                  </p:childTnLst>
                                </p:cTn>
                              </p:par>
                              <p:par>
                                <p:cTn id="197" presetID="19" presetClass="exit" presetSubtype="10" fill="hold" grpId="5" nodeType="withEffect">
                                  <p:stCondLst>
                                    <p:cond delay="0"/>
                                  </p:stCondLst>
                                  <p:iterate type="lt">
                                    <p:tmPct val="0"/>
                                  </p:iterate>
                                  <p:childTnLst>
                                    <p:anim calcmode="lin" valueType="num">
                                      <p:cBhvr>
                                        <p:cTn id="198" dur="3000"/>
                                        <p:tgtEl>
                                          <p:spTgt spid="7"/>
                                        </p:tgtEl>
                                        <p:attrNameLst>
                                          <p:attrName>ppt_h</p:attrName>
                                        </p:attrNameLst>
                                      </p:cBhvr>
                                      <p:tavLst>
                                        <p:tav tm="0">
                                          <p:val>
                                            <p:strVal val="ppt_h"/>
                                          </p:val>
                                        </p:tav>
                                        <p:tav tm="100000">
                                          <p:val>
                                            <p:strVal val="ppt_h"/>
                                          </p:val>
                                        </p:tav>
                                      </p:tavLst>
                                    </p:anim>
                                    <p:anim calcmode="lin" valueType="num">
                                      <p:cBhvr>
                                        <p:cTn id="1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7"/>
                                        </p:tgtEl>
                                        <p:attrNameLst>
                                          <p:attrName>style.visibility</p:attrName>
                                        </p:attrNameLst>
                                      </p:cBhvr>
                                      <p:to>
                                        <p:strVal val="hidden"/>
                                      </p:to>
                                    </p:set>
                                  </p:childTnLst>
                                </p:cTn>
                              </p:par>
                              <p:par>
                                <p:cTn id="201" presetID="19" presetClass="exit" presetSubtype="10" fill="hold" grpId="5" nodeType="withEffect">
                                  <p:stCondLst>
                                    <p:cond delay="0"/>
                                  </p:stCondLst>
                                  <p:iterate type="lt">
                                    <p:tmPct val="0"/>
                                  </p:iterate>
                                  <p:childTnLst>
                                    <p:anim calcmode="lin" valueType="num">
                                      <p:cBhvr>
                                        <p:cTn id="202" dur="3000"/>
                                        <p:tgtEl>
                                          <p:spTgt spid="11"/>
                                        </p:tgtEl>
                                        <p:attrNameLst>
                                          <p:attrName>ppt_h</p:attrName>
                                        </p:attrNameLst>
                                      </p:cBhvr>
                                      <p:tavLst>
                                        <p:tav tm="0">
                                          <p:val>
                                            <p:strVal val="ppt_h"/>
                                          </p:val>
                                        </p:tav>
                                        <p:tav tm="100000">
                                          <p:val>
                                            <p:strVal val="ppt_h"/>
                                          </p:val>
                                        </p:tav>
                                      </p:tavLst>
                                    </p:anim>
                                    <p:anim calcmode="lin" valueType="num">
                                      <p:cBhvr>
                                        <p:cTn id="20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11"/>
                                        </p:tgtEl>
                                        <p:attrNameLst>
                                          <p:attrName>style.visibility</p:attrName>
                                        </p:attrNameLst>
                                      </p:cBhvr>
                                      <p:to>
                                        <p:strVal val="hidden"/>
                                      </p:to>
                                    </p:set>
                                  </p:childTnLst>
                                </p:cTn>
                              </p:par>
                              <p:par>
                                <p:cTn id="205" presetID="19" presetClass="exit" presetSubtype="10" fill="hold" grpId="5" nodeType="withEffect">
                                  <p:stCondLst>
                                    <p:cond delay="0"/>
                                  </p:stCondLst>
                                  <p:iterate type="lt">
                                    <p:tmPct val="0"/>
                                  </p:iterate>
                                  <p:childTnLst>
                                    <p:anim calcmode="lin" valueType="num">
                                      <p:cBhvr>
                                        <p:cTn id="206" dur="3000"/>
                                        <p:tgtEl>
                                          <p:spTgt spid="12"/>
                                        </p:tgtEl>
                                        <p:attrNameLst>
                                          <p:attrName>ppt_h</p:attrName>
                                        </p:attrNameLst>
                                      </p:cBhvr>
                                      <p:tavLst>
                                        <p:tav tm="0">
                                          <p:val>
                                            <p:strVal val="ppt_h"/>
                                          </p:val>
                                        </p:tav>
                                        <p:tav tm="100000">
                                          <p:val>
                                            <p:strVal val="ppt_h"/>
                                          </p:val>
                                        </p:tav>
                                      </p:tavLst>
                                    </p:anim>
                                    <p:anim calcmode="lin" valueType="num">
                                      <p:cBhvr>
                                        <p:cTn id="20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12"/>
                                        </p:tgtEl>
                                        <p:attrNameLst>
                                          <p:attrName>style.visibility</p:attrName>
                                        </p:attrNameLst>
                                      </p:cBhvr>
                                      <p:to>
                                        <p:strVal val="hidden"/>
                                      </p:to>
                                    </p:set>
                                  </p:childTnLst>
                                </p:cTn>
                              </p:par>
                              <p:par>
                                <p:cTn id="209" presetID="23" presetClass="entr" presetSubtype="288" fill="hold" nodeType="withEffect">
                                  <p:stCondLst>
                                    <p:cond delay="0"/>
                                  </p:stCondLst>
                                  <p:childTnLst>
                                    <p:set>
                                      <p:cBhvr>
                                        <p:cTn id="210" dur="1" fill="hold">
                                          <p:stCondLst>
                                            <p:cond delay="0"/>
                                          </p:stCondLst>
                                        </p:cTn>
                                        <p:tgtEl>
                                          <p:spTgt spid="2"/>
                                        </p:tgtEl>
                                        <p:attrNameLst>
                                          <p:attrName>style.visibility</p:attrName>
                                        </p:attrNameLst>
                                      </p:cBhvr>
                                      <p:to>
                                        <p:strVal val="visible"/>
                                      </p:to>
                                    </p:set>
                                    <p:anim calcmode="lin" valueType="num">
                                      <p:cBhvr>
                                        <p:cTn id="211" dur="3000" fill="hold"/>
                                        <p:tgtEl>
                                          <p:spTgt spid="2"/>
                                        </p:tgtEl>
                                        <p:attrNameLst>
                                          <p:attrName>ppt_w</p:attrName>
                                        </p:attrNameLst>
                                      </p:cBhvr>
                                      <p:tavLst>
                                        <p:tav tm="0">
                                          <p:val>
                                            <p:strVal val="4/3*#ppt_w"/>
                                          </p:val>
                                        </p:tav>
                                        <p:tav tm="100000">
                                          <p:val>
                                            <p:strVal val="#ppt_w"/>
                                          </p:val>
                                        </p:tav>
                                      </p:tavLst>
                                    </p:anim>
                                    <p:anim calcmode="lin" valueType="num">
                                      <p:cBhvr>
                                        <p:cTn id="212" dur="3000" fill="hold"/>
                                        <p:tgtEl>
                                          <p:spTgt spid="2"/>
                                        </p:tgtEl>
                                        <p:attrNameLst>
                                          <p:attrName>ppt_h</p:attrName>
                                        </p:attrNameLst>
                                      </p:cBhvr>
                                      <p:tavLst>
                                        <p:tav tm="0">
                                          <p:val>
                                            <p:strVal val="4/3*#ppt_h"/>
                                          </p:val>
                                        </p:tav>
                                        <p:tav tm="100000">
                                          <p:val>
                                            <p:strVal val="#ppt_h"/>
                                          </p:val>
                                        </p:tav>
                                      </p:tavLst>
                                    </p:anim>
                                  </p:childTnLst>
                                </p:cTn>
                              </p:par>
                              <p:par>
                                <p:cTn id="213" presetID="16" presetClass="entr" presetSubtype="37" fill="hold" nodeType="withEffect">
                                  <p:stCondLst>
                                    <p:cond delay="0"/>
                                  </p:stCondLst>
                                  <p:childTnLst>
                                    <p:set>
                                      <p:cBhvr>
                                        <p:cTn id="214" dur="1" fill="hold">
                                          <p:stCondLst>
                                            <p:cond delay="0"/>
                                          </p:stCondLst>
                                        </p:cTn>
                                        <p:tgtEl>
                                          <p:spTgt spid="2"/>
                                        </p:tgtEl>
                                        <p:attrNameLst>
                                          <p:attrName>style.visibility</p:attrName>
                                        </p:attrNameLst>
                                      </p:cBhvr>
                                      <p:to>
                                        <p:strVal val="visible"/>
                                      </p:to>
                                    </p:set>
                                    <p:animEffect transition="in" filter="barn(outVertical)">
                                      <p:cBhvr>
                                        <p:cTn id="21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lumMod val="75000"/>
          </a:schemeClr>
        </a:solidFill>
        <a:effectLst/>
      </p:bgPr>
    </p:bg>
    <p:spTree>
      <p:nvGrpSpPr>
        <p:cNvPr id="1" name=""/>
        <p:cNvGrpSpPr/>
        <p:nvPr/>
      </p:nvGrpSpPr>
      <p:grpSpPr>
        <a:xfrm>
          <a:off x="0" y="0"/>
          <a:ext cx="0" cy="0"/>
          <a:chOff x="0" y="0"/>
          <a:chExt cx="0" cy="0"/>
        </a:xfrm>
      </p:grpSpPr>
      <p:pic>
        <p:nvPicPr>
          <p:cNvPr id="2" name="1 Imagen" descr="203461_szczeniaki-siberian-husk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5400000">
            <a:off x="3652245" y="-1937765"/>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652245" y="1437663"/>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3652245" y="-1669890"/>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652245" y="1169770"/>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652245" y="901878"/>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652245" y="-1401998"/>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652245" y="-1134087"/>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52245" y="-866213"/>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52245" y="-598320"/>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652245" y="633985"/>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652245" y="366093"/>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652245" y="98200"/>
            <a:ext cx="1768073" cy="5643602"/>
          </a:xfrm>
          <a:prstGeom prst="moon">
            <a:avLst>
              <a:gd name="adj" fmla="val 12308"/>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par>
                                <p:cTn id="28" presetID="23" presetClass="entr" presetSubtype="1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childTnLst>
                                </p:cTn>
                              </p:par>
                              <p:par>
                                <p:cTn id="36" presetID="23" presetClass="entr" presetSubtype="16"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p:val>
                                            <p:fltVal val="0"/>
                                          </p:val>
                                        </p:tav>
                                        <p:tav tm="100000">
                                          <p:val>
                                            <p:strVal val="#ppt_w"/>
                                          </p:val>
                                        </p:tav>
                                      </p:tavLst>
                                    </p:anim>
                                    <p:anim calcmode="lin" valueType="num">
                                      <p:cBhvr>
                                        <p:cTn id="39" dur="3000" fill="hold"/>
                                        <p:tgtEl>
                                          <p:spTgt spid="10"/>
                                        </p:tgtEl>
                                        <p:attrNameLst>
                                          <p:attrName>ppt_h</p:attrName>
                                        </p:attrNameLst>
                                      </p:cBhvr>
                                      <p:tavLst>
                                        <p:tav tm="0">
                                          <p:val>
                                            <p:fltVal val="0"/>
                                          </p:val>
                                        </p:tav>
                                        <p:tav tm="100000">
                                          <p:val>
                                            <p:strVal val="#ppt_h"/>
                                          </p:val>
                                        </p:tav>
                                      </p:tavLst>
                                    </p:anim>
                                  </p:childTnLst>
                                </p:cTn>
                              </p:par>
                              <p:par>
                                <p:cTn id="40" presetID="2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fltVal val="0"/>
                                          </p:val>
                                        </p:tav>
                                        <p:tav tm="100000">
                                          <p:val>
                                            <p:strVal val="#ppt_h"/>
                                          </p:val>
                                        </p:tav>
                                      </p:tavLst>
                                    </p:anim>
                                  </p:childTnLst>
                                </p:cTn>
                              </p:par>
                              <p:par>
                                <p:cTn id="44" presetID="23" presetClass="entr" presetSubtype="16"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childTnLst>
                                </p:cTn>
                              </p:par>
                              <p:par>
                                <p:cTn id="48" presetID="2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3000" fill="hold"/>
                                        <p:tgtEl>
                                          <p:spTgt spid="13"/>
                                        </p:tgtEl>
                                        <p:attrNameLst>
                                          <p:attrName>ppt_w</p:attrName>
                                        </p:attrNameLst>
                                      </p:cBhvr>
                                      <p:tavLst>
                                        <p:tav tm="0">
                                          <p:val>
                                            <p:fltVal val="0"/>
                                          </p:val>
                                        </p:tav>
                                        <p:tav tm="100000">
                                          <p:val>
                                            <p:strVal val="#ppt_w"/>
                                          </p:val>
                                        </p:tav>
                                      </p:tavLst>
                                    </p:anim>
                                    <p:anim calcmode="lin" valueType="num">
                                      <p:cBhvr>
                                        <p:cTn id="51" dur="3000" fill="hold"/>
                                        <p:tgtEl>
                                          <p:spTgt spid="13"/>
                                        </p:tgtEl>
                                        <p:attrNameLst>
                                          <p:attrName>ppt_h</p:attrName>
                                        </p:attrNameLst>
                                      </p:cBhvr>
                                      <p:tavLst>
                                        <p:tav tm="0">
                                          <p:val>
                                            <p:fltVal val="0"/>
                                          </p:val>
                                        </p:tav>
                                        <p:tav tm="100000">
                                          <p:val>
                                            <p:strVal val="#ppt_h"/>
                                          </p:val>
                                        </p:tav>
                                      </p:tavLst>
                                    </p:anim>
                                  </p:childTnLst>
                                </p:cTn>
                              </p:par>
                              <p:par>
                                <p:cTn id="52" presetID="23" presetClass="entr" presetSubtype="1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p:val>
                                            <p:fltVal val="0"/>
                                          </p:val>
                                        </p:tav>
                                        <p:tav tm="100000">
                                          <p:val>
                                            <p:strVal val="#ppt_w"/>
                                          </p:val>
                                        </p:tav>
                                      </p:tavLst>
                                    </p:anim>
                                    <p:anim calcmode="lin" valueType="num">
                                      <p:cBhvr>
                                        <p:cTn id="55" dur="3000" fill="hold"/>
                                        <p:tgtEl>
                                          <p:spTgt spid="14"/>
                                        </p:tgtEl>
                                        <p:attrNameLst>
                                          <p:attrName>ppt_h</p:attrName>
                                        </p:attrNameLst>
                                      </p:cBhvr>
                                      <p:tavLst>
                                        <p:tav tm="0">
                                          <p:val>
                                            <p:fltVal val="0"/>
                                          </p:val>
                                        </p:tav>
                                        <p:tav tm="100000">
                                          <p:val>
                                            <p:strVal val="#ppt_h"/>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par>
                                <p:cTn id="80" presetID="3" presetClass="entr" presetSubtype="5" fill="hold" grpId="2" nodeType="with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blinds(vertical)">
                                      <p:cBhvr>
                                        <p:cTn id="82" dur="3000"/>
                                        <p:tgtEl>
                                          <p:spTgt spid="3"/>
                                        </p:tgtEl>
                                      </p:cBhvr>
                                    </p:animEffect>
                                  </p:childTnLst>
                                </p:cTn>
                              </p:par>
                              <p:par>
                                <p:cTn id="83" presetID="3" presetClass="entr" presetSubtype="5" fill="hold" grpId="2"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blinds(vertical)">
                                      <p:cBhvr>
                                        <p:cTn id="85" dur="3000"/>
                                        <p:tgtEl>
                                          <p:spTgt spid="4"/>
                                        </p:tgtEl>
                                      </p:cBhvr>
                                    </p:animEffect>
                                  </p:childTnLst>
                                </p:cTn>
                              </p:par>
                              <p:par>
                                <p:cTn id="86" presetID="3" presetClass="entr" presetSubtype="5" fill="hold" grpId="2"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blinds(vertical)">
                                      <p:cBhvr>
                                        <p:cTn id="88" dur="3000"/>
                                        <p:tgtEl>
                                          <p:spTgt spid="5"/>
                                        </p:tgtEl>
                                      </p:cBhvr>
                                    </p:animEffect>
                                  </p:childTnLst>
                                </p:cTn>
                              </p:par>
                              <p:par>
                                <p:cTn id="89" presetID="3" presetClass="entr" presetSubtype="5" fill="hold" grpId="2"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blinds(vertical)">
                                      <p:cBhvr>
                                        <p:cTn id="91" dur="3000"/>
                                        <p:tgtEl>
                                          <p:spTgt spid="6"/>
                                        </p:tgtEl>
                                      </p:cBhvr>
                                    </p:animEffect>
                                  </p:childTnLst>
                                </p:cTn>
                              </p:par>
                              <p:par>
                                <p:cTn id="92" presetID="3" presetClass="entr" presetSubtype="5" fill="hold" grpId="2"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blinds(vertical)">
                                      <p:cBhvr>
                                        <p:cTn id="94" dur="3000"/>
                                        <p:tgtEl>
                                          <p:spTgt spid="7"/>
                                        </p:tgtEl>
                                      </p:cBhvr>
                                    </p:animEffect>
                                  </p:childTnLst>
                                </p:cTn>
                              </p:par>
                              <p:par>
                                <p:cTn id="95" presetID="3" presetClass="entr" presetSubtype="5" fill="hold" grpId="2"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blinds(vertical)">
                                      <p:cBhvr>
                                        <p:cTn id="97" dur="3000"/>
                                        <p:tgtEl>
                                          <p:spTgt spid="8"/>
                                        </p:tgtEl>
                                      </p:cBhvr>
                                    </p:animEffect>
                                  </p:childTnLst>
                                </p:cTn>
                              </p:par>
                              <p:par>
                                <p:cTn id="98" presetID="3" presetClass="entr" presetSubtype="5" fill="hold" grpId="2"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blinds(vertical)">
                                      <p:cBhvr>
                                        <p:cTn id="100" dur="3000"/>
                                        <p:tgtEl>
                                          <p:spTgt spid="9"/>
                                        </p:tgtEl>
                                      </p:cBhvr>
                                    </p:animEffect>
                                  </p:childTnLst>
                                </p:cTn>
                              </p:par>
                              <p:par>
                                <p:cTn id="101" presetID="3" presetClass="entr" presetSubtype="5" fill="hold" grpId="2"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blinds(vertical)">
                                      <p:cBhvr>
                                        <p:cTn id="103" dur="3000"/>
                                        <p:tgtEl>
                                          <p:spTgt spid="10"/>
                                        </p:tgtEl>
                                      </p:cBhvr>
                                    </p:animEffect>
                                  </p:childTnLst>
                                </p:cTn>
                              </p:par>
                              <p:par>
                                <p:cTn id="104" presetID="3" presetClass="entr" presetSubtype="5" fill="hold" grpId="2"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blinds(vertical)">
                                      <p:cBhvr>
                                        <p:cTn id="106" dur="3000"/>
                                        <p:tgtEl>
                                          <p:spTgt spid="11"/>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blinds(vertical)">
                                      <p:cBhvr>
                                        <p:cTn id="109" dur="3000"/>
                                        <p:tgtEl>
                                          <p:spTgt spid="12"/>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blinds(vertical)">
                                      <p:cBhvr>
                                        <p:cTn id="112" dur="3000"/>
                                        <p:tgtEl>
                                          <p:spTgt spid="13"/>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blinds(vertical)">
                                      <p:cBhvr>
                                        <p:cTn id="115" dur="3000"/>
                                        <p:tgtEl>
                                          <p:spTgt spid="14"/>
                                        </p:tgtEl>
                                      </p:cBhvr>
                                    </p:animEffect>
                                  </p:childTnLst>
                                </p:cTn>
                              </p:par>
                            </p:childTnLst>
                          </p:cTn>
                        </p:par>
                        <p:par>
                          <p:cTn id="116" fill="hold">
                            <p:stCondLst>
                              <p:cond delay="3000"/>
                            </p:stCondLst>
                            <p:childTnLst>
                              <p:par>
                                <p:cTn id="117" presetID="23" presetClass="exit" presetSubtype="544" fill="hold" grpId="3" nodeType="afterEffect">
                                  <p:stCondLst>
                                    <p:cond delay="0"/>
                                  </p:stCondLst>
                                  <p:childTnLst>
                                    <p:anim calcmode="lin" valueType="num">
                                      <p:cBhvr>
                                        <p:cTn id="118" dur="3000"/>
                                        <p:tgtEl>
                                          <p:spTgt spid="3"/>
                                        </p:tgtEl>
                                        <p:attrNameLst>
                                          <p:attrName>ppt_w</p:attrName>
                                        </p:attrNameLst>
                                      </p:cBhvr>
                                      <p:tavLst>
                                        <p:tav tm="0">
                                          <p:val>
                                            <p:strVal val="ppt_w"/>
                                          </p:val>
                                        </p:tav>
                                        <p:tav tm="100000">
                                          <p:val>
                                            <p:fltVal val="0"/>
                                          </p:val>
                                        </p:tav>
                                      </p:tavLst>
                                    </p:anim>
                                    <p:anim calcmode="lin" valueType="num">
                                      <p:cBhvr>
                                        <p:cTn id="119" dur="3000"/>
                                        <p:tgtEl>
                                          <p:spTgt spid="3"/>
                                        </p:tgtEl>
                                        <p:attrNameLst>
                                          <p:attrName>ppt_h</p:attrName>
                                        </p:attrNameLst>
                                      </p:cBhvr>
                                      <p:tavLst>
                                        <p:tav tm="0">
                                          <p:val>
                                            <p:strVal val="ppt_h"/>
                                          </p:val>
                                        </p:tav>
                                        <p:tav tm="100000">
                                          <p:val>
                                            <p:fltVal val="0"/>
                                          </p:val>
                                        </p:tav>
                                      </p:tavLst>
                                    </p:anim>
                                    <p:anim calcmode="lin" valueType="num">
                                      <p:cBhvr>
                                        <p:cTn id="120" dur="3000"/>
                                        <p:tgtEl>
                                          <p:spTgt spid="3"/>
                                        </p:tgtEl>
                                        <p:attrNameLst>
                                          <p:attrName>ppt_x</p:attrName>
                                        </p:attrNameLst>
                                      </p:cBhvr>
                                      <p:tavLst>
                                        <p:tav tm="0">
                                          <p:val>
                                            <p:strVal val="ppt_x"/>
                                          </p:val>
                                        </p:tav>
                                        <p:tav tm="100000">
                                          <p:val>
                                            <p:fltVal val="0.5"/>
                                          </p:val>
                                        </p:tav>
                                      </p:tavLst>
                                    </p:anim>
                                    <p:anim calcmode="lin" valueType="num">
                                      <p:cBhvr>
                                        <p:cTn id="121" dur="3000"/>
                                        <p:tgtEl>
                                          <p:spTgt spid="3"/>
                                        </p:tgtEl>
                                        <p:attrNameLst>
                                          <p:attrName>ppt_y</p:attrName>
                                        </p:attrNameLst>
                                      </p:cBhvr>
                                      <p:tavLst>
                                        <p:tav tm="0">
                                          <p:val>
                                            <p:strVal val="ppt_y"/>
                                          </p:val>
                                        </p:tav>
                                        <p:tav tm="100000">
                                          <p:val>
                                            <p:fltVal val="0.5"/>
                                          </p:val>
                                        </p:tav>
                                      </p:tavLst>
                                    </p:anim>
                                    <p:set>
                                      <p:cBhvr>
                                        <p:cTn id="122" dur="1" fill="hold">
                                          <p:stCondLst>
                                            <p:cond delay="2999"/>
                                          </p:stCondLst>
                                        </p:cTn>
                                        <p:tgtEl>
                                          <p:spTgt spid="3"/>
                                        </p:tgtEl>
                                        <p:attrNameLst>
                                          <p:attrName>style.visibility</p:attrName>
                                        </p:attrNameLst>
                                      </p:cBhvr>
                                      <p:to>
                                        <p:strVal val="hidden"/>
                                      </p:to>
                                    </p:set>
                                  </p:childTnLst>
                                </p:cTn>
                              </p:par>
                              <p:par>
                                <p:cTn id="123" presetID="23" presetClass="exit" presetSubtype="544" fill="hold" grpId="3" nodeType="withEffect">
                                  <p:stCondLst>
                                    <p:cond delay="0"/>
                                  </p:stCondLst>
                                  <p:childTnLst>
                                    <p:anim calcmode="lin" valueType="num">
                                      <p:cBhvr>
                                        <p:cTn id="124" dur="3000"/>
                                        <p:tgtEl>
                                          <p:spTgt spid="4"/>
                                        </p:tgtEl>
                                        <p:attrNameLst>
                                          <p:attrName>ppt_w</p:attrName>
                                        </p:attrNameLst>
                                      </p:cBhvr>
                                      <p:tavLst>
                                        <p:tav tm="0">
                                          <p:val>
                                            <p:strVal val="ppt_w"/>
                                          </p:val>
                                        </p:tav>
                                        <p:tav tm="100000">
                                          <p:val>
                                            <p:fltVal val="0"/>
                                          </p:val>
                                        </p:tav>
                                      </p:tavLst>
                                    </p:anim>
                                    <p:anim calcmode="lin" valueType="num">
                                      <p:cBhvr>
                                        <p:cTn id="125" dur="3000"/>
                                        <p:tgtEl>
                                          <p:spTgt spid="4"/>
                                        </p:tgtEl>
                                        <p:attrNameLst>
                                          <p:attrName>ppt_h</p:attrName>
                                        </p:attrNameLst>
                                      </p:cBhvr>
                                      <p:tavLst>
                                        <p:tav tm="0">
                                          <p:val>
                                            <p:strVal val="ppt_h"/>
                                          </p:val>
                                        </p:tav>
                                        <p:tav tm="100000">
                                          <p:val>
                                            <p:fltVal val="0"/>
                                          </p:val>
                                        </p:tav>
                                      </p:tavLst>
                                    </p:anim>
                                    <p:anim calcmode="lin" valueType="num">
                                      <p:cBhvr>
                                        <p:cTn id="126" dur="3000"/>
                                        <p:tgtEl>
                                          <p:spTgt spid="4"/>
                                        </p:tgtEl>
                                        <p:attrNameLst>
                                          <p:attrName>ppt_x</p:attrName>
                                        </p:attrNameLst>
                                      </p:cBhvr>
                                      <p:tavLst>
                                        <p:tav tm="0">
                                          <p:val>
                                            <p:strVal val="ppt_x"/>
                                          </p:val>
                                        </p:tav>
                                        <p:tav tm="100000">
                                          <p:val>
                                            <p:fltVal val="0.5"/>
                                          </p:val>
                                        </p:tav>
                                      </p:tavLst>
                                    </p:anim>
                                    <p:anim calcmode="lin" valueType="num">
                                      <p:cBhvr>
                                        <p:cTn id="127" dur="3000"/>
                                        <p:tgtEl>
                                          <p:spTgt spid="4"/>
                                        </p:tgtEl>
                                        <p:attrNameLst>
                                          <p:attrName>ppt_y</p:attrName>
                                        </p:attrNameLst>
                                      </p:cBhvr>
                                      <p:tavLst>
                                        <p:tav tm="0">
                                          <p:val>
                                            <p:strVal val="ppt_y"/>
                                          </p:val>
                                        </p:tav>
                                        <p:tav tm="100000">
                                          <p:val>
                                            <p:fltVal val="0.5"/>
                                          </p:val>
                                        </p:tav>
                                      </p:tavLst>
                                    </p:anim>
                                    <p:set>
                                      <p:cBhvr>
                                        <p:cTn id="128" dur="1" fill="hold">
                                          <p:stCondLst>
                                            <p:cond delay="2999"/>
                                          </p:stCondLst>
                                        </p:cTn>
                                        <p:tgtEl>
                                          <p:spTgt spid="4"/>
                                        </p:tgtEl>
                                        <p:attrNameLst>
                                          <p:attrName>style.visibility</p:attrName>
                                        </p:attrNameLst>
                                      </p:cBhvr>
                                      <p:to>
                                        <p:strVal val="hidden"/>
                                      </p:to>
                                    </p:set>
                                  </p:childTnLst>
                                </p:cTn>
                              </p:par>
                              <p:par>
                                <p:cTn id="129" presetID="23" presetClass="exit" presetSubtype="544" fill="hold" grpId="3" nodeType="withEffect">
                                  <p:stCondLst>
                                    <p:cond delay="0"/>
                                  </p:stCondLst>
                                  <p:childTnLst>
                                    <p:anim calcmode="lin" valueType="num">
                                      <p:cBhvr>
                                        <p:cTn id="130" dur="3000"/>
                                        <p:tgtEl>
                                          <p:spTgt spid="5"/>
                                        </p:tgtEl>
                                        <p:attrNameLst>
                                          <p:attrName>ppt_w</p:attrName>
                                        </p:attrNameLst>
                                      </p:cBhvr>
                                      <p:tavLst>
                                        <p:tav tm="0">
                                          <p:val>
                                            <p:strVal val="ppt_w"/>
                                          </p:val>
                                        </p:tav>
                                        <p:tav tm="100000">
                                          <p:val>
                                            <p:fltVal val="0"/>
                                          </p:val>
                                        </p:tav>
                                      </p:tavLst>
                                    </p:anim>
                                    <p:anim calcmode="lin" valueType="num">
                                      <p:cBhvr>
                                        <p:cTn id="131" dur="3000"/>
                                        <p:tgtEl>
                                          <p:spTgt spid="5"/>
                                        </p:tgtEl>
                                        <p:attrNameLst>
                                          <p:attrName>ppt_h</p:attrName>
                                        </p:attrNameLst>
                                      </p:cBhvr>
                                      <p:tavLst>
                                        <p:tav tm="0">
                                          <p:val>
                                            <p:strVal val="ppt_h"/>
                                          </p:val>
                                        </p:tav>
                                        <p:tav tm="100000">
                                          <p:val>
                                            <p:fltVal val="0"/>
                                          </p:val>
                                        </p:tav>
                                      </p:tavLst>
                                    </p:anim>
                                    <p:anim calcmode="lin" valueType="num">
                                      <p:cBhvr>
                                        <p:cTn id="132" dur="3000"/>
                                        <p:tgtEl>
                                          <p:spTgt spid="5"/>
                                        </p:tgtEl>
                                        <p:attrNameLst>
                                          <p:attrName>ppt_x</p:attrName>
                                        </p:attrNameLst>
                                      </p:cBhvr>
                                      <p:tavLst>
                                        <p:tav tm="0">
                                          <p:val>
                                            <p:strVal val="ppt_x"/>
                                          </p:val>
                                        </p:tav>
                                        <p:tav tm="100000">
                                          <p:val>
                                            <p:fltVal val="0.5"/>
                                          </p:val>
                                        </p:tav>
                                      </p:tavLst>
                                    </p:anim>
                                    <p:anim calcmode="lin" valueType="num">
                                      <p:cBhvr>
                                        <p:cTn id="133" dur="3000"/>
                                        <p:tgtEl>
                                          <p:spTgt spid="5"/>
                                        </p:tgtEl>
                                        <p:attrNameLst>
                                          <p:attrName>ppt_y</p:attrName>
                                        </p:attrNameLst>
                                      </p:cBhvr>
                                      <p:tavLst>
                                        <p:tav tm="0">
                                          <p:val>
                                            <p:strVal val="ppt_y"/>
                                          </p:val>
                                        </p:tav>
                                        <p:tav tm="100000">
                                          <p:val>
                                            <p:fltVal val="0.5"/>
                                          </p:val>
                                        </p:tav>
                                      </p:tavLst>
                                    </p:anim>
                                    <p:set>
                                      <p:cBhvr>
                                        <p:cTn id="134" dur="1" fill="hold">
                                          <p:stCondLst>
                                            <p:cond delay="2999"/>
                                          </p:stCondLst>
                                        </p:cTn>
                                        <p:tgtEl>
                                          <p:spTgt spid="5"/>
                                        </p:tgtEl>
                                        <p:attrNameLst>
                                          <p:attrName>style.visibility</p:attrName>
                                        </p:attrNameLst>
                                      </p:cBhvr>
                                      <p:to>
                                        <p:strVal val="hidden"/>
                                      </p:to>
                                    </p:set>
                                  </p:childTnLst>
                                </p:cTn>
                              </p:par>
                              <p:par>
                                <p:cTn id="135" presetID="23" presetClass="exit" presetSubtype="544" fill="hold" grpId="3" nodeType="withEffect">
                                  <p:stCondLst>
                                    <p:cond delay="0"/>
                                  </p:stCondLst>
                                  <p:childTnLst>
                                    <p:anim calcmode="lin" valueType="num">
                                      <p:cBhvr>
                                        <p:cTn id="136" dur="3000"/>
                                        <p:tgtEl>
                                          <p:spTgt spid="6"/>
                                        </p:tgtEl>
                                        <p:attrNameLst>
                                          <p:attrName>ppt_w</p:attrName>
                                        </p:attrNameLst>
                                      </p:cBhvr>
                                      <p:tavLst>
                                        <p:tav tm="0">
                                          <p:val>
                                            <p:strVal val="ppt_w"/>
                                          </p:val>
                                        </p:tav>
                                        <p:tav tm="100000">
                                          <p:val>
                                            <p:fltVal val="0"/>
                                          </p:val>
                                        </p:tav>
                                      </p:tavLst>
                                    </p:anim>
                                    <p:anim calcmode="lin" valueType="num">
                                      <p:cBhvr>
                                        <p:cTn id="137" dur="3000"/>
                                        <p:tgtEl>
                                          <p:spTgt spid="6"/>
                                        </p:tgtEl>
                                        <p:attrNameLst>
                                          <p:attrName>ppt_h</p:attrName>
                                        </p:attrNameLst>
                                      </p:cBhvr>
                                      <p:tavLst>
                                        <p:tav tm="0">
                                          <p:val>
                                            <p:strVal val="ppt_h"/>
                                          </p:val>
                                        </p:tav>
                                        <p:tav tm="100000">
                                          <p:val>
                                            <p:fltVal val="0"/>
                                          </p:val>
                                        </p:tav>
                                      </p:tavLst>
                                    </p:anim>
                                    <p:anim calcmode="lin" valueType="num">
                                      <p:cBhvr>
                                        <p:cTn id="138" dur="3000"/>
                                        <p:tgtEl>
                                          <p:spTgt spid="6"/>
                                        </p:tgtEl>
                                        <p:attrNameLst>
                                          <p:attrName>ppt_x</p:attrName>
                                        </p:attrNameLst>
                                      </p:cBhvr>
                                      <p:tavLst>
                                        <p:tav tm="0">
                                          <p:val>
                                            <p:strVal val="ppt_x"/>
                                          </p:val>
                                        </p:tav>
                                        <p:tav tm="100000">
                                          <p:val>
                                            <p:fltVal val="0.5"/>
                                          </p:val>
                                        </p:tav>
                                      </p:tavLst>
                                    </p:anim>
                                    <p:anim calcmode="lin" valueType="num">
                                      <p:cBhvr>
                                        <p:cTn id="139" dur="3000"/>
                                        <p:tgtEl>
                                          <p:spTgt spid="6"/>
                                        </p:tgtEl>
                                        <p:attrNameLst>
                                          <p:attrName>ppt_y</p:attrName>
                                        </p:attrNameLst>
                                      </p:cBhvr>
                                      <p:tavLst>
                                        <p:tav tm="0">
                                          <p:val>
                                            <p:strVal val="ppt_y"/>
                                          </p:val>
                                        </p:tav>
                                        <p:tav tm="100000">
                                          <p:val>
                                            <p:fltVal val="0.5"/>
                                          </p:val>
                                        </p:tav>
                                      </p:tavLst>
                                    </p:anim>
                                    <p:set>
                                      <p:cBhvr>
                                        <p:cTn id="140" dur="1" fill="hold">
                                          <p:stCondLst>
                                            <p:cond delay="2999"/>
                                          </p:stCondLst>
                                        </p:cTn>
                                        <p:tgtEl>
                                          <p:spTgt spid="6"/>
                                        </p:tgtEl>
                                        <p:attrNameLst>
                                          <p:attrName>style.visibility</p:attrName>
                                        </p:attrNameLst>
                                      </p:cBhvr>
                                      <p:to>
                                        <p:strVal val="hidden"/>
                                      </p:to>
                                    </p:set>
                                  </p:childTnLst>
                                </p:cTn>
                              </p:par>
                              <p:par>
                                <p:cTn id="141" presetID="23" presetClass="exit" presetSubtype="544" fill="hold" grpId="3" nodeType="withEffect">
                                  <p:stCondLst>
                                    <p:cond delay="0"/>
                                  </p:stCondLst>
                                  <p:childTnLst>
                                    <p:anim calcmode="lin" valueType="num">
                                      <p:cBhvr>
                                        <p:cTn id="142" dur="3000"/>
                                        <p:tgtEl>
                                          <p:spTgt spid="7"/>
                                        </p:tgtEl>
                                        <p:attrNameLst>
                                          <p:attrName>ppt_w</p:attrName>
                                        </p:attrNameLst>
                                      </p:cBhvr>
                                      <p:tavLst>
                                        <p:tav tm="0">
                                          <p:val>
                                            <p:strVal val="ppt_w"/>
                                          </p:val>
                                        </p:tav>
                                        <p:tav tm="100000">
                                          <p:val>
                                            <p:fltVal val="0"/>
                                          </p:val>
                                        </p:tav>
                                      </p:tavLst>
                                    </p:anim>
                                    <p:anim calcmode="lin" valueType="num">
                                      <p:cBhvr>
                                        <p:cTn id="143" dur="3000"/>
                                        <p:tgtEl>
                                          <p:spTgt spid="7"/>
                                        </p:tgtEl>
                                        <p:attrNameLst>
                                          <p:attrName>ppt_h</p:attrName>
                                        </p:attrNameLst>
                                      </p:cBhvr>
                                      <p:tavLst>
                                        <p:tav tm="0">
                                          <p:val>
                                            <p:strVal val="ppt_h"/>
                                          </p:val>
                                        </p:tav>
                                        <p:tav tm="100000">
                                          <p:val>
                                            <p:fltVal val="0"/>
                                          </p:val>
                                        </p:tav>
                                      </p:tavLst>
                                    </p:anim>
                                    <p:anim calcmode="lin" valueType="num">
                                      <p:cBhvr>
                                        <p:cTn id="144" dur="3000"/>
                                        <p:tgtEl>
                                          <p:spTgt spid="7"/>
                                        </p:tgtEl>
                                        <p:attrNameLst>
                                          <p:attrName>ppt_x</p:attrName>
                                        </p:attrNameLst>
                                      </p:cBhvr>
                                      <p:tavLst>
                                        <p:tav tm="0">
                                          <p:val>
                                            <p:strVal val="ppt_x"/>
                                          </p:val>
                                        </p:tav>
                                        <p:tav tm="100000">
                                          <p:val>
                                            <p:fltVal val="0.5"/>
                                          </p:val>
                                        </p:tav>
                                      </p:tavLst>
                                    </p:anim>
                                    <p:anim calcmode="lin" valueType="num">
                                      <p:cBhvr>
                                        <p:cTn id="145" dur="3000"/>
                                        <p:tgtEl>
                                          <p:spTgt spid="7"/>
                                        </p:tgtEl>
                                        <p:attrNameLst>
                                          <p:attrName>ppt_y</p:attrName>
                                        </p:attrNameLst>
                                      </p:cBhvr>
                                      <p:tavLst>
                                        <p:tav tm="0">
                                          <p:val>
                                            <p:strVal val="ppt_y"/>
                                          </p:val>
                                        </p:tav>
                                        <p:tav tm="100000">
                                          <p:val>
                                            <p:fltVal val="0.5"/>
                                          </p:val>
                                        </p:tav>
                                      </p:tavLst>
                                    </p:anim>
                                    <p:set>
                                      <p:cBhvr>
                                        <p:cTn id="146" dur="1" fill="hold">
                                          <p:stCondLst>
                                            <p:cond delay="2999"/>
                                          </p:stCondLst>
                                        </p:cTn>
                                        <p:tgtEl>
                                          <p:spTgt spid="7"/>
                                        </p:tgtEl>
                                        <p:attrNameLst>
                                          <p:attrName>style.visibility</p:attrName>
                                        </p:attrNameLst>
                                      </p:cBhvr>
                                      <p:to>
                                        <p:strVal val="hidden"/>
                                      </p:to>
                                    </p:set>
                                  </p:childTnLst>
                                </p:cTn>
                              </p:par>
                              <p:par>
                                <p:cTn id="147" presetID="23" presetClass="exit" presetSubtype="544" fill="hold" grpId="3" nodeType="withEffect">
                                  <p:stCondLst>
                                    <p:cond delay="0"/>
                                  </p:stCondLst>
                                  <p:childTnLst>
                                    <p:anim calcmode="lin" valueType="num">
                                      <p:cBhvr>
                                        <p:cTn id="148" dur="3000"/>
                                        <p:tgtEl>
                                          <p:spTgt spid="8"/>
                                        </p:tgtEl>
                                        <p:attrNameLst>
                                          <p:attrName>ppt_w</p:attrName>
                                        </p:attrNameLst>
                                      </p:cBhvr>
                                      <p:tavLst>
                                        <p:tav tm="0">
                                          <p:val>
                                            <p:strVal val="ppt_w"/>
                                          </p:val>
                                        </p:tav>
                                        <p:tav tm="100000">
                                          <p:val>
                                            <p:fltVal val="0"/>
                                          </p:val>
                                        </p:tav>
                                      </p:tavLst>
                                    </p:anim>
                                    <p:anim calcmode="lin" valueType="num">
                                      <p:cBhvr>
                                        <p:cTn id="149" dur="3000"/>
                                        <p:tgtEl>
                                          <p:spTgt spid="8"/>
                                        </p:tgtEl>
                                        <p:attrNameLst>
                                          <p:attrName>ppt_h</p:attrName>
                                        </p:attrNameLst>
                                      </p:cBhvr>
                                      <p:tavLst>
                                        <p:tav tm="0">
                                          <p:val>
                                            <p:strVal val="ppt_h"/>
                                          </p:val>
                                        </p:tav>
                                        <p:tav tm="100000">
                                          <p:val>
                                            <p:fltVal val="0"/>
                                          </p:val>
                                        </p:tav>
                                      </p:tavLst>
                                    </p:anim>
                                    <p:anim calcmode="lin" valueType="num">
                                      <p:cBhvr>
                                        <p:cTn id="150" dur="3000"/>
                                        <p:tgtEl>
                                          <p:spTgt spid="8"/>
                                        </p:tgtEl>
                                        <p:attrNameLst>
                                          <p:attrName>ppt_x</p:attrName>
                                        </p:attrNameLst>
                                      </p:cBhvr>
                                      <p:tavLst>
                                        <p:tav tm="0">
                                          <p:val>
                                            <p:strVal val="ppt_x"/>
                                          </p:val>
                                        </p:tav>
                                        <p:tav tm="100000">
                                          <p:val>
                                            <p:fltVal val="0.5"/>
                                          </p:val>
                                        </p:tav>
                                      </p:tavLst>
                                    </p:anim>
                                    <p:anim calcmode="lin" valueType="num">
                                      <p:cBhvr>
                                        <p:cTn id="151" dur="3000"/>
                                        <p:tgtEl>
                                          <p:spTgt spid="8"/>
                                        </p:tgtEl>
                                        <p:attrNameLst>
                                          <p:attrName>ppt_y</p:attrName>
                                        </p:attrNameLst>
                                      </p:cBhvr>
                                      <p:tavLst>
                                        <p:tav tm="0">
                                          <p:val>
                                            <p:strVal val="ppt_y"/>
                                          </p:val>
                                        </p:tav>
                                        <p:tav tm="100000">
                                          <p:val>
                                            <p:fltVal val="0.5"/>
                                          </p:val>
                                        </p:tav>
                                      </p:tavLst>
                                    </p:anim>
                                    <p:set>
                                      <p:cBhvr>
                                        <p:cTn id="152" dur="1" fill="hold">
                                          <p:stCondLst>
                                            <p:cond delay="2999"/>
                                          </p:stCondLst>
                                        </p:cTn>
                                        <p:tgtEl>
                                          <p:spTgt spid="8"/>
                                        </p:tgtEl>
                                        <p:attrNameLst>
                                          <p:attrName>style.visibility</p:attrName>
                                        </p:attrNameLst>
                                      </p:cBhvr>
                                      <p:to>
                                        <p:strVal val="hidden"/>
                                      </p:to>
                                    </p:set>
                                  </p:childTnLst>
                                </p:cTn>
                              </p:par>
                              <p:par>
                                <p:cTn id="153" presetID="23" presetClass="exit" presetSubtype="544" fill="hold" grpId="3" nodeType="withEffect">
                                  <p:stCondLst>
                                    <p:cond delay="0"/>
                                  </p:stCondLst>
                                  <p:childTnLst>
                                    <p:anim calcmode="lin" valueType="num">
                                      <p:cBhvr>
                                        <p:cTn id="154" dur="3000"/>
                                        <p:tgtEl>
                                          <p:spTgt spid="9"/>
                                        </p:tgtEl>
                                        <p:attrNameLst>
                                          <p:attrName>ppt_w</p:attrName>
                                        </p:attrNameLst>
                                      </p:cBhvr>
                                      <p:tavLst>
                                        <p:tav tm="0">
                                          <p:val>
                                            <p:strVal val="ppt_w"/>
                                          </p:val>
                                        </p:tav>
                                        <p:tav tm="100000">
                                          <p:val>
                                            <p:fltVal val="0"/>
                                          </p:val>
                                        </p:tav>
                                      </p:tavLst>
                                    </p:anim>
                                    <p:anim calcmode="lin" valueType="num">
                                      <p:cBhvr>
                                        <p:cTn id="155" dur="3000"/>
                                        <p:tgtEl>
                                          <p:spTgt spid="9"/>
                                        </p:tgtEl>
                                        <p:attrNameLst>
                                          <p:attrName>ppt_h</p:attrName>
                                        </p:attrNameLst>
                                      </p:cBhvr>
                                      <p:tavLst>
                                        <p:tav tm="0">
                                          <p:val>
                                            <p:strVal val="ppt_h"/>
                                          </p:val>
                                        </p:tav>
                                        <p:tav tm="100000">
                                          <p:val>
                                            <p:fltVal val="0"/>
                                          </p:val>
                                        </p:tav>
                                      </p:tavLst>
                                    </p:anim>
                                    <p:anim calcmode="lin" valueType="num">
                                      <p:cBhvr>
                                        <p:cTn id="156" dur="3000"/>
                                        <p:tgtEl>
                                          <p:spTgt spid="9"/>
                                        </p:tgtEl>
                                        <p:attrNameLst>
                                          <p:attrName>ppt_x</p:attrName>
                                        </p:attrNameLst>
                                      </p:cBhvr>
                                      <p:tavLst>
                                        <p:tav tm="0">
                                          <p:val>
                                            <p:strVal val="ppt_x"/>
                                          </p:val>
                                        </p:tav>
                                        <p:tav tm="100000">
                                          <p:val>
                                            <p:fltVal val="0.5"/>
                                          </p:val>
                                        </p:tav>
                                      </p:tavLst>
                                    </p:anim>
                                    <p:anim calcmode="lin" valueType="num">
                                      <p:cBhvr>
                                        <p:cTn id="157" dur="3000"/>
                                        <p:tgtEl>
                                          <p:spTgt spid="9"/>
                                        </p:tgtEl>
                                        <p:attrNameLst>
                                          <p:attrName>ppt_y</p:attrName>
                                        </p:attrNameLst>
                                      </p:cBhvr>
                                      <p:tavLst>
                                        <p:tav tm="0">
                                          <p:val>
                                            <p:strVal val="ppt_y"/>
                                          </p:val>
                                        </p:tav>
                                        <p:tav tm="100000">
                                          <p:val>
                                            <p:fltVal val="0.5"/>
                                          </p:val>
                                        </p:tav>
                                      </p:tavLst>
                                    </p:anim>
                                    <p:set>
                                      <p:cBhvr>
                                        <p:cTn id="158" dur="1" fill="hold">
                                          <p:stCondLst>
                                            <p:cond delay="2999"/>
                                          </p:stCondLst>
                                        </p:cTn>
                                        <p:tgtEl>
                                          <p:spTgt spid="9"/>
                                        </p:tgtEl>
                                        <p:attrNameLst>
                                          <p:attrName>style.visibility</p:attrName>
                                        </p:attrNameLst>
                                      </p:cBhvr>
                                      <p:to>
                                        <p:strVal val="hidden"/>
                                      </p:to>
                                    </p:set>
                                  </p:childTnLst>
                                </p:cTn>
                              </p:par>
                              <p:par>
                                <p:cTn id="159" presetID="23" presetClass="exit" presetSubtype="544" fill="hold" grpId="3" nodeType="withEffect">
                                  <p:stCondLst>
                                    <p:cond delay="0"/>
                                  </p:stCondLst>
                                  <p:childTnLst>
                                    <p:anim calcmode="lin" valueType="num">
                                      <p:cBhvr>
                                        <p:cTn id="160" dur="3000"/>
                                        <p:tgtEl>
                                          <p:spTgt spid="10"/>
                                        </p:tgtEl>
                                        <p:attrNameLst>
                                          <p:attrName>ppt_w</p:attrName>
                                        </p:attrNameLst>
                                      </p:cBhvr>
                                      <p:tavLst>
                                        <p:tav tm="0">
                                          <p:val>
                                            <p:strVal val="ppt_w"/>
                                          </p:val>
                                        </p:tav>
                                        <p:tav tm="100000">
                                          <p:val>
                                            <p:fltVal val="0"/>
                                          </p:val>
                                        </p:tav>
                                      </p:tavLst>
                                    </p:anim>
                                    <p:anim calcmode="lin" valueType="num">
                                      <p:cBhvr>
                                        <p:cTn id="161" dur="3000"/>
                                        <p:tgtEl>
                                          <p:spTgt spid="10"/>
                                        </p:tgtEl>
                                        <p:attrNameLst>
                                          <p:attrName>ppt_h</p:attrName>
                                        </p:attrNameLst>
                                      </p:cBhvr>
                                      <p:tavLst>
                                        <p:tav tm="0">
                                          <p:val>
                                            <p:strVal val="ppt_h"/>
                                          </p:val>
                                        </p:tav>
                                        <p:tav tm="100000">
                                          <p:val>
                                            <p:fltVal val="0"/>
                                          </p:val>
                                        </p:tav>
                                      </p:tavLst>
                                    </p:anim>
                                    <p:anim calcmode="lin" valueType="num">
                                      <p:cBhvr>
                                        <p:cTn id="162" dur="3000"/>
                                        <p:tgtEl>
                                          <p:spTgt spid="10"/>
                                        </p:tgtEl>
                                        <p:attrNameLst>
                                          <p:attrName>ppt_x</p:attrName>
                                        </p:attrNameLst>
                                      </p:cBhvr>
                                      <p:tavLst>
                                        <p:tav tm="0">
                                          <p:val>
                                            <p:strVal val="ppt_x"/>
                                          </p:val>
                                        </p:tav>
                                        <p:tav tm="100000">
                                          <p:val>
                                            <p:fltVal val="0.5"/>
                                          </p:val>
                                        </p:tav>
                                      </p:tavLst>
                                    </p:anim>
                                    <p:anim calcmode="lin" valueType="num">
                                      <p:cBhvr>
                                        <p:cTn id="163" dur="3000"/>
                                        <p:tgtEl>
                                          <p:spTgt spid="10"/>
                                        </p:tgtEl>
                                        <p:attrNameLst>
                                          <p:attrName>ppt_y</p:attrName>
                                        </p:attrNameLst>
                                      </p:cBhvr>
                                      <p:tavLst>
                                        <p:tav tm="0">
                                          <p:val>
                                            <p:strVal val="ppt_y"/>
                                          </p:val>
                                        </p:tav>
                                        <p:tav tm="100000">
                                          <p:val>
                                            <p:fltVal val="0.5"/>
                                          </p:val>
                                        </p:tav>
                                      </p:tavLst>
                                    </p:anim>
                                    <p:set>
                                      <p:cBhvr>
                                        <p:cTn id="164" dur="1" fill="hold">
                                          <p:stCondLst>
                                            <p:cond delay="2999"/>
                                          </p:stCondLst>
                                        </p:cTn>
                                        <p:tgtEl>
                                          <p:spTgt spid="10"/>
                                        </p:tgtEl>
                                        <p:attrNameLst>
                                          <p:attrName>style.visibility</p:attrName>
                                        </p:attrNameLst>
                                      </p:cBhvr>
                                      <p:to>
                                        <p:strVal val="hidden"/>
                                      </p:to>
                                    </p:set>
                                  </p:childTnLst>
                                </p:cTn>
                              </p:par>
                              <p:par>
                                <p:cTn id="165" presetID="23" presetClass="exit" presetSubtype="544" fill="hold" grpId="3" nodeType="withEffect">
                                  <p:stCondLst>
                                    <p:cond delay="0"/>
                                  </p:stCondLst>
                                  <p:childTnLst>
                                    <p:anim calcmode="lin" valueType="num">
                                      <p:cBhvr>
                                        <p:cTn id="166" dur="3000"/>
                                        <p:tgtEl>
                                          <p:spTgt spid="11"/>
                                        </p:tgtEl>
                                        <p:attrNameLst>
                                          <p:attrName>ppt_w</p:attrName>
                                        </p:attrNameLst>
                                      </p:cBhvr>
                                      <p:tavLst>
                                        <p:tav tm="0">
                                          <p:val>
                                            <p:strVal val="ppt_w"/>
                                          </p:val>
                                        </p:tav>
                                        <p:tav tm="100000">
                                          <p:val>
                                            <p:fltVal val="0"/>
                                          </p:val>
                                        </p:tav>
                                      </p:tavLst>
                                    </p:anim>
                                    <p:anim calcmode="lin" valueType="num">
                                      <p:cBhvr>
                                        <p:cTn id="167" dur="3000"/>
                                        <p:tgtEl>
                                          <p:spTgt spid="11"/>
                                        </p:tgtEl>
                                        <p:attrNameLst>
                                          <p:attrName>ppt_h</p:attrName>
                                        </p:attrNameLst>
                                      </p:cBhvr>
                                      <p:tavLst>
                                        <p:tav tm="0">
                                          <p:val>
                                            <p:strVal val="ppt_h"/>
                                          </p:val>
                                        </p:tav>
                                        <p:tav tm="100000">
                                          <p:val>
                                            <p:fltVal val="0"/>
                                          </p:val>
                                        </p:tav>
                                      </p:tavLst>
                                    </p:anim>
                                    <p:anim calcmode="lin" valueType="num">
                                      <p:cBhvr>
                                        <p:cTn id="168" dur="3000"/>
                                        <p:tgtEl>
                                          <p:spTgt spid="11"/>
                                        </p:tgtEl>
                                        <p:attrNameLst>
                                          <p:attrName>ppt_x</p:attrName>
                                        </p:attrNameLst>
                                      </p:cBhvr>
                                      <p:tavLst>
                                        <p:tav tm="0">
                                          <p:val>
                                            <p:strVal val="ppt_x"/>
                                          </p:val>
                                        </p:tav>
                                        <p:tav tm="100000">
                                          <p:val>
                                            <p:fltVal val="0.5"/>
                                          </p:val>
                                        </p:tav>
                                      </p:tavLst>
                                    </p:anim>
                                    <p:anim calcmode="lin" valueType="num">
                                      <p:cBhvr>
                                        <p:cTn id="169" dur="3000"/>
                                        <p:tgtEl>
                                          <p:spTgt spid="11"/>
                                        </p:tgtEl>
                                        <p:attrNameLst>
                                          <p:attrName>ppt_y</p:attrName>
                                        </p:attrNameLst>
                                      </p:cBhvr>
                                      <p:tavLst>
                                        <p:tav tm="0">
                                          <p:val>
                                            <p:strVal val="ppt_y"/>
                                          </p:val>
                                        </p:tav>
                                        <p:tav tm="100000">
                                          <p:val>
                                            <p:fltVal val="0.5"/>
                                          </p:val>
                                        </p:tav>
                                      </p:tavLst>
                                    </p:anim>
                                    <p:set>
                                      <p:cBhvr>
                                        <p:cTn id="170" dur="1" fill="hold">
                                          <p:stCondLst>
                                            <p:cond delay="2999"/>
                                          </p:stCondLst>
                                        </p:cTn>
                                        <p:tgtEl>
                                          <p:spTgt spid="11"/>
                                        </p:tgtEl>
                                        <p:attrNameLst>
                                          <p:attrName>style.visibility</p:attrName>
                                        </p:attrNameLst>
                                      </p:cBhvr>
                                      <p:to>
                                        <p:strVal val="hidden"/>
                                      </p:to>
                                    </p:set>
                                  </p:childTnLst>
                                </p:cTn>
                              </p:par>
                              <p:par>
                                <p:cTn id="171" presetID="23" presetClass="exit" presetSubtype="544" fill="hold" grpId="3" nodeType="withEffect">
                                  <p:stCondLst>
                                    <p:cond delay="0"/>
                                  </p:stCondLst>
                                  <p:childTnLst>
                                    <p:anim calcmode="lin" valueType="num">
                                      <p:cBhvr>
                                        <p:cTn id="172" dur="3000"/>
                                        <p:tgtEl>
                                          <p:spTgt spid="12"/>
                                        </p:tgtEl>
                                        <p:attrNameLst>
                                          <p:attrName>ppt_w</p:attrName>
                                        </p:attrNameLst>
                                      </p:cBhvr>
                                      <p:tavLst>
                                        <p:tav tm="0">
                                          <p:val>
                                            <p:strVal val="ppt_w"/>
                                          </p:val>
                                        </p:tav>
                                        <p:tav tm="100000">
                                          <p:val>
                                            <p:fltVal val="0"/>
                                          </p:val>
                                        </p:tav>
                                      </p:tavLst>
                                    </p:anim>
                                    <p:anim calcmode="lin" valueType="num">
                                      <p:cBhvr>
                                        <p:cTn id="173" dur="3000"/>
                                        <p:tgtEl>
                                          <p:spTgt spid="12"/>
                                        </p:tgtEl>
                                        <p:attrNameLst>
                                          <p:attrName>ppt_h</p:attrName>
                                        </p:attrNameLst>
                                      </p:cBhvr>
                                      <p:tavLst>
                                        <p:tav tm="0">
                                          <p:val>
                                            <p:strVal val="ppt_h"/>
                                          </p:val>
                                        </p:tav>
                                        <p:tav tm="100000">
                                          <p:val>
                                            <p:fltVal val="0"/>
                                          </p:val>
                                        </p:tav>
                                      </p:tavLst>
                                    </p:anim>
                                    <p:anim calcmode="lin" valueType="num">
                                      <p:cBhvr>
                                        <p:cTn id="174" dur="3000"/>
                                        <p:tgtEl>
                                          <p:spTgt spid="12"/>
                                        </p:tgtEl>
                                        <p:attrNameLst>
                                          <p:attrName>ppt_x</p:attrName>
                                        </p:attrNameLst>
                                      </p:cBhvr>
                                      <p:tavLst>
                                        <p:tav tm="0">
                                          <p:val>
                                            <p:strVal val="ppt_x"/>
                                          </p:val>
                                        </p:tav>
                                        <p:tav tm="100000">
                                          <p:val>
                                            <p:fltVal val="0.5"/>
                                          </p:val>
                                        </p:tav>
                                      </p:tavLst>
                                    </p:anim>
                                    <p:anim calcmode="lin" valueType="num">
                                      <p:cBhvr>
                                        <p:cTn id="175" dur="3000"/>
                                        <p:tgtEl>
                                          <p:spTgt spid="12"/>
                                        </p:tgtEl>
                                        <p:attrNameLst>
                                          <p:attrName>ppt_y</p:attrName>
                                        </p:attrNameLst>
                                      </p:cBhvr>
                                      <p:tavLst>
                                        <p:tav tm="0">
                                          <p:val>
                                            <p:strVal val="ppt_y"/>
                                          </p:val>
                                        </p:tav>
                                        <p:tav tm="100000">
                                          <p:val>
                                            <p:fltVal val="0.5"/>
                                          </p:val>
                                        </p:tav>
                                      </p:tavLst>
                                    </p:anim>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3" nodeType="withEffect">
                                  <p:stCondLst>
                                    <p:cond delay="0"/>
                                  </p:stCondLst>
                                  <p:childTnLst>
                                    <p:anim calcmode="lin" valueType="num">
                                      <p:cBhvr>
                                        <p:cTn id="178" dur="3000"/>
                                        <p:tgtEl>
                                          <p:spTgt spid="13"/>
                                        </p:tgtEl>
                                        <p:attrNameLst>
                                          <p:attrName>ppt_w</p:attrName>
                                        </p:attrNameLst>
                                      </p:cBhvr>
                                      <p:tavLst>
                                        <p:tav tm="0">
                                          <p:val>
                                            <p:strVal val="ppt_w"/>
                                          </p:val>
                                        </p:tav>
                                        <p:tav tm="100000">
                                          <p:val>
                                            <p:fltVal val="0"/>
                                          </p:val>
                                        </p:tav>
                                      </p:tavLst>
                                    </p:anim>
                                    <p:anim calcmode="lin" valueType="num">
                                      <p:cBhvr>
                                        <p:cTn id="179" dur="3000"/>
                                        <p:tgtEl>
                                          <p:spTgt spid="13"/>
                                        </p:tgtEl>
                                        <p:attrNameLst>
                                          <p:attrName>ppt_h</p:attrName>
                                        </p:attrNameLst>
                                      </p:cBhvr>
                                      <p:tavLst>
                                        <p:tav tm="0">
                                          <p:val>
                                            <p:strVal val="ppt_h"/>
                                          </p:val>
                                        </p:tav>
                                        <p:tav tm="100000">
                                          <p:val>
                                            <p:fltVal val="0"/>
                                          </p:val>
                                        </p:tav>
                                      </p:tavLst>
                                    </p:anim>
                                    <p:anim calcmode="lin" valueType="num">
                                      <p:cBhvr>
                                        <p:cTn id="180" dur="3000"/>
                                        <p:tgtEl>
                                          <p:spTgt spid="13"/>
                                        </p:tgtEl>
                                        <p:attrNameLst>
                                          <p:attrName>ppt_x</p:attrName>
                                        </p:attrNameLst>
                                      </p:cBhvr>
                                      <p:tavLst>
                                        <p:tav tm="0">
                                          <p:val>
                                            <p:strVal val="ppt_x"/>
                                          </p:val>
                                        </p:tav>
                                        <p:tav tm="100000">
                                          <p:val>
                                            <p:fltVal val="0.5"/>
                                          </p:val>
                                        </p:tav>
                                      </p:tavLst>
                                    </p:anim>
                                    <p:anim calcmode="lin" valueType="num">
                                      <p:cBhvr>
                                        <p:cTn id="181" dur="3000"/>
                                        <p:tgtEl>
                                          <p:spTgt spid="13"/>
                                        </p:tgtEl>
                                        <p:attrNameLst>
                                          <p:attrName>ppt_y</p:attrName>
                                        </p:attrNameLst>
                                      </p:cBhvr>
                                      <p:tavLst>
                                        <p:tav tm="0">
                                          <p:val>
                                            <p:strVal val="ppt_y"/>
                                          </p:val>
                                        </p:tav>
                                        <p:tav tm="100000">
                                          <p:val>
                                            <p:fltVal val="0.5"/>
                                          </p:val>
                                        </p:tav>
                                      </p:tavLst>
                                    </p:anim>
                                    <p:set>
                                      <p:cBhvr>
                                        <p:cTn id="182" dur="1" fill="hold">
                                          <p:stCondLst>
                                            <p:cond delay="2999"/>
                                          </p:stCondLst>
                                        </p:cTn>
                                        <p:tgtEl>
                                          <p:spTgt spid="13"/>
                                        </p:tgtEl>
                                        <p:attrNameLst>
                                          <p:attrName>style.visibility</p:attrName>
                                        </p:attrNameLst>
                                      </p:cBhvr>
                                      <p:to>
                                        <p:strVal val="hidden"/>
                                      </p:to>
                                    </p:set>
                                  </p:childTnLst>
                                </p:cTn>
                              </p:par>
                              <p:par>
                                <p:cTn id="183" presetID="23" presetClass="exit" presetSubtype="544" fill="hold" grpId="3" nodeType="withEffect">
                                  <p:stCondLst>
                                    <p:cond delay="0"/>
                                  </p:stCondLst>
                                  <p:childTnLst>
                                    <p:anim calcmode="lin" valueType="num">
                                      <p:cBhvr>
                                        <p:cTn id="184" dur="3000"/>
                                        <p:tgtEl>
                                          <p:spTgt spid="14"/>
                                        </p:tgtEl>
                                        <p:attrNameLst>
                                          <p:attrName>ppt_w</p:attrName>
                                        </p:attrNameLst>
                                      </p:cBhvr>
                                      <p:tavLst>
                                        <p:tav tm="0">
                                          <p:val>
                                            <p:strVal val="ppt_w"/>
                                          </p:val>
                                        </p:tav>
                                        <p:tav tm="100000">
                                          <p:val>
                                            <p:fltVal val="0"/>
                                          </p:val>
                                        </p:tav>
                                      </p:tavLst>
                                    </p:anim>
                                    <p:anim calcmode="lin" valueType="num">
                                      <p:cBhvr>
                                        <p:cTn id="185" dur="3000"/>
                                        <p:tgtEl>
                                          <p:spTgt spid="14"/>
                                        </p:tgtEl>
                                        <p:attrNameLst>
                                          <p:attrName>ppt_h</p:attrName>
                                        </p:attrNameLst>
                                      </p:cBhvr>
                                      <p:tavLst>
                                        <p:tav tm="0">
                                          <p:val>
                                            <p:strVal val="ppt_h"/>
                                          </p:val>
                                        </p:tav>
                                        <p:tav tm="100000">
                                          <p:val>
                                            <p:fltVal val="0"/>
                                          </p:val>
                                        </p:tav>
                                      </p:tavLst>
                                    </p:anim>
                                    <p:anim calcmode="lin" valueType="num">
                                      <p:cBhvr>
                                        <p:cTn id="186" dur="3000"/>
                                        <p:tgtEl>
                                          <p:spTgt spid="14"/>
                                        </p:tgtEl>
                                        <p:attrNameLst>
                                          <p:attrName>ppt_x</p:attrName>
                                        </p:attrNameLst>
                                      </p:cBhvr>
                                      <p:tavLst>
                                        <p:tav tm="0">
                                          <p:val>
                                            <p:strVal val="ppt_x"/>
                                          </p:val>
                                        </p:tav>
                                        <p:tav tm="100000">
                                          <p:val>
                                            <p:fltVal val="0.5"/>
                                          </p:val>
                                        </p:tav>
                                      </p:tavLst>
                                    </p:anim>
                                    <p:anim calcmode="lin" valueType="num">
                                      <p:cBhvr>
                                        <p:cTn id="187" dur="3000"/>
                                        <p:tgtEl>
                                          <p:spTgt spid="14"/>
                                        </p:tgtEl>
                                        <p:attrNameLst>
                                          <p:attrName>ppt_y</p:attrName>
                                        </p:attrNameLst>
                                      </p:cBhvr>
                                      <p:tavLst>
                                        <p:tav tm="0">
                                          <p:val>
                                            <p:strVal val="ppt_y"/>
                                          </p:val>
                                        </p:tav>
                                        <p:tav tm="100000">
                                          <p:val>
                                            <p:fltVal val="0.5"/>
                                          </p:val>
                                        </p:tav>
                                      </p:tavLst>
                                    </p:anim>
                                    <p:set>
                                      <p:cBhvr>
                                        <p:cTn id="188" dur="1" fill="hold">
                                          <p:stCondLst>
                                            <p:cond delay="2999"/>
                                          </p:stCondLst>
                                        </p:cTn>
                                        <p:tgtEl>
                                          <p:spTgt spid="14"/>
                                        </p:tgtEl>
                                        <p:attrNameLst>
                                          <p:attrName>style.visibility</p:attrName>
                                        </p:attrNameLst>
                                      </p:cBhvr>
                                      <p:to>
                                        <p:strVal val="hidden"/>
                                      </p:to>
                                    </p:set>
                                  </p:childTnLst>
                                </p:cTn>
                              </p:par>
                              <p:par>
                                <p:cTn id="189" presetID="8" presetClass="emph" presetSubtype="0" fill="hold" grpId="4" nodeType="withEffect">
                                  <p:stCondLst>
                                    <p:cond delay="0"/>
                                  </p:stCondLst>
                                  <p:childTnLst>
                                    <p:animRot by="21600000">
                                      <p:cBhvr>
                                        <p:cTn id="190" dur="3000" fill="hold"/>
                                        <p:tgtEl>
                                          <p:spTgt spid="3"/>
                                        </p:tgtEl>
                                        <p:attrNameLst>
                                          <p:attrName>r</p:attrName>
                                        </p:attrNameLst>
                                      </p:cBhvr>
                                    </p:animRot>
                                  </p:childTnLst>
                                </p:cTn>
                              </p:par>
                              <p:par>
                                <p:cTn id="191" presetID="8" presetClass="emph" presetSubtype="0" fill="hold" grpId="4" nodeType="withEffect">
                                  <p:stCondLst>
                                    <p:cond delay="0"/>
                                  </p:stCondLst>
                                  <p:childTnLst>
                                    <p:animRot by="21600000">
                                      <p:cBhvr>
                                        <p:cTn id="192" dur="3000" fill="hold"/>
                                        <p:tgtEl>
                                          <p:spTgt spid="4"/>
                                        </p:tgtEl>
                                        <p:attrNameLst>
                                          <p:attrName>r</p:attrName>
                                        </p:attrNameLst>
                                      </p:cBhvr>
                                    </p:animRot>
                                  </p:childTnLst>
                                </p:cTn>
                              </p:par>
                              <p:par>
                                <p:cTn id="193" presetID="8" presetClass="emph" presetSubtype="0" fill="hold" grpId="4" nodeType="withEffect">
                                  <p:stCondLst>
                                    <p:cond delay="0"/>
                                  </p:stCondLst>
                                  <p:childTnLst>
                                    <p:animRot by="21600000">
                                      <p:cBhvr>
                                        <p:cTn id="194" dur="3000" fill="hold"/>
                                        <p:tgtEl>
                                          <p:spTgt spid="5"/>
                                        </p:tgtEl>
                                        <p:attrNameLst>
                                          <p:attrName>r</p:attrName>
                                        </p:attrNameLst>
                                      </p:cBhvr>
                                    </p:animRot>
                                  </p:childTnLst>
                                </p:cTn>
                              </p:par>
                              <p:par>
                                <p:cTn id="195" presetID="8" presetClass="emph" presetSubtype="0" fill="hold" grpId="4" nodeType="withEffect">
                                  <p:stCondLst>
                                    <p:cond delay="0"/>
                                  </p:stCondLst>
                                  <p:childTnLst>
                                    <p:animRot by="21600000">
                                      <p:cBhvr>
                                        <p:cTn id="196" dur="3000" fill="hold"/>
                                        <p:tgtEl>
                                          <p:spTgt spid="6"/>
                                        </p:tgtEl>
                                        <p:attrNameLst>
                                          <p:attrName>r</p:attrName>
                                        </p:attrNameLst>
                                      </p:cBhvr>
                                    </p:animRot>
                                  </p:childTnLst>
                                </p:cTn>
                              </p:par>
                              <p:par>
                                <p:cTn id="197" presetID="8" presetClass="emph" presetSubtype="0" fill="hold" grpId="4" nodeType="withEffect">
                                  <p:stCondLst>
                                    <p:cond delay="0"/>
                                  </p:stCondLst>
                                  <p:childTnLst>
                                    <p:animRot by="21600000">
                                      <p:cBhvr>
                                        <p:cTn id="198" dur="3000" fill="hold"/>
                                        <p:tgtEl>
                                          <p:spTgt spid="7"/>
                                        </p:tgtEl>
                                        <p:attrNameLst>
                                          <p:attrName>r</p:attrName>
                                        </p:attrNameLst>
                                      </p:cBhvr>
                                    </p:animRot>
                                  </p:childTnLst>
                                </p:cTn>
                              </p:par>
                              <p:par>
                                <p:cTn id="199" presetID="8" presetClass="emph" presetSubtype="0" fill="hold" grpId="4" nodeType="withEffect">
                                  <p:stCondLst>
                                    <p:cond delay="0"/>
                                  </p:stCondLst>
                                  <p:childTnLst>
                                    <p:animRot by="21600000">
                                      <p:cBhvr>
                                        <p:cTn id="200" dur="3000" fill="hold"/>
                                        <p:tgtEl>
                                          <p:spTgt spid="8"/>
                                        </p:tgtEl>
                                        <p:attrNameLst>
                                          <p:attrName>r</p:attrName>
                                        </p:attrNameLst>
                                      </p:cBhvr>
                                    </p:animRot>
                                  </p:childTnLst>
                                </p:cTn>
                              </p:par>
                              <p:par>
                                <p:cTn id="201" presetID="8" presetClass="emph" presetSubtype="0" fill="hold" grpId="4" nodeType="withEffect">
                                  <p:stCondLst>
                                    <p:cond delay="0"/>
                                  </p:stCondLst>
                                  <p:childTnLst>
                                    <p:animRot by="21600000">
                                      <p:cBhvr>
                                        <p:cTn id="202" dur="3000" fill="hold"/>
                                        <p:tgtEl>
                                          <p:spTgt spid="9"/>
                                        </p:tgtEl>
                                        <p:attrNameLst>
                                          <p:attrName>r</p:attrName>
                                        </p:attrNameLst>
                                      </p:cBhvr>
                                    </p:animRot>
                                  </p:childTnLst>
                                </p:cTn>
                              </p:par>
                              <p:par>
                                <p:cTn id="203" presetID="8" presetClass="emph" presetSubtype="0" fill="hold" grpId="4" nodeType="withEffect">
                                  <p:stCondLst>
                                    <p:cond delay="0"/>
                                  </p:stCondLst>
                                  <p:childTnLst>
                                    <p:animRot by="21600000">
                                      <p:cBhvr>
                                        <p:cTn id="204" dur="3000" fill="hold"/>
                                        <p:tgtEl>
                                          <p:spTgt spid="10"/>
                                        </p:tgtEl>
                                        <p:attrNameLst>
                                          <p:attrName>r</p:attrName>
                                        </p:attrNameLst>
                                      </p:cBhvr>
                                    </p:animRot>
                                  </p:childTnLst>
                                </p:cTn>
                              </p:par>
                              <p:par>
                                <p:cTn id="205" presetID="8" presetClass="emph" presetSubtype="0" fill="hold" grpId="4" nodeType="withEffect">
                                  <p:stCondLst>
                                    <p:cond delay="0"/>
                                  </p:stCondLst>
                                  <p:childTnLst>
                                    <p:animRot by="21600000">
                                      <p:cBhvr>
                                        <p:cTn id="206" dur="3000" fill="hold"/>
                                        <p:tgtEl>
                                          <p:spTgt spid="11"/>
                                        </p:tgtEl>
                                        <p:attrNameLst>
                                          <p:attrName>r</p:attrName>
                                        </p:attrNameLst>
                                      </p:cBhvr>
                                    </p:animRot>
                                  </p:childTnLst>
                                </p:cTn>
                              </p:par>
                              <p:par>
                                <p:cTn id="207" presetID="8" presetClass="emph" presetSubtype="0" fill="hold" grpId="4"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4" nodeType="withEffect">
                                  <p:stCondLst>
                                    <p:cond delay="0"/>
                                  </p:stCondLst>
                                  <p:childTnLst>
                                    <p:animRot by="21600000">
                                      <p:cBhvr>
                                        <p:cTn id="210" dur="3000" fill="hold"/>
                                        <p:tgtEl>
                                          <p:spTgt spid="13"/>
                                        </p:tgtEl>
                                        <p:attrNameLst>
                                          <p:attrName>r</p:attrName>
                                        </p:attrNameLst>
                                      </p:cBhvr>
                                    </p:animRot>
                                  </p:childTnLst>
                                </p:cTn>
                              </p:par>
                              <p:par>
                                <p:cTn id="211" presetID="8" presetClass="emph" presetSubtype="0" fill="hold" grpId="4" nodeType="withEffect">
                                  <p:stCondLst>
                                    <p:cond delay="0"/>
                                  </p:stCondLst>
                                  <p:childTnLst>
                                    <p:animRot by="21600000">
                                      <p:cBhvr>
                                        <p:cTn id="212" dur="3000" fill="hold"/>
                                        <p:tgtEl>
                                          <p:spTgt spid="14"/>
                                        </p:tgtEl>
                                        <p:attrNameLst>
                                          <p:attrName>r</p:attrName>
                                        </p:attrNameLst>
                                      </p:cBhvr>
                                    </p:animRot>
                                  </p:childTnLst>
                                </p:cTn>
                              </p:par>
                              <p:par>
                                <p:cTn id="213" presetID="23" presetClass="entr" presetSubtype="288" fill="hold" nodeType="withEffect">
                                  <p:stCondLst>
                                    <p:cond delay="0"/>
                                  </p:stCondLst>
                                  <p:childTnLst>
                                    <p:set>
                                      <p:cBhvr>
                                        <p:cTn id="214" dur="1" fill="hold">
                                          <p:stCondLst>
                                            <p:cond delay="0"/>
                                          </p:stCondLst>
                                        </p:cTn>
                                        <p:tgtEl>
                                          <p:spTgt spid="2"/>
                                        </p:tgtEl>
                                        <p:attrNameLst>
                                          <p:attrName>style.visibility</p:attrName>
                                        </p:attrNameLst>
                                      </p:cBhvr>
                                      <p:to>
                                        <p:strVal val="visible"/>
                                      </p:to>
                                    </p:set>
                                    <p:anim calcmode="lin" valueType="num">
                                      <p:cBhvr>
                                        <p:cTn id="215" dur="3000" fill="hold"/>
                                        <p:tgtEl>
                                          <p:spTgt spid="2"/>
                                        </p:tgtEl>
                                        <p:attrNameLst>
                                          <p:attrName>ppt_w</p:attrName>
                                        </p:attrNameLst>
                                      </p:cBhvr>
                                      <p:tavLst>
                                        <p:tav tm="0">
                                          <p:val>
                                            <p:strVal val="4/3*#ppt_w"/>
                                          </p:val>
                                        </p:tav>
                                        <p:tav tm="100000">
                                          <p:val>
                                            <p:strVal val="#ppt_w"/>
                                          </p:val>
                                        </p:tav>
                                      </p:tavLst>
                                    </p:anim>
                                    <p:anim calcmode="lin" valueType="num">
                                      <p:cBhvr>
                                        <p:cTn id="216" dur="3000" fill="hold"/>
                                        <p:tgtEl>
                                          <p:spTgt spid="2"/>
                                        </p:tgtEl>
                                        <p:attrNameLst>
                                          <p:attrName>ppt_h</p:attrName>
                                        </p:attrNameLst>
                                      </p:cBhvr>
                                      <p:tavLst>
                                        <p:tav tm="0">
                                          <p:val>
                                            <p:strVal val="4/3*#ppt_h"/>
                                          </p:val>
                                        </p:tav>
                                        <p:tav tm="100000">
                                          <p:val>
                                            <p:strVal val="#ppt_h"/>
                                          </p:val>
                                        </p:tav>
                                      </p:tavLst>
                                    </p:anim>
                                  </p:childTnLst>
                                </p:cTn>
                              </p:par>
                              <p:par>
                                <p:cTn id="217" presetID="21" presetClass="entr" presetSubtype="2"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Effect transition="in" filter="wheel(2)">
                                      <p:cBhvr>
                                        <p:cTn id="2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018_pies-husky-woda-czerwona-obroz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1071570" y="428628"/>
            <a:ext cx="2714612" cy="1821651"/>
          </a:xfrm>
          <a:prstGeom prst="halfFrame">
            <a:avLst>
              <a:gd name="adj1" fmla="val 5887"/>
              <a:gd name="adj2" fmla="val 6540"/>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71604" y="803660"/>
            <a:ext cx="2714612" cy="1714512"/>
          </a:xfrm>
          <a:prstGeom prst="halfFrame">
            <a:avLst>
              <a:gd name="adj1" fmla="val 6821"/>
              <a:gd name="adj2" fmla="val 7751"/>
            </a:avLst>
          </a:prstGeom>
          <a:solidFill>
            <a:srgbClr val="2D64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071670" y="1178709"/>
            <a:ext cx="2571768" cy="1553777"/>
          </a:xfrm>
          <a:prstGeom prst="halfFrame">
            <a:avLst>
              <a:gd name="adj1" fmla="val 6661"/>
              <a:gd name="adj2" fmla="val 7174"/>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625699" y="250027"/>
            <a:ext cx="1607355" cy="2714620"/>
          </a:xfrm>
          <a:prstGeom prst="halfFrame">
            <a:avLst>
              <a:gd name="adj1" fmla="val 7876"/>
              <a:gd name="adj2" fmla="val 6884"/>
            </a:avLst>
          </a:prstGeom>
          <a:solidFill>
            <a:srgbClr val="2D64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5572132" y="482188"/>
            <a:ext cx="2643174" cy="1660934"/>
          </a:xfrm>
          <a:prstGeom prst="halfFrame">
            <a:avLst>
              <a:gd name="adj1" fmla="val 6611"/>
              <a:gd name="adj2" fmla="val 6612"/>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929190" y="1178709"/>
            <a:ext cx="2357454" cy="1553777"/>
          </a:xfrm>
          <a:prstGeom prst="halfFrame">
            <a:avLst>
              <a:gd name="adj1" fmla="val 6661"/>
              <a:gd name="adj2" fmla="val 7687"/>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357290" y="2232420"/>
            <a:ext cx="2143116" cy="2714620"/>
          </a:xfrm>
          <a:prstGeom prst="halfFrame">
            <a:avLst>
              <a:gd name="adj1" fmla="val 4556"/>
              <a:gd name="adj2" fmla="val 4556"/>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790638" y="2192509"/>
            <a:ext cx="2196695" cy="2633706"/>
          </a:xfrm>
          <a:prstGeom prst="halfFrame">
            <a:avLst>
              <a:gd name="adj1" fmla="val 4464"/>
              <a:gd name="adj2" fmla="val 5986"/>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594183" y="2031773"/>
            <a:ext cx="1660910" cy="2848020"/>
          </a:xfrm>
          <a:prstGeom prst="halfFrame">
            <a:avLst>
              <a:gd name="adj1" fmla="val 7205"/>
              <a:gd name="adj2" fmla="val 6110"/>
            </a:avLst>
          </a:prstGeom>
          <a:solidFill>
            <a:srgbClr val="2D64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2107389" y="2250279"/>
            <a:ext cx="1500198" cy="2571768"/>
          </a:xfrm>
          <a:prstGeom prst="halfFrame">
            <a:avLst>
              <a:gd name="adj1" fmla="val 7286"/>
              <a:gd name="adj2" fmla="val 6802"/>
            </a:avLst>
          </a:prstGeom>
          <a:solidFill>
            <a:srgbClr val="2D64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884277" y="2205630"/>
            <a:ext cx="1017992" cy="2500330"/>
          </a:xfrm>
          <a:prstGeom prst="halfFrame">
            <a:avLst>
              <a:gd name="adj1" fmla="val 10086"/>
              <a:gd name="adj2" fmla="val 10438"/>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491776" y="2169899"/>
            <a:ext cx="1017968" cy="2571768"/>
          </a:xfrm>
          <a:prstGeom prst="halfFrame">
            <a:avLst>
              <a:gd name="adj1" fmla="val 8625"/>
              <a:gd name="adj2" fmla="val 11045"/>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checkerboard(across)">
                                      <p:cBhvr>
                                        <p:cTn id="58" dur="3000"/>
                                        <p:tgtEl>
                                          <p:spTgt spid="3"/>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checkerboard(across)">
                                      <p:cBhvr>
                                        <p:cTn id="61" dur="3000"/>
                                        <p:tgtEl>
                                          <p:spTgt spid="4"/>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checkerboard(across)">
                                      <p:cBhvr>
                                        <p:cTn id="64" dur="3000"/>
                                        <p:tgtEl>
                                          <p:spTgt spid="5"/>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checkerboard(across)">
                                      <p:cBhvr>
                                        <p:cTn id="67" dur="3000"/>
                                        <p:tgtEl>
                                          <p:spTgt spid="6"/>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checkerboard(across)">
                                      <p:cBhvr>
                                        <p:cTn id="70" dur="3000"/>
                                        <p:tgtEl>
                                          <p:spTgt spid="7"/>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checkerboard(across)">
                                      <p:cBhvr>
                                        <p:cTn id="73" dur="3000"/>
                                        <p:tgtEl>
                                          <p:spTgt spid="8"/>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checkerboard(across)">
                                      <p:cBhvr>
                                        <p:cTn id="76" dur="3000"/>
                                        <p:tgtEl>
                                          <p:spTgt spid="9"/>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checkerboard(across)">
                                      <p:cBhvr>
                                        <p:cTn id="79" dur="3000"/>
                                        <p:tgtEl>
                                          <p:spTgt spid="10"/>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checkerboard(across)">
                                      <p:cBhvr>
                                        <p:cTn id="82" dur="3000"/>
                                        <p:tgtEl>
                                          <p:spTgt spid="11"/>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checkerboard(across)">
                                      <p:cBhvr>
                                        <p:cTn id="85" dur="3000"/>
                                        <p:tgtEl>
                                          <p:spTgt spid="12"/>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checkerboard(across)">
                                      <p:cBhvr>
                                        <p:cTn id="88" dur="3000"/>
                                        <p:tgtEl>
                                          <p:spTgt spid="13"/>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checkerboard(across)">
                                      <p:cBhvr>
                                        <p:cTn id="91" dur="3000"/>
                                        <p:tgtEl>
                                          <p:spTgt spid="14"/>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3"/>
                                        </p:tgtEl>
                                        <p:attrNameLst>
                                          <p:attrName>ppt_x</p:attrName>
                                        </p:attrNameLst>
                                      </p:cBhvr>
                                      <p:tavLst>
                                        <p:tav tm="0">
                                          <p:val>
                                            <p:strVal val="ppt_x"/>
                                          </p:val>
                                        </p:tav>
                                        <p:tav tm="100000">
                                          <p:val>
                                            <p:strVal val="1+ppt_w/2"/>
                                          </p:val>
                                        </p:tav>
                                      </p:tavLst>
                                    </p:anim>
                                    <p:anim calcmode="lin" valueType="num">
                                      <p:cBhvr additive="base">
                                        <p:cTn id="95" dur="3000"/>
                                        <p:tgtEl>
                                          <p:spTgt spid="3"/>
                                        </p:tgtEl>
                                        <p:attrNameLst>
                                          <p:attrName>ppt_y</p:attrName>
                                        </p:attrNameLst>
                                      </p:cBhvr>
                                      <p:tavLst>
                                        <p:tav tm="0">
                                          <p:val>
                                            <p:strVal val="ppt_y"/>
                                          </p:val>
                                        </p:tav>
                                        <p:tav tm="100000">
                                          <p:val>
                                            <p:strVal val="1+ppt_h/2"/>
                                          </p:val>
                                        </p:tav>
                                      </p:tavLst>
                                    </p:anim>
                                    <p:set>
                                      <p:cBhvr>
                                        <p:cTn id="96" dur="1" fill="hold">
                                          <p:stCondLst>
                                            <p:cond delay="2999"/>
                                          </p:stCondLst>
                                        </p:cTn>
                                        <p:tgtEl>
                                          <p:spTgt spid="3"/>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1+ppt_h/2"/>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3000"/>
                                        <p:tgtEl>
                                          <p:spTgt spid="5"/>
                                        </p:tgtEl>
                                        <p:attrNameLst>
                                          <p:attrName>ppt_x</p:attrName>
                                        </p:attrNameLst>
                                      </p:cBhvr>
                                      <p:tavLst>
                                        <p:tav tm="0">
                                          <p:val>
                                            <p:strVal val="ppt_x"/>
                                          </p:val>
                                        </p:tav>
                                        <p:tav tm="100000">
                                          <p:val>
                                            <p:strVal val="1+ppt_w/2"/>
                                          </p:val>
                                        </p:tav>
                                      </p:tavLst>
                                    </p:anim>
                                    <p:anim calcmode="lin" valueType="num">
                                      <p:cBhvr additive="base">
                                        <p:cTn id="103" dur="3000"/>
                                        <p:tgtEl>
                                          <p:spTgt spid="5"/>
                                        </p:tgtEl>
                                        <p:attrNameLst>
                                          <p:attrName>ppt_y</p:attrName>
                                        </p:attrNameLst>
                                      </p:cBhvr>
                                      <p:tavLst>
                                        <p:tav tm="0">
                                          <p:val>
                                            <p:strVal val="ppt_y"/>
                                          </p:val>
                                        </p:tav>
                                        <p:tav tm="100000">
                                          <p:val>
                                            <p:strVal val="1+ppt_h/2"/>
                                          </p:val>
                                        </p:tav>
                                      </p:tavLst>
                                    </p:anim>
                                    <p:set>
                                      <p:cBhvr>
                                        <p:cTn id="104" dur="1" fill="hold">
                                          <p:stCondLst>
                                            <p:cond delay="2999"/>
                                          </p:stCondLst>
                                        </p:cTn>
                                        <p:tgtEl>
                                          <p:spTgt spid="5"/>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0-ppt_h/2"/>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9" fill="hold"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0-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0-ppt_w/2"/>
                                          </p:val>
                                        </p:tav>
                                      </p:tavLst>
                                    </p:anim>
                                    <p:anim calcmode="lin" valueType="num">
                                      <p:cBhvr additive="base">
                                        <p:cTn id="115" dur="3000"/>
                                        <p:tgtEl>
                                          <p:spTgt spid="14"/>
                                        </p:tgtEl>
                                        <p:attrNameLst>
                                          <p:attrName>ppt_y</p:attrName>
                                        </p:attrNameLst>
                                      </p:cBhvr>
                                      <p:tavLst>
                                        <p:tav tm="0">
                                          <p:val>
                                            <p:strVal val="ppt_y"/>
                                          </p:val>
                                        </p:tav>
                                        <p:tav tm="100000">
                                          <p:val>
                                            <p:strVal val="0-ppt_h/2"/>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0-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3000" fill="hold"/>
                                        <p:tgtEl>
                                          <p:spTgt spid="2"/>
                                        </p:tgtEl>
                                        <p:attrNameLst>
                                          <p:attrName>ppt_w</p:attrName>
                                        </p:attrNameLst>
                                      </p:cBhvr>
                                      <p:tavLst>
                                        <p:tav tm="0">
                                          <p:val>
                                            <p:strVal val="2/3*#ppt_w"/>
                                          </p:val>
                                        </p:tav>
                                        <p:tav tm="100000">
                                          <p:val>
                                            <p:strVal val="#ppt_w"/>
                                          </p:val>
                                        </p:tav>
                                      </p:tavLst>
                                    </p:anim>
                                    <p:anim calcmode="lin" valueType="num">
                                      <p:cBhvr>
                                        <p:cTn id="144" dur="3000" fill="hold"/>
                                        <p:tgtEl>
                                          <p:spTgt spid="2"/>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Effect transition="in" filter="box(out)">
                                      <p:cBhvr>
                                        <p:cTn id="14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5672_husky-syberyjskie.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softEdge rad="31750"/>
          </a:effectLst>
        </p:spPr>
      </p:pic>
      <p:sp>
        <p:nvSpPr>
          <p:cNvPr id="3" name="2 Onda"/>
          <p:cNvSpPr/>
          <p:nvPr/>
        </p:nvSpPr>
        <p:spPr>
          <a:xfrm>
            <a:off x="1571604" y="0"/>
            <a:ext cx="278605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flipH="1">
            <a:off x="4429124" y="0"/>
            <a:ext cx="277659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a:off x="1571604" y="642924"/>
            <a:ext cx="278605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429124" y="642924"/>
            <a:ext cx="277659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571604" y="1285884"/>
            <a:ext cx="278605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429124" y="1285884"/>
            <a:ext cx="277659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571604" y="1928808"/>
            <a:ext cx="278605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429124" y="1928808"/>
            <a:ext cx="277659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571604" y="2571768"/>
            <a:ext cx="278605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429124" y="2571768"/>
            <a:ext cx="277659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571604" y="3214692"/>
            <a:ext cx="278605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429124" y="3214692"/>
            <a:ext cx="277659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571604" y="3857652"/>
            <a:ext cx="278605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429124" y="3857652"/>
            <a:ext cx="277659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1571604" y="4500576"/>
            <a:ext cx="278605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429124" y="4500576"/>
            <a:ext cx="2776590" cy="964413"/>
          </a:xfrm>
          <a:prstGeom prst="wave">
            <a:avLst>
              <a:gd name="adj1" fmla="val 20000"/>
              <a:gd name="adj2" fmla="val 0"/>
            </a:avLst>
          </a:prstGeom>
          <a:blipFill dpi="0" rotWithShape="1">
            <a:blip r:embed="rId4">
              <a:grayscl/>
              <a:lum bright="4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214332"/>
            <a:ext cx="9715568" cy="635798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3000" fill="hold"/>
                                        <p:tgtEl>
                                          <p:spTgt spid="4"/>
                                        </p:tgtEl>
                                        <p:attrNameLst>
                                          <p:attrName>ppt_x</p:attrName>
                                        </p:attrNameLst>
                                      </p:cBhvr>
                                      <p:tavLst>
                                        <p:tav tm="0">
                                          <p:val>
                                            <p:strVal val="0-#ppt_w/2"/>
                                          </p:val>
                                        </p:tav>
                                        <p:tav tm="100000">
                                          <p:val>
                                            <p:strVal val="#ppt_x"/>
                                          </p:val>
                                        </p:tav>
                                      </p:tavLst>
                                    </p:anim>
                                    <p:anim calcmode="lin" valueType="num">
                                      <p:cBhvr additive="base">
                                        <p:cTn id="43" dur="3000" fill="hold"/>
                                        <p:tgtEl>
                                          <p:spTgt spid="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0-#ppt_w/2"/>
                                          </p:val>
                                        </p:tav>
                                        <p:tav tm="100000">
                                          <p:val>
                                            <p:strVal val="#ppt_x"/>
                                          </p:val>
                                        </p:tav>
                                      </p:tavLst>
                                    </p:anim>
                                    <p:anim calcmode="lin" valueType="num">
                                      <p:cBhvr additive="base">
                                        <p:cTn id="51" dur="3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p:cTn id="74" dur="3000" fill="hold"/>
                                        <p:tgtEl>
                                          <p:spTgt spid="3"/>
                                        </p:tgtEl>
                                        <p:attrNameLst>
                                          <p:attrName>ppt_w</p:attrName>
                                        </p:attrNameLst>
                                      </p:cBhvr>
                                      <p:tavLst>
                                        <p:tav tm="0">
                                          <p:val>
                                            <p:strVal val="#ppt_w"/>
                                          </p:val>
                                        </p:tav>
                                        <p:tav tm="100000">
                                          <p:val>
                                            <p:strVal val="#ppt_w"/>
                                          </p:val>
                                        </p:tav>
                                      </p:tavLst>
                                    </p:anim>
                                    <p:anim calcmode="lin" valueType="num">
                                      <p:cBhvr>
                                        <p:cTn id="75" dur="3000" fill="hold"/>
                                        <p:tgtEl>
                                          <p:spTgt spid="3"/>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3000" fill="hold"/>
                                        <p:tgtEl>
                                          <p:spTgt spid="4"/>
                                        </p:tgtEl>
                                        <p:attrNameLst>
                                          <p:attrName>ppt_w</p:attrName>
                                        </p:attrNameLst>
                                      </p:cBhvr>
                                      <p:tavLst>
                                        <p:tav tm="0">
                                          <p:val>
                                            <p:strVal val="#ppt_w"/>
                                          </p:val>
                                        </p:tav>
                                        <p:tav tm="100000">
                                          <p:val>
                                            <p:strVal val="#ppt_w"/>
                                          </p:val>
                                        </p:tav>
                                      </p:tavLst>
                                    </p:anim>
                                    <p:anim calcmode="lin" valueType="num">
                                      <p:cBhvr>
                                        <p:cTn id="79" dur="3000" fill="hold"/>
                                        <p:tgtEl>
                                          <p:spTgt spid="4"/>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p:val>
                                            <p:strVal val="#ppt_w"/>
                                          </p:val>
                                        </p:tav>
                                        <p:tav tm="100000">
                                          <p:val>
                                            <p:strVal val="#ppt_w"/>
                                          </p:val>
                                        </p:tav>
                                      </p:tavLst>
                                    </p:anim>
                                    <p:anim calcmode="lin" valueType="num">
                                      <p:cBhvr>
                                        <p:cTn id="91" dur="3000" fill="hold"/>
                                        <p:tgtEl>
                                          <p:spTgt spid="7"/>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p:val>
                                            <p:strVal val="#ppt_w"/>
                                          </p:val>
                                        </p:tav>
                                        <p:tav tm="100000">
                                          <p:val>
                                            <p:strVal val="#ppt_w"/>
                                          </p:val>
                                        </p:tav>
                                      </p:tavLst>
                                    </p:anim>
                                    <p:anim calcmode="lin" valueType="num">
                                      <p:cBhvr>
                                        <p:cTn id="95" dur="3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p:val>
                                            <p:strVal val="#ppt_w"/>
                                          </p:val>
                                        </p:tav>
                                        <p:tav tm="100000">
                                          <p:val>
                                            <p:strVal val="#ppt_w"/>
                                          </p:val>
                                        </p:tav>
                                      </p:tavLst>
                                    </p:anim>
                                    <p:anim calcmode="lin" valueType="num">
                                      <p:cBhvr>
                                        <p:cTn id="99" dur="3000" fill="hold"/>
                                        <p:tgtEl>
                                          <p:spTgt spid="9"/>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p:val>
                                            <p:strVal val="#ppt_w"/>
                                          </p:val>
                                        </p:tav>
                                        <p:tav tm="100000">
                                          <p:val>
                                            <p:strVal val="#ppt_w"/>
                                          </p:val>
                                        </p:tav>
                                      </p:tavLst>
                                    </p:anim>
                                    <p:anim calcmode="lin" valueType="num">
                                      <p:cBhvr>
                                        <p:cTn id="103" dur="3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strVal val="#ppt_w"/>
                                          </p:val>
                                        </p:tav>
                                        <p:tav tm="100000">
                                          <p:val>
                                            <p:strVal val="#ppt_w"/>
                                          </p:val>
                                        </p:tav>
                                      </p:tavLst>
                                    </p:anim>
                                    <p:anim calcmode="lin" valueType="num">
                                      <p:cBhvr>
                                        <p:cTn id="107" dur="3000" fill="hold"/>
                                        <p:tgtEl>
                                          <p:spTgt spid="11"/>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strVal val="#ppt_w"/>
                                          </p:val>
                                        </p:tav>
                                        <p:tav tm="100000">
                                          <p:val>
                                            <p:strVal val="#ppt_w"/>
                                          </p:val>
                                        </p:tav>
                                      </p:tavLst>
                                    </p:anim>
                                    <p:anim calcmode="lin" valueType="num">
                                      <p:cBhvr>
                                        <p:cTn id="111" dur="3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p:val>
                                            <p:strVal val="#ppt_w"/>
                                          </p:val>
                                        </p:tav>
                                        <p:tav tm="100000">
                                          <p:val>
                                            <p:strVal val="#ppt_w"/>
                                          </p:val>
                                        </p:tav>
                                      </p:tavLst>
                                    </p:anim>
                                    <p:anim calcmode="lin" valueType="num">
                                      <p:cBhvr>
                                        <p:cTn id="115" dur="3000" fill="hold"/>
                                        <p:tgtEl>
                                          <p:spTgt spid="13"/>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p:val>
                                            <p:strVal val="#ppt_w"/>
                                          </p:val>
                                        </p:tav>
                                        <p:tav tm="100000">
                                          <p:val>
                                            <p:strVal val="#ppt_w"/>
                                          </p:val>
                                        </p:tav>
                                      </p:tavLst>
                                    </p:anim>
                                    <p:anim calcmode="lin" valueType="num">
                                      <p:cBhvr>
                                        <p:cTn id="119" dur="3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p:val>
                                            <p:strVal val="#ppt_w"/>
                                          </p:val>
                                        </p:tav>
                                        <p:tav tm="100000">
                                          <p:val>
                                            <p:strVal val="#ppt_w"/>
                                          </p:val>
                                        </p:tav>
                                      </p:tavLst>
                                    </p:anim>
                                    <p:anim calcmode="lin" valueType="num">
                                      <p:cBhvr>
                                        <p:cTn id="123" dur="3000" fill="hold"/>
                                        <p:tgtEl>
                                          <p:spTgt spid="1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p:val>
                                            <p:strVal val="#ppt_w"/>
                                          </p:val>
                                        </p:tav>
                                        <p:tav tm="100000">
                                          <p:val>
                                            <p:strVal val="#ppt_w"/>
                                          </p:val>
                                        </p:tav>
                                      </p:tavLst>
                                    </p:anim>
                                    <p:anim calcmode="lin" valueType="num">
                                      <p:cBhvr>
                                        <p:cTn id="127" dur="3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p:val>
                                            <p:strVal val="#ppt_w"/>
                                          </p:val>
                                        </p:tav>
                                        <p:tav tm="100000">
                                          <p:val>
                                            <p:strVal val="#ppt_w"/>
                                          </p:val>
                                        </p:tav>
                                      </p:tavLst>
                                    </p:anim>
                                    <p:anim calcmode="lin" valueType="num">
                                      <p:cBhvr>
                                        <p:cTn id="131" dur="3000" fill="hold"/>
                                        <p:tgtEl>
                                          <p:spTgt spid="1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p:val>
                                            <p:strVal val="#ppt_w"/>
                                          </p:val>
                                        </p:tav>
                                        <p:tav tm="100000">
                                          <p:val>
                                            <p:strVal val="#ppt_w"/>
                                          </p:val>
                                        </p:tav>
                                      </p:tavLst>
                                    </p:anim>
                                    <p:anim calcmode="lin" valueType="num">
                                      <p:cBhvr>
                                        <p:cTn id="135" dur="3000" fill="hold"/>
                                        <p:tgtEl>
                                          <p:spTgt spid="18"/>
                                        </p:tgtEl>
                                        <p:attrNameLst>
                                          <p:attrName>ppt_h</p:attrName>
                                        </p:attrNameLst>
                                      </p:cBhvr>
                                      <p:tavLst>
                                        <p:tav tm="0" fmla="#ppt_h*sin(2.5*pi*$)">
                                          <p:val>
                                            <p:fltVal val="0"/>
                                          </p:val>
                                        </p:tav>
                                        <p:tav tm="100000">
                                          <p:val>
                                            <p:fltVal val="1"/>
                                          </p:val>
                                        </p:tav>
                                      </p:tavLst>
                                    </p:anim>
                                  </p:childTnLst>
                                </p:cTn>
                              </p:par>
                              <p:par>
                                <p:cTn id="136" presetID="2" presetClass="exit" presetSubtype="2" fill="hold" grpId="2" nodeType="withEffect">
                                  <p:stCondLst>
                                    <p:cond delay="0"/>
                                  </p:stCondLst>
                                  <p:childTnLst>
                                    <p:anim calcmode="lin" valueType="num">
                                      <p:cBhvr additive="base">
                                        <p:cTn id="137" dur="3000"/>
                                        <p:tgtEl>
                                          <p:spTgt spid="3"/>
                                        </p:tgtEl>
                                        <p:attrNameLst>
                                          <p:attrName>ppt_x</p:attrName>
                                        </p:attrNameLst>
                                      </p:cBhvr>
                                      <p:tavLst>
                                        <p:tav tm="0">
                                          <p:val>
                                            <p:strVal val="ppt_x"/>
                                          </p:val>
                                        </p:tav>
                                        <p:tav tm="100000">
                                          <p:val>
                                            <p:strVal val="1+ppt_w/2"/>
                                          </p:val>
                                        </p:tav>
                                      </p:tavLst>
                                    </p:anim>
                                    <p:anim calcmode="lin" valueType="num">
                                      <p:cBhvr additive="base">
                                        <p:cTn id="138" dur="3000"/>
                                        <p:tgtEl>
                                          <p:spTgt spid="3"/>
                                        </p:tgtEl>
                                        <p:attrNameLst>
                                          <p:attrName>ppt_y</p:attrName>
                                        </p:attrNameLst>
                                      </p:cBhvr>
                                      <p:tavLst>
                                        <p:tav tm="0">
                                          <p:val>
                                            <p:strVal val="ppt_y"/>
                                          </p:val>
                                        </p:tav>
                                        <p:tav tm="100000">
                                          <p:val>
                                            <p:strVal val="ppt_y"/>
                                          </p:val>
                                        </p:tav>
                                      </p:tavLst>
                                    </p:anim>
                                    <p:set>
                                      <p:cBhvr>
                                        <p:cTn id="139" dur="1" fill="hold">
                                          <p:stCondLst>
                                            <p:cond delay="2999"/>
                                          </p:stCondLst>
                                        </p:cTn>
                                        <p:tgtEl>
                                          <p:spTgt spid="3"/>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1+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1+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1+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1+ppt_w/2"/>
                                          </p:val>
                                        </p:tav>
                                      </p:tavLst>
                                    </p:anim>
                                    <p:anim calcmode="lin" valueType="num">
                                      <p:cBhvr additive="base">
                                        <p:cTn id="162" dur="3000"/>
                                        <p:tgtEl>
                                          <p:spTgt spid="15"/>
                                        </p:tgtEl>
                                        <p:attrNameLst>
                                          <p:attrName>ppt_y</p:attrName>
                                        </p:attrNameLst>
                                      </p:cBhvr>
                                      <p:tavLst>
                                        <p:tav tm="0">
                                          <p:val>
                                            <p:strVal val="ppt_y"/>
                                          </p:val>
                                        </p:tav>
                                        <p:tav tm="100000">
                                          <p:val>
                                            <p:strVal val="ppt_y"/>
                                          </p:val>
                                        </p:tav>
                                      </p:tavLst>
                                    </p:anim>
                                    <p:set>
                                      <p:cBhvr>
                                        <p:cTn id="163" dur="1" fill="hold">
                                          <p:stCondLst>
                                            <p:cond delay="2999"/>
                                          </p:stCondLst>
                                        </p:cTn>
                                        <p:tgtEl>
                                          <p:spTgt spid="15"/>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3000"/>
                                        <p:tgtEl>
                                          <p:spTgt spid="17"/>
                                        </p:tgtEl>
                                        <p:attrNameLst>
                                          <p:attrName>ppt_x</p:attrName>
                                        </p:attrNameLst>
                                      </p:cBhvr>
                                      <p:tavLst>
                                        <p:tav tm="0">
                                          <p:val>
                                            <p:strVal val="ppt_x"/>
                                          </p:val>
                                        </p:tav>
                                        <p:tav tm="100000">
                                          <p:val>
                                            <p:strVal val="1+ppt_w/2"/>
                                          </p:val>
                                        </p:tav>
                                      </p:tavLst>
                                    </p:anim>
                                    <p:anim calcmode="lin" valueType="num">
                                      <p:cBhvr additive="base">
                                        <p:cTn id="166" dur="3000"/>
                                        <p:tgtEl>
                                          <p:spTgt spid="17"/>
                                        </p:tgtEl>
                                        <p:attrNameLst>
                                          <p:attrName>ppt_y</p:attrName>
                                        </p:attrNameLst>
                                      </p:cBhvr>
                                      <p:tavLst>
                                        <p:tav tm="0">
                                          <p:val>
                                            <p:strVal val="ppt_y"/>
                                          </p:val>
                                        </p:tav>
                                        <p:tav tm="100000">
                                          <p:val>
                                            <p:strVal val="ppt_y"/>
                                          </p:val>
                                        </p:tav>
                                      </p:tavLst>
                                    </p:anim>
                                    <p:set>
                                      <p:cBhvr>
                                        <p:cTn id="167" dur="1" fill="hold">
                                          <p:stCondLst>
                                            <p:cond delay="2999"/>
                                          </p:stCondLst>
                                        </p:cTn>
                                        <p:tgtEl>
                                          <p:spTgt spid="17"/>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4"/>
                                        </p:tgtEl>
                                        <p:attrNameLst>
                                          <p:attrName>ppt_x</p:attrName>
                                        </p:attrNameLst>
                                      </p:cBhvr>
                                      <p:tavLst>
                                        <p:tav tm="0">
                                          <p:val>
                                            <p:strVal val="ppt_x"/>
                                          </p:val>
                                        </p:tav>
                                        <p:tav tm="100000">
                                          <p:val>
                                            <p:strVal val="0-ppt_w/2"/>
                                          </p:val>
                                        </p:tav>
                                      </p:tavLst>
                                    </p:anim>
                                    <p:anim calcmode="lin" valueType="num">
                                      <p:cBhvr additive="base">
                                        <p:cTn id="170" dur="3000"/>
                                        <p:tgtEl>
                                          <p:spTgt spid="4"/>
                                        </p:tgtEl>
                                        <p:attrNameLst>
                                          <p:attrName>ppt_y</p:attrName>
                                        </p:attrNameLst>
                                      </p:cBhvr>
                                      <p:tavLst>
                                        <p:tav tm="0">
                                          <p:val>
                                            <p:strVal val="ppt_y"/>
                                          </p:val>
                                        </p:tav>
                                        <p:tav tm="100000">
                                          <p:val>
                                            <p:strVal val="ppt_y"/>
                                          </p:val>
                                        </p:tav>
                                      </p:tavLst>
                                    </p:anim>
                                    <p:set>
                                      <p:cBhvr>
                                        <p:cTn id="171" dur="1" fill="hold">
                                          <p:stCondLst>
                                            <p:cond delay="2999"/>
                                          </p:stCondLst>
                                        </p:cTn>
                                        <p:tgtEl>
                                          <p:spTgt spid="4"/>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6"/>
                                        </p:tgtEl>
                                        <p:attrNameLst>
                                          <p:attrName>ppt_x</p:attrName>
                                        </p:attrNameLst>
                                      </p:cBhvr>
                                      <p:tavLst>
                                        <p:tav tm="0">
                                          <p:val>
                                            <p:strVal val="ppt_x"/>
                                          </p:val>
                                        </p:tav>
                                        <p:tav tm="100000">
                                          <p:val>
                                            <p:strVal val="0-ppt_w/2"/>
                                          </p:val>
                                        </p:tav>
                                      </p:tavLst>
                                    </p:anim>
                                    <p:anim calcmode="lin" valueType="num">
                                      <p:cBhvr additive="base">
                                        <p:cTn id="174" dur="3000"/>
                                        <p:tgtEl>
                                          <p:spTgt spid="6"/>
                                        </p:tgtEl>
                                        <p:attrNameLst>
                                          <p:attrName>ppt_y</p:attrName>
                                        </p:attrNameLst>
                                      </p:cBhvr>
                                      <p:tavLst>
                                        <p:tav tm="0">
                                          <p:val>
                                            <p:strVal val="ppt_y"/>
                                          </p:val>
                                        </p:tav>
                                        <p:tav tm="100000">
                                          <p:val>
                                            <p:strVal val="ppt_y"/>
                                          </p:val>
                                        </p:tav>
                                      </p:tavLst>
                                    </p:anim>
                                    <p:set>
                                      <p:cBhvr>
                                        <p:cTn id="175" dur="1" fill="hold">
                                          <p:stCondLst>
                                            <p:cond delay="2999"/>
                                          </p:stCondLst>
                                        </p:cTn>
                                        <p:tgtEl>
                                          <p:spTgt spid="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8"/>
                                        </p:tgtEl>
                                        <p:attrNameLst>
                                          <p:attrName>ppt_x</p:attrName>
                                        </p:attrNameLst>
                                      </p:cBhvr>
                                      <p:tavLst>
                                        <p:tav tm="0">
                                          <p:val>
                                            <p:strVal val="ppt_x"/>
                                          </p:val>
                                        </p:tav>
                                        <p:tav tm="100000">
                                          <p:val>
                                            <p:strVal val="0-ppt_w/2"/>
                                          </p:val>
                                        </p:tav>
                                      </p:tavLst>
                                    </p:anim>
                                    <p:anim calcmode="lin" valueType="num">
                                      <p:cBhvr additive="base">
                                        <p:cTn id="178" dur="3000"/>
                                        <p:tgtEl>
                                          <p:spTgt spid="8"/>
                                        </p:tgtEl>
                                        <p:attrNameLst>
                                          <p:attrName>ppt_y</p:attrName>
                                        </p:attrNameLst>
                                      </p:cBhvr>
                                      <p:tavLst>
                                        <p:tav tm="0">
                                          <p:val>
                                            <p:strVal val="ppt_y"/>
                                          </p:val>
                                        </p:tav>
                                        <p:tav tm="100000">
                                          <p:val>
                                            <p:strVal val="ppt_y"/>
                                          </p:val>
                                        </p:tav>
                                      </p:tavLst>
                                    </p:anim>
                                    <p:set>
                                      <p:cBhvr>
                                        <p:cTn id="179" dur="1" fill="hold">
                                          <p:stCondLst>
                                            <p:cond delay="2999"/>
                                          </p:stCondLst>
                                        </p:cTn>
                                        <p:tgtEl>
                                          <p:spTgt spid="8"/>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0"/>
                                        </p:tgtEl>
                                        <p:attrNameLst>
                                          <p:attrName>ppt_x</p:attrName>
                                        </p:attrNameLst>
                                      </p:cBhvr>
                                      <p:tavLst>
                                        <p:tav tm="0">
                                          <p:val>
                                            <p:strVal val="ppt_x"/>
                                          </p:val>
                                        </p:tav>
                                        <p:tav tm="100000">
                                          <p:val>
                                            <p:strVal val="0-ppt_w/2"/>
                                          </p:val>
                                        </p:tav>
                                      </p:tavLst>
                                    </p:anim>
                                    <p:anim calcmode="lin" valueType="num">
                                      <p:cBhvr additive="base">
                                        <p:cTn id="182" dur="3000"/>
                                        <p:tgtEl>
                                          <p:spTgt spid="10"/>
                                        </p:tgtEl>
                                        <p:attrNameLst>
                                          <p:attrName>ppt_y</p:attrName>
                                        </p:attrNameLst>
                                      </p:cBhvr>
                                      <p:tavLst>
                                        <p:tav tm="0">
                                          <p:val>
                                            <p:strVal val="ppt_y"/>
                                          </p:val>
                                        </p:tav>
                                        <p:tav tm="100000">
                                          <p:val>
                                            <p:strVal val="ppt_y"/>
                                          </p:val>
                                        </p:tav>
                                      </p:tavLst>
                                    </p:anim>
                                    <p:set>
                                      <p:cBhvr>
                                        <p:cTn id="183" dur="1" fill="hold">
                                          <p:stCondLst>
                                            <p:cond delay="2999"/>
                                          </p:stCondLst>
                                        </p:cTn>
                                        <p:tgtEl>
                                          <p:spTgt spid="10"/>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2"/>
                                        </p:tgtEl>
                                        <p:attrNameLst>
                                          <p:attrName>ppt_x</p:attrName>
                                        </p:attrNameLst>
                                      </p:cBhvr>
                                      <p:tavLst>
                                        <p:tav tm="0">
                                          <p:val>
                                            <p:strVal val="ppt_x"/>
                                          </p:val>
                                        </p:tav>
                                        <p:tav tm="100000">
                                          <p:val>
                                            <p:strVal val="0-ppt_w/2"/>
                                          </p:val>
                                        </p:tav>
                                      </p:tavLst>
                                    </p:anim>
                                    <p:anim calcmode="lin" valueType="num">
                                      <p:cBhvr additive="base">
                                        <p:cTn id="186" dur="3000"/>
                                        <p:tgtEl>
                                          <p:spTgt spid="12"/>
                                        </p:tgtEl>
                                        <p:attrNameLst>
                                          <p:attrName>ppt_y</p:attrName>
                                        </p:attrNameLst>
                                      </p:cBhvr>
                                      <p:tavLst>
                                        <p:tav tm="0">
                                          <p:val>
                                            <p:strVal val="ppt_y"/>
                                          </p:val>
                                        </p:tav>
                                        <p:tav tm="100000">
                                          <p:val>
                                            <p:strVal val="ppt_y"/>
                                          </p:val>
                                        </p:tav>
                                      </p:tavLst>
                                    </p:anim>
                                    <p:set>
                                      <p:cBhvr>
                                        <p:cTn id="187" dur="1" fill="hold">
                                          <p:stCondLst>
                                            <p:cond delay="2999"/>
                                          </p:stCondLst>
                                        </p:cTn>
                                        <p:tgtEl>
                                          <p:spTgt spid="12"/>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0-ppt_w/2"/>
                                          </p:val>
                                        </p:tav>
                                      </p:tavLst>
                                    </p:anim>
                                    <p:anim calcmode="lin" valueType="num">
                                      <p:cBhvr additive="base">
                                        <p:cTn id="190" dur="3000"/>
                                        <p:tgtEl>
                                          <p:spTgt spid="14"/>
                                        </p:tgtEl>
                                        <p:attrNameLst>
                                          <p:attrName>ppt_y</p:attrName>
                                        </p:attrNameLst>
                                      </p:cBhvr>
                                      <p:tavLst>
                                        <p:tav tm="0">
                                          <p:val>
                                            <p:strVal val="ppt_y"/>
                                          </p:val>
                                        </p:tav>
                                        <p:tav tm="100000">
                                          <p:val>
                                            <p:strVal val="ppt_y"/>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6"/>
                                        </p:tgtEl>
                                        <p:attrNameLst>
                                          <p:attrName>ppt_x</p:attrName>
                                        </p:attrNameLst>
                                      </p:cBhvr>
                                      <p:tavLst>
                                        <p:tav tm="0">
                                          <p:val>
                                            <p:strVal val="ppt_x"/>
                                          </p:val>
                                        </p:tav>
                                        <p:tav tm="100000">
                                          <p:val>
                                            <p:strVal val="0-ppt_w/2"/>
                                          </p:val>
                                        </p:tav>
                                      </p:tavLst>
                                    </p:anim>
                                    <p:anim calcmode="lin" valueType="num">
                                      <p:cBhvr additive="base">
                                        <p:cTn id="194" dur="3000"/>
                                        <p:tgtEl>
                                          <p:spTgt spid="16"/>
                                        </p:tgtEl>
                                        <p:attrNameLst>
                                          <p:attrName>ppt_y</p:attrName>
                                        </p:attrNameLst>
                                      </p:cBhvr>
                                      <p:tavLst>
                                        <p:tav tm="0">
                                          <p:val>
                                            <p:strVal val="ppt_y"/>
                                          </p:val>
                                        </p:tav>
                                        <p:tav tm="100000">
                                          <p:val>
                                            <p:strVal val="ppt_y"/>
                                          </p:val>
                                        </p:tav>
                                      </p:tavLst>
                                    </p:anim>
                                    <p:set>
                                      <p:cBhvr>
                                        <p:cTn id="195" dur="1" fill="hold">
                                          <p:stCondLst>
                                            <p:cond delay="2999"/>
                                          </p:stCondLst>
                                        </p:cTn>
                                        <p:tgtEl>
                                          <p:spTgt spid="16"/>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8"/>
                                        </p:tgtEl>
                                        <p:attrNameLst>
                                          <p:attrName>ppt_x</p:attrName>
                                        </p:attrNameLst>
                                      </p:cBhvr>
                                      <p:tavLst>
                                        <p:tav tm="0">
                                          <p:val>
                                            <p:strVal val="ppt_x"/>
                                          </p:val>
                                        </p:tav>
                                        <p:tav tm="100000">
                                          <p:val>
                                            <p:strVal val="0-ppt_w/2"/>
                                          </p:val>
                                        </p:tav>
                                      </p:tavLst>
                                    </p:anim>
                                    <p:anim calcmode="lin" valueType="num">
                                      <p:cBhvr additive="base">
                                        <p:cTn id="198" dur="3000"/>
                                        <p:tgtEl>
                                          <p:spTgt spid="18"/>
                                        </p:tgtEl>
                                        <p:attrNameLst>
                                          <p:attrName>ppt_y</p:attrName>
                                        </p:attrNameLst>
                                      </p:cBhvr>
                                      <p:tavLst>
                                        <p:tav tm="0">
                                          <p:val>
                                            <p:strVal val="ppt_y"/>
                                          </p:val>
                                        </p:tav>
                                        <p:tav tm="100000">
                                          <p:val>
                                            <p:strVal val="ppt_y"/>
                                          </p:val>
                                        </p:tav>
                                      </p:tavLst>
                                    </p:anim>
                                    <p:set>
                                      <p:cBhvr>
                                        <p:cTn id="199" dur="1" fill="hold">
                                          <p:stCondLst>
                                            <p:cond delay="2999"/>
                                          </p:stCondLst>
                                        </p:cTn>
                                        <p:tgtEl>
                                          <p:spTgt spid="18"/>
                                        </p:tgtEl>
                                        <p:attrNameLst>
                                          <p:attrName>style.visibility</p:attrName>
                                        </p:attrNameLst>
                                      </p:cBhvr>
                                      <p:to>
                                        <p:strVal val="hidden"/>
                                      </p:to>
                                    </p:set>
                                  </p:childTnLst>
                                </p:cTn>
                              </p:par>
                              <p:par>
                                <p:cTn id="200" presetID="8" presetClass="emph" presetSubtype="0" fill="hold" grpId="3" nodeType="withEffect">
                                  <p:stCondLst>
                                    <p:cond delay="0"/>
                                  </p:stCondLst>
                                  <p:childTnLst>
                                    <p:animRot by="21600000">
                                      <p:cBhvr>
                                        <p:cTn id="201" dur="3000" fill="hold"/>
                                        <p:tgtEl>
                                          <p:spTgt spid="3"/>
                                        </p:tgtEl>
                                        <p:attrNameLst>
                                          <p:attrName>r</p:attrName>
                                        </p:attrNameLst>
                                      </p:cBhvr>
                                    </p:animRot>
                                  </p:childTnLst>
                                </p:cTn>
                              </p:par>
                              <p:par>
                                <p:cTn id="202" presetID="8" presetClass="emph" presetSubtype="0" fill="hold" grpId="3" nodeType="withEffect">
                                  <p:stCondLst>
                                    <p:cond delay="0"/>
                                  </p:stCondLst>
                                  <p:childTnLst>
                                    <p:animRot by="21600000">
                                      <p:cBhvr>
                                        <p:cTn id="203" dur="3000" fill="hold"/>
                                        <p:tgtEl>
                                          <p:spTgt spid="5"/>
                                        </p:tgtEl>
                                        <p:attrNameLst>
                                          <p:attrName>r</p:attrName>
                                        </p:attrNameLst>
                                      </p:cBhvr>
                                    </p:animRot>
                                  </p:childTnLst>
                                </p:cTn>
                              </p:par>
                              <p:par>
                                <p:cTn id="204" presetID="8" presetClass="emph" presetSubtype="0" fill="hold" grpId="3" nodeType="withEffect">
                                  <p:stCondLst>
                                    <p:cond delay="0"/>
                                  </p:stCondLst>
                                  <p:childTnLst>
                                    <p:animRot by="21600000">
                                      <p:cBhvr>
                                        <p:cTn id="205" dur="3000" fill="hold"/>
                                        <p:tgtEl>
                                          <p:spTgt spid="7"/>
                                        </p:tgtEl>
                                        <p:attrNameLst>
                                          <p:attrName>r</p:attrName>
                                        </p:attrNameLst>
                                      </p:cBhvr>
                                    </p:animRot>
                                  </p:childTnLst>
                                </p:cTn>
                              </p:par>
                              <p:par>
                                <p:cTn id="206" presetID="8" presetClass="emph" presetSubtype="0" fill="hold" grpId="3" nodeType="withEffect">
                                  <p:stCondLst>
                                    <p:cond delay="0"/>
                                  </p:stCondLst>
                                  <p:childTnLst>
                                    <p:animRot by="21600000">
                                      <p:cBhvr>
                                        <p:cTn id="207" dur="3000" fill="hold"/>
                                        <p:tgtEl>
                                          <p:spTgt spid="9"/>
                                        </p:tgtEl>
                                        <p:attrNameLst>
                                          <p:attrName>r</p:attrName>
                                        </p:attrNameLst>
                                      </p:cBhvr>
                                    </p:animRot>
                                  </p:childTnLst>
                                </p:cTn>
                              </p:par>
                              <p:par>
                                <p:cTn id="208" presetID="8" presetClass="emph" presetSubtype="0" fill="hold" grpId="3" nodeType="withEffect">
                                  <p:stCondLst>
                                    <p:cond delay="0"/>
                                  </p:stCondLst>
                                  <p:childTnLst>
                                    <p:animRot by="21600000">
                                      <p:cBhvr>
                                        <p:cTn id="209" dur="3000" fill="hold"/>
                                        <p:tgtEl>
                                          <p:spTgt spid="11"/>
                                        </p:tgtEl>
                                        <p:attrNameLst>
                                          <p:attrName>r</p:attrName>
                                        </p:attrNameLst>
                                      </p:cBhvr>
                                    </p:animRot>
                                  </p:childTnLst>
                                </p:cTn>
                              </p:par>
                              <p:par>
                                <p:cTn id="210" presetID="8" presetClass="emph" presetSubtype="0" fill="hold" grpId="3" nodeType="withEffect">
                                  <p:stCondLst>
                                    <p:cond delay="0"/>
                                  </p:stCondLst>
                                  <p:childTnLst>
                                    <p:animRot by="21600000">
                                      <p:cBhvr>
                                        <p:cTn id="211" dur="3000" fill="hold"/>
                                        <p:tgtEl>
                                          <p:spTgt spid="13"/>
                                        </p:tgtEl>
                                        <p:attrNameLst>
                                          <p:attrName>r</p:attrName>
                                        </p:attrNameLst>
                                      </p:cBhvr>
                                    </p:animRot>
                                  </p:childTnLst>
                                </p:cTn>
                              </p:par>
                              <p:par>
                                <p:cTn id="212" presetID="8" presetClass="emph" presetSubtype="0" fill="hold" grpId="3" nodeType="withEffect">
                                  <p:stCondLst>
                                    <p:cond delay="0"/>
                                  </p:stCondLst>
                                  <p:childTnLst>
                                    <p:animRot by="21600000">
                                      <p:cBhvr>
                                        <p:cTn id="213" dur="3000" fill="hold"/>
                                        <p:tgtEl>
                                          <p:spTgt spid="15"/>
                                        </p:tgtEl>
                                        <p:attrNameLst>
                                          <p:attrName>r</p:attrName>
                                        </p:attrNameLst>
                                      </p:cBhvr>
                                    </p:animRot>
                                  </p:childTnLst>
                                </p:cTn>
                              </p:par>
                              <p:par>
                                <p:cTn id="214" presetID="8" presetClass="emph" presetSubtype="0" fill="hold" grpId="3"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fill="hold" grpId="3" nodeType="withEffect">
                                  <p:stCondLst>
                                    <p:cond delay="0"/>
                                  </p:stCondLst>
                                  <p:childTnLst>
                                    <p:animRot by="-21600000">
                                      <p:cBhvr>
                                        <p:cTn id="217" dur="3000" fill="hold"/>
                                        <p:tgtEl>
                                          <p:spTgt spid="4"/>
                                        </p:tgtEl>
                                        <p:attrNameLst>
                                          <p:attrName>r</p:attrName>
                                        </p:attrNameLst>
                                      </p:cBhvr>
                                    </p:animRot>
                                  </p:childTnLst>
                                </p:cTn>
                              </p:par>
                              <p:par>
                                <p:cTn id="218" presetID="8" presetClass="emph" presetSubtype="0" fill="hold" grpId="3" nodeType="withEffect">
                                  <p:stCondLst>
                                    <p:cond delay="0"/>
                                  </p:stCondLst>
                                  <p:childTnLst>
                                    <p:animRot by="-21600000">
                                      <p:cBhvr>
                                        <p:cTn id="219" dur="3000" fill="hold"/>
                                        <p:tgtEl>
                                          <p:spTgt spid="6"/>
                                        </p:tgtEl>
                                        <p:attrNameLst>
                                          <p:attrName>r</p:attrName>
                                        </p:attrNameLst>
                                      </p:cBhvr>
                                    </p:animRot>
                                  </p:childTnLst>
                                </p:cTn>
                              </p:par>
                              <p:par>
                                <p:cTn id="220" presetID="8" presetClass="emph" presetSubtype="0" fill="hold" grpId="3" nodeType="withEffect">
                                  <p:stCondLst>
                                    <p:cond delay="0"/>
                                  </p:stCondLst>
                                  <p:childTnLst>
                                    <p:animRot by="-21600000">
                                      <p:cBhvr>
                                        <p:cTn id="221" dur="3000" fill="hold"/>
                                        <p:tgtEl>
                                          <p:spTgt spid="8"/>
                                        </p:tgtEl>
                                        <p:attrNameLst>
                                          <p:attrName>r</p:attrName>
                                        </p:attrNameLst>
                                      </p:cBhvr>
                                    </p:animRot>
                                  </p:childTnLst>
                                </p:cTn>
                              </p:par>
                              <p:par>
                                <p:cTn id="222" presetID="8" presetClass="emph" presetSubtype="0" fill="hold" grpId="3" nodeType="withEffect">
                                  <p:stCondLst>
                                    <p:cond delay="0"/>
                                  </p:stCondLst>
                                  <p:childTnLst>
                                    <p:animRot by="-21600000">
                                      <p:cBhvr>
                                        <p:cTn id="223" dur="3000" fill="hold"/>
                                        <p:tgtEl>
                                          <p:spTgt spid="10"/>
                                        </p:tgtEl>
                                        <p:attrNameLst>
                                          <p:attrName>r</p:attrName>
                                        </p:attrNameLst>
                                      </p:cBhvr>
                                    </p:animRot>
                                  </p:childTnLst>
                                </p:cTn>
                              </p:par>
                              <p:par>
                                <p:cTn id="224" presetID="8" presetClass="emph" presetSubtype="0" fill="hold" grpId="3" nodeType="withEffect">
                                  <p:stCondLst>
                                    <p:cond delay="0"/>
                                  </p:stCondLst>
                                  <p:childTnLst>
                                    <p:animRot by="-21600000">
                                      <p:cBhvr>
                                        <p:cTn id="225" dur="3000" fill="hold"/>
                                        <p:tgtEl>
                                          <p:spTgt spid="12"/>
                                        </p:tgtEl>
                                        <p:attrNameLst>
                                          <p:attrName>r</p:attrName>
                                        </p:attrNameLst>
                                      </p:cBhvr>
                                    </p:animRot>
                                  </p:childTnLst>
                                </p:cTn>
                              </p:par>
                              <p:par>
                                <p:cTn id="226" presetID="8" presetClass="emph" presetSubtype="0" fill="hold" grpId="3" nodeType="withEffect">
                                  <p:stCondLst>
                                    <p:cond delay="0"/>
                                  </p:stCondLst>
                                  <p:childTnLst>
                                    <p:animRot by="-21600000">
                                      <p:cBhvr>
                                        <p:cTn id="227" dur="3000" fill="hold"/>
                                        <p:tgtEl>
                                          <p:spTgt spid="14"/>
                                        </p:tgtEl>
                                        <p:attrNameLst>
                                          <p:attrName>r</p:attrName>
                                        </p:attrNameLst>
                                      </p:cBhvr>
                                    </p:animRot>
                                  </p:childTnLst>
                                </p:cTn>
                              </p:par>
                              <p:par>
                                <p:cTn id="228" presetID="8" presetClass="emph" presetSubtype="0" fill="hold" grpId="3" nodeType="withEffect">
                                  <p:stCondLst>
                                    <p:cond delay="0"/>
                                  </p:stCondLst>
                                  <p:childTnLst>
                                    <p:animRot by="-21600000">
                                      <p:cBhvr>
                                        <p:cTn id="229" dur="3000" fill="hold"/>
                                        <p:tgtEl>
                                          <p:spTgt spid="16"/>
                                        </p:tgtEl>
                                        <p:attrNameLst>
                                          <p:attrName>r</p:attrName>
                                        </p:attrNameLst>
                                      </p:cBhvr>
                                    </p:animRot>
                                  </p:childTnLst>
                                </p:cTn>
                              </p:par>
                              <p:par>
                                <p:cTn id="230" presetID="8" presetClass="emph" presetSubtype="0" fill="hold" grpId="3" nodeType="withEffect">
                                  <p:stCondLst>
                                    <p:cond delay="0"/>
                                  </p:stCondLst>
                                  <p:childTnLst>
                                    <p:animRot by="-21600000">
                                      <p:cBhvr>
                                        <p:cTn id="231" dur="3000" fill="hold"/>
                                        <p:tgtEl>
                                          <p:spTgt spid="18"/>
                                        </p:tgtEl>
                                        <p:attrNameLst>
                                          <p:attrName>r</p:attrName>
                                        </p:attrNameLst>
                                      </p:cBhvr>
                                    </p:animRo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3000" fill="hold"/>
                                        <p:tgtEl>
                                          <p:spTgt spid="2"/>
                                        </p:tgtEl>
                                        <p:attrNameLst>
                                          <p:attrName>ppt_w</p:attrName>
                                        </p:attrNameLst>
                                      </p:cBhvr>
                                      <p:tavLst>
                                        <p:tav tm="0">
                                          <p:val>
                                            <p:fltVal val="0"/>
                                          </p:val>
                                        </p:tav>
                                        <p:tav tm="100000">
                                          <p:val>
                                            <p:strVal val="#ppt_w"/>
                                          </p:val>
                                        </p:tav>
                                      </p:tavLst>
                                    </p:anim>
                                    <p:anim calcmode="lin" valueType="num">
                                      <p:cBhvr>
                                        <p:cTn id="23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195937_siberian-husky-nie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3242369">
            <a:off x="7848556" y="1292339"/>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3242369">
            <a:off x="7848556" y="2311597"/>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3242369">
            <a:off x="6268607" y="1347184"/>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3242369">
            <a:off x="6268607" y="2366442"/>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3242369">
            <a:off x="4696970" y="1347184"/>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3242369">
            <a:off x="4768408" y="2365176"/>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3242369">
            <a:off x="3125334" y="1400763"/>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3242369">
            <a:off x="3268211" y="2418753"/>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3242369">
            <a:off x="1768012" y="1347184"/>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3242369">
            <a:off x="1768012" y="2366442"/>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3242369">
            <a:off x="188063" y="1402029"/>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3242369">
            <a:off x="188063" y="2421288"/>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4"/>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8"/>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childTnLst>
                          </p:cTn>
                        </p:par>
                        <p:par>
                          <p:cTn id="80" fill="hold">
                            <p:stCondLst>
                              <p:cond delay="3000"/>
                            </p:stCondLst>
                            <p:childTnLst>
                              <p:par>
                                <p:cTn id="81" presetID="2" presetClass="exit" presetSubtype="8" fill="hold" grpId="2" nodeType="afterEffect">
                                  <p:stCondLst>
                                    <p:cond delay="0"/>
                                  </p:stCondLst>
                                  <p:childTnLst>
                                    <p:anim calcmode="lin" valueType="num">
                                      <p:cBhvr additive="base">
                                        <p:cTn id="82" dur="3000"/>
                                        <p:tgtEl>
                                          <p:spTgt spid="3"/>
                                        </p:tgtEl>
                                        <p:attrNameLst>
                                          <p:attrName>ppt_x</p:attrName>
                                        </p:attrNameLst>
                                      </p:cBhvr>
                                      <p:tavLst>
                                        <p:tav tm="0">
                                          <p:val>
                                            <p:strVal val="ppt_x"/>
                                          </p:val>
                                        </p:tav>
                                        <p:tav tm="100000">
                                          <p:val>
                                            <p:strVal val="0-ppt_w/2"/>
                                          </p:val>
                                        </p:tav>
                                      </p:tavLst>
                                    </p:anim>
                                    <p:anim calcmode="lin" valueType="num">
                                      <p:cBhvr additive="base">
                                        <p:cTn id="83" dur="3000"/>
                                        <p:tgtEl>
                                          <p:spTgt spid="3"/>
                                        </p:tgtEl>
                                        <p:attrNameLst>
                                          <p:attrName>ppt_y</p:attrName>
                                        </p:attrNameLst>
                                      </p:cBhvr>
                                      <p:tavLst>
                                        <p:tav tm="0">
                                          <p:val>
                                            <p:strVal val="ppt_y"/>
                                          </p:val>
                                        </p:tav>
                                        <p:tav tm="100000">
                                          <p:val>
                                            <p:strVal val="ppt_y"/>
                                          </p:val>
                                        </p:tav>
                                      </p:tavLst>
                                    </p:anim>
                                    <p:set>
                                      <p:cBhvr>
                                        <p:cTn id="84" dur="1" fill="hold">
                                          <p:stCondLst>
                                            <p:cond delay="2999"/>
                                          </p:stCondLst>
                                        </p:cTn>
                                        <p:tgtEl>
                                          <p:spTgt spid="3"/>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0-ppt_w/2"/>
                                          </p:val>
                                        </p:tav>
                                      </p:tavLst>
                                    </p:anim>
                                    <p:anim calcmode="lin" valueType="num">
                                      <p:cBhvr additive="base">
                                        <p:cTn id="87" dur="3000"/>
                                        <p:tgtEl>
                                          <p:spTgt spid="5"/>
                                        </p:tgtEl>
                                        <p:attrNameLst>
                                          <p:attrName>ppt_y</p:attrName>
                                        </p:attrNameLst>
                                      </p:cBhvr>
                                      <p:tavLst>
                                        <p:tav tm="0">
                                          <p:val>
                                            <p:strVal val="ppt_y"/>
                                          </p:val>
                                        </p:tav>
                                        <p:tav tm="100000">
                                          <p:val>
                                            <p:strVal val="ppt_y"/>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ppt_y"/>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ppt_y"/>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0-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4"/>
                                        </p:tgtEl>
                                        <p:attrNameLst>
                                          <p:attrName>ppt_x</p:attrName>
                                        </p:attrNameLst>
                                      </p:cBhvr>
                                      <p:tavLst>
                                        <p:tav tm="0">
                                          <p:val>
                                            <p:strVal val="ppt_x"/>
                                          </p:val>
                                        </p:tav>
                                        <p:tav tm="100000">
                                          <p:val>
                                            <p:strVal val="1+ppt_w/2"/>
                                          </p:val>
                                        </p:tav>
                                      </p:tavLst>
                                    </p:anim>
                                    <p:anim calcmode="lin" valueType="num">
                                      <p:cBhvr additive="base">
                                        <p:cTn id="107" dur="3000"/>
                                        <p:tgtEl>
                                          <p:spTgt spid="4"/>
                                        </p:tgtEl>
                                        <p:attrNameLst>
                                          <p:attrName>ppt_y</p:attrName>
                                        </p:attrNameLst>
                                      </p:cBhvr>
                                      <p:tavLst>
                                        <p:tav tm="0">
                                          <p:val>
                                            <p:strVal val="ppt_y"/>
                                          </p:val>
                                        </p:tav>
                                        <p:tav tm="100000">
                                          <p:val>
                                            <p:strVal val="ppt_y"/>
                                          </p:val>
                                        </p:tav>
                                      </p:tavLst>
                                    </p:anim>
                                    <p:set>
                                      <p:cBhvr>
                                        <p:cTn id="108" dur="1" fill="hold">
                                          <p:stCondLst>
                                            <p:cond delay="2999"/>
                                          </p:stCondLst>
                                        </p:cTn>
                                        <p:tgtEl>
                                          <p:spTgt spid="4"/>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1+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1+ppt_w/2"/>
                                          </p:val>
                                        </p:tav>
                                      </p:tavLst>
                                    </p:anim>
                                    <p:anim calcmode="lin" valueType="num">
                                      <p:cBhvr additive="base">
                                        <p:cTn id="115" dur="3000"/>
                                        <p:tgtEl>
                                          <p:spTgt spid="8"/>
                                        </p:tgtEl>
                                        <p:attrNameLst>
                                          <p:attrName>ppt_y</p:attrName>
                                        </p:attrNameLst>
                                      </p:cBhvr>
                                      <p:tavLst>
                                        <p:tav tm="0">
                                          <p:val>
                                            <p:strVal val="ppt_y"/>
                                          </p:val>
                                        </p:tav>
                                        <p:tav tm="100000">
                                          <p:val>
                                            <p:strVal val="ppt_y"/>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0"/>
                                        </p:tgtEl>
                                        <p:attrNameLst>
                                          <p:attrName>ppt_x</p:attrName>
                                        </p:attrNameLst>
                                      </p:cBhvr>
                                      <p:tavLst>
                                        <p:tav tm="0">
                                          <p:val>
                                            <p:strVal val="ppt_x"/>
                                          </p:val>
                                        </p:tav>
                                        <p:tav tm="100000">
                                          <p:val>
                                            <p:strVal val="1+ppt_w/2"/>
                                          </p:val>
                                        </p:tav>
                                      </p:tavLst>
                                    </p:anim>
                                    <p:anim calcmode="lin" valueType="num">
                                      <p:cBhvr additive="base">
                                        <p:cTn id="119" dur="3000"/>
                                        <p:tgtEl>
                                          <p:spTgt spid="10"/>
                                        </p:tgtEl>
                                        <p:attrNameLst>
                                          <p:attrName>ppt_y</p:attrName>
                                        </p:attrNameLst>
                                      </p:cBhvr>
                                      <p:tavLst>
                                        <p:tav tm="0">
                                          <p:val>
                                            <p:strVal val="ppt_y"/>
                                          </p:val>
                                        </p:tav>
                                        <p:tav tm="100000">
                                          <p:val>
                                            <p:strVal val="ppt_y"/>
                                          </p:val>
                                        </p:tav>
                                      </p:tavLst>
                                    </p:anim>
                                    <p:set>
                                      <p:cBhvr>
                                        <p:cTn id="120" dur="1" fill="hold">
                                          <p:stCondLst>
                                            <p:cond delay="2999"/>
                                          </p:stCondLst>
                                        </p:cTn>
                                        <p:tgtEl>
                                          <p:spTgt spid="10"/>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ppt_y"/>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1+ppt_w/2"/>
                                          </p:val>
                                        </p:tav>
                                      </p:tavLst>
                                    </p:anim>
                                    <p:anim calcmode="lin" valueType="num">
                                      <p:cBhvr additive="base">
                                        <p:cTn id="127" dur="3000"/>
                                        <p:tgtEl>
                                          <p:spTgt spid="14"/>
                                        </p:tgtEl>
                                        <p:attrNameLst>
                                          <p:attrName>ppt_y</p:attrName>
                                        </p:attrNameLst>
                                      </p:cBhvr>
                                      <p:tavLst>
                                        <p:tav tm="0">
                                          <p:val>
                                            <p:strVal val="ppt_y"/>
                                          </p:val>
                                        </p:tav>
                                        <p:tav tm="100000">
                                          <p:val>
                                            <p:strVal val="ppt_y"/>
                                          </p:val>
                                        </p:tav>
                                      </p:tavLst>
                                    </p:anim>
                                    <p:set>
                                      <p:cBhvr>
                                        <p:cTn id="128" dur="1" fill="hold">
                                          <p:stCondLst>
                                            <p:cond delay="2999"/>
                                          </p:stCondLst>
                                        </p:cTn>
                                        <p:tgtEl>
                                          <p:spTgt spid="14"/>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2"/>
                                        </p:tgtEl>
                                        <p:attrNameLst>
                                          <p:attrName>style.visibility</p:attrName>
                                        </p:attrNameLst>
                                      </p:cBhvr>
                                      <p:to>
                                        <p:strVal val="visible"/>
                                      </p:to>
                                    </p:set>
                                    <p:anim calcmode="lin" valueType="num">
                                      <p:cBhvr>
                                        <p:cTn id="131" dur="3000" fill="hold"/>
                                        <p:tgtEl>
                                          <p:spTgt spid="2"/>
                                        </p:tgtEl>
                                        <p:attrNameLst>
                                          <p:attrName>ppt_w</p:attrName>
                                        </p:attrNameLst>
                                      </p:cBhvr>
                                      <p:tavLst>
                                        <p:tav tm="0">
                                          <p:val>
                                            <p:strVal val="4/3*#ppt_w"/>
                                          </p:val>
                                        </p:tav>
                                        <p:tav tm="100000">
                                          <p:val>
                                            <p:strVal val="#ppt_w"/>
                                          </p:val>
                                        </p:tav>
                                      </p:tavLst>
                                    </p:anim>
                                    <p:anim calcmode="lin" valueType="num">
                                      <p:cBhvr>
                                        <p:cTn id="132" dur="3000" fill="hold"/>
                                        <p:tgtEl>
                                          <p:spTgt spid="2"/>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2"/>
                                        </p:tgtEl>
                                        <p:attrNameLst>
                                          <p:attrName>style.visibility</p:attrName>
                                        </p:attrNameLst>
                                      </p:cBhvr>
                                      <p:to>
                                        <p:strVal val="visible"/>
                                      </p:to>
                                    </p:set>
                                    <p:animEffect transition="in" filter="barn(outVertical)">
                                      <p:cBhvr>
                                        <p:cTn id="1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8516_cztery-szczeniaczki-lezak-husk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ineas.png"/>
          <p:cNvPicPr>
            <a:picLocks noChangeAspect="1"/>
          </p:cNvPicPr>
          <p:nvPr/>
        </p:nvPicPr>
        <p:blipFill>
          <a:blip r:embed="rId3" cstate="print">
            <a:duotone>
              <a:prstClr val="black"/>
              <a:srgbClr val="FF0000">
                <a:tint val="45000"/>
                <a:satMod val="400000"/>
              </a:srgbClr>
            </a:duotone>
            <a:lum contrast="40000"/>
          </a:blip>
          <a:stretch>
            <a:fillRect/>
          </a:stretch>
        </p:blipFill>
        <p:spPr>
          <a:xfrm flipH="1">
            <a:off x="2357486" y="0"/>
            <a:ext cx="2214578" cy="646789"/>
          </a:xfrm>
          <a:prstGeom prst="rect">
            <a:avLst/>
          </a:prstGeom>
          <a:effectLst>
            <a:reflection blurRad="6350" stA="50000" endA="300" endPos="90000" dir="5400000" sy="-100000" algn="bl" rotWithShape="0"/>
          </a:effectLst>
        </p:spPr>
      </p:pic>
      <p:pic>
        <p:nvPicPr>
          <p:cNvPr id="4" name="3 Imagen" descr="lineas.png"/>
          <p:cNvPicPr>
            <a:picLocks noChangeAspect="1"/>
          </p:cNvPicPr>
          <p:nvPr/>
        </p:nvPicPr>
        <p:blipFill>
          <a:blip r:embed="rId3" cstate="print">
            <a:duotone>
              <a:prstClr val="black"/>
              <a:srgbClr val="FF0000">
                <a:tint val="45000"/>
                <a:satMod val="400000"/>
              </a:srgbClr>
            </a:duotone>
            <a:lum contrast="40000"/>
          </a:blip>
          <a:stretch>
            <a:fillRect/>
          </a:stretch>
        </p:blipFill>
        <p:spPr>
          <a:xfrm flipH="1">
            <a:off x="2428924" y="642924"/>
            <a:ext cx="2214578" cy="646789"/>
          </a:xfrm>
          <a:prstGeom prst="rect">
            <a:avLst/>
          </a:prstGeom>
          <a:effectLst>
            <a:reflection blurRad="6350" stA="50000" endA="300" endPos="90000" dir="5400000" sy="-100000" algn="bl" rotWithShape="0"/>
          </a:effectLst>
        </p:spPr>
      </p:pic>
      <p:pic>
        <p:nvPicPr>
          <p:cNvPr id="5" name="4 Imagen" descr="lineas.png"/>
          <p:cNvPicPr>
            <a:picLocks noChangeAspect="1"/>
          </p:cNvPicPr>
          <p:nvPr/>
        </p:nvPicPr>
        <p:blipFill>
          <a:blip r:embed="rId3" cstate="print">
            <a:duotone>
              <a:prstClr val="black"/>
              <a:srgbClr val="FF0000">
                <a:tint val="45000"/>
                <a:satMod val="400000"/>
              </a:srgbClr>
            </a:duotone>
            <a:lum contrast="40000"/>
          </a:blip>
          <a:stretch>
            <a:fillRect/>
          </a:stretch>
        </p:blipFill>
        <p:spPr>
          <a:xfrm flipH="1">
            <a:off x="2357486" y="1339463"/>
            <a:ext cx="2214578" cy="646789"/>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prstClr val="black"/>
              <a:srgbClr val="FF0000">
                <a:tint val="45000"/>
                <a:satMod val="400000"/>
              </a:srgbClr>
            </a:duotone>
            <a:lum contrast="40000"/>
          </a:blip>
          <a:stretch>
            <a:fillRect/>
          </a:stretch>
        </p:blipFill>
        <p:spPr>
          <a:xfrm flipH="1">
            <a:off x="2428924" y="1982387"/>
            <a:ext cx="2214578" cy="646789"/>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prstClr val="black"/>
              <a:srgbClr val="FF0000">
                <a:tint val="45000"/>
                <a:satMod val="400000"/>
              </a:srgbClr>
            </a:duotone>
            <a:lum contrast="40000"/>
          </a:blip>
          <a:stretch>
            <a:fillRect/>
          </a:stretch>
        </p:blipFill>
        <p:spPr>
          <a:xfrm flipH="1">
            <a:off x="2428924" y="2514325"/>
            <a:ext cx="2214578" cy="646789"/>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prstClr val="black"/>
              <a:srgbClr val="FF0000">
                <a:tint val="45000"/>
                <a:satMod val="400000"/>
              </a:srgbClr>
            </a:duotone>
            <a:lum contrast="40000"/>
          </a:blip>
          <a:stretch>
            <a:fillRect/>
          </a:stretch>
        </p:blipFill>
        <p:spPr>
          <a:xfrm flipH="1">
            <a:off x="2500362" y="3157249"/>
            <a:ext cx="2214578" cy="646789"/>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prstClr val="black"/>
              <a:srgbClr val="FF0000">
                <a:tint val="45000"/>
                <a:satMod val="400000"/>
              </a:srgbClr>
            </a:duotone>
            <a:lum contrast="40000"/>
          </a:blip>
          <a:stretch>
            <a:fillRect/>
          </a:stretch>
        </p:blipFill>
        <p:spPr>
          <a:xfrm flipH="1">
            <a:off x="2428924" y="3853788"/>
            <a:ext cx="2214578" cy="646789"/>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3" cstate="print">
            <a:duotone>
              <a:prstClr val="black"/>
              <a:srgbClr val="FF0000">
                <a:tint val="45000"/>
                <a:satMod val="400000"/>
              </a:srgbClr>
            </a:duotone>
            <a:lum contrast="40000"/>
          </a:blip>
          <a:stretch>
            <a:fillRect/>
          </a:stretch>
        </p:blipFill>
        <p:spPr>
          <a:xfrm flipH="1">
            <a:off x="2500362" y="4496712"/>
            <a:ext cx="2214578" cy="646789"/>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4" cstate="print">
            <a:duotone>
              <a:prstClr val="black"/>
              <a:srgbClr val="FF0000">
                <a:tint val="45000"/>
                <a:satMod val="400000"/>
              </a:srgbClr>
            </a:duotone>
            <a:lum contrast="40000"/>
          </a:blip>
          <a:stretch>
            <a:fillRect/>
          </a:stretch>
        </p:blipFill>
        <p:spPr>
          <a:xfrm>
            <a:off x="4857752" y="0"/>
            <a:ext cx="2023876" cy="646789"/>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prstClr val="black"/>
              <a:srgbClr val="FF0000">
                <a:tint val="45000"/>
                <a:satMod val="400000"/>
              </a:srgbClr>
            </a:duotone>
            <a:lum contrast="40000"/>
          </a:blip>
          <a:stretch>
            <a:fillRect/>
          </a:stretch>
        </p:blipFill>
        <p:spPr>
          <a:xfrm>
            <a:off x="4929190" y="642924"/>
            <a:ext cx="2023876" cy="646789"/>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prstClr val="black"/>
              <a:srgbClr val="FF0000">
                <a:tint val="45000"/>
                <a:satMod val="400000"/>
              </a:srgbClr>
            </a:duotone>
            <a:lum contrast="40000"/>
          </a:blip>
          <a:stretch>
            <a:fillRect/>
          </a:stretch>
        </p:blipFill>
        <p:spPr>
          <a:xfrm>
            <a:off x="4857752" y="1339463"/>
            <a:ext cx="2023876" cy="646789"/>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prstClr val="black"/>
              <a:srgbClr val="FF0000">
                <a:tint val="45000"/>
                <a:satMod val="400000"/>
              </a:srgbClr>
            </a:duotone>
            <a:lum contrast="40000"/>
          </a:blip>
          <a:stretch>
            <a:fillRect/>
          </a:stretch>
        </p:blipFill>
        <p:spPr>
          <a:xfrm>
            <a:off x="4929190" y="1982387"/>
            <a:ext cx="2023876" cy="646789"/>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4" cstate="print">
            <a:duotone>
              <a:prstClr val="black"/>
              <a:srgbClr val="FF0000">
                <a:tint val="45000"/>
                <a:satMod val="400000"/>
              </a:srgbClr>
            </a:duotone>
            <a:lum contrast="40000"/>
          </a:blip>
          <a:stretch>
            <a:fillRect/>
          </a:stretch>
        </p:blipFill>
        <p:spPr>
          <a:xfrm>
            <a:off x="4929190" y="2514325"/>
            <a:ext cx="2023876" cy="646789"/>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prstClr val="black"/>
              <a:srgbClr val="FF0000">
                <a:tint val="45000"/>
                <a:satMod val="400000"/>
              </a:srgbClr>
            </a:duotone>
            <a:lum contrast="40000"/>
          </a:blip>
          <a:stretch>
            <a:fillRect/>
          </a:stretch>
        </p:blipFill>
        <p:spPr>
          <a:xfrm>
            <a:off x="5000628" y="3157249"/>
            <a:ext cx="2023876" cy="646789"/>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4" cstate="print">
            <a:duotone>
              <a:prstClr val="black"/>
              <a:srgbClr val="FF0000">
                <a:tint val="45000"/>
                <a:satMod val="400000"/>
              </a:srgbClr>
            </a:duotone>
            <a:lum contrast="40000"/>
          </a:blip>
          <a:stretch>
            <a:fillRect/>
          </a:stretch>
        </p:blipFill>
        <p:spPr>
          <a:xfrm>
            <a:off x="4929190" y="3853788"/>
            <a:ext cx="2023876" cy="646789"/>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prstClr val="black"/>
              <a:srgbClr val="FF0000">
                <a:tint val="45000"/>
                <a:satMod val="400000"/>
              </a:srgbClr>
            </a:duotone>
            <a:lum contrast="40000"/>
          </a:blip>
          <a:stretch>
            <a:fillRect/>
          </a:stretch>
        </p:blipFill>
        <p:spPr>
          <a:xfrm>
            <a:off x="5000628" y="4496712"/>
            <a:ext cx="2023876" cy="646789"/>
          </a:xfrm>
          <a:prstGeom prst="rect">
            <a:avLst/>
          </a:prstGeom>
          <a:effectLst>
            <a:reflection blurRad="6350" stA="50000" endA="300" endPos="90000" dir="5400000" sy="-100000" algn="bl" rotWithShape="0"/>
          </a:effectLst>
        </p:spPr>
      </p:pic>
      <p:sp>
        <p:nvSpPr>
          <p:cNvPr id="19" name="18 Rectángulo"/>
          <p:cNvSpPr/>
          <p:nvPr/>
        </p:nvSpPr>
        <p:spPr>
          <a:xfrm>
            <a:off x="-285784" y="-214332"/>
            <a:ext cx="9715568" cy="600079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ppt_x"/>
                                          </p:val>
                                        </p:tav>
                                        <p:tav tm="100000">
                                          <p:val>
                                            <p:strVal val="#ppt_x"/>
                                          </p:val>
                                        </p:tav>
                                      </p:tavLst>
                                    </p:anim>
                                    <p:anim calcmode="lin" valueType="num">
                                      <p:cBhvr additive="base">
                                        <p:cTn id="59" dur="2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ppt_x"/>
                                          </p:val>
                                        </p:tav>
                                        <p:tav tm="100000">
                                          <p:val>
                                            <p:strVal val="#ppt_x"/>
                                          </p:val>
                                        </p:tav>
                                      </p:tavLst>
                                    </p:anim>
                                    <p:anim calcmode="lin" valueType="num">
                                      <p:cBhvr additive="base">
                                        <p:cTn id="67" dur="2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ppt_x"/>
                                          </p:val>
                                        </p:tav>
                                        <p:tav tm="100000">
                                          <p:val>
                                            <p:strVal val="#ppt_x"/>
                                          </p:val>
                                        </p:tav>
                                      </p:tavLst>
                                    </p:anim>
                                    <p:anim calcmode="lin" valueType="num">
                                      <p:cBhvr additive="base">
                                        <p:cTn id="71" dur="2000" fill="hold"/>
                                        <p:tgtEl>
                                          <p:spTgt spid="18"/>
                                        </p:tgtEl>
                                        <p:attrNameLst>
                                          <p:attrName>ppt_y</p:attrName>
                                        </p:attrNameLst>
                                      </p:cBhvr>
                                      <p:tavLst>
                                        <p:tav tm="0">
                                          <p:val>
                                            <p:strVal val="0-#ppt_h/2"/>
                                          </p:val>
                                        </p:tav>
                                        <p:tav tm="100000">
                                          <p:val>
                                            <p:strVal val="#ppt_y"/>
                                          </p:val>
                                        </p:tav>
                                      </p:tavLst>
                                    </p:anim>
                                  </p:childTnLst>
                                </p:cTn>
                              </p:par>
                              <p:par>
                                <p:cTn id="72" presetID="3" presetClass="entr" presetSubtype="5" fill="hold" nodeType="withEffect">
                                  <p:stCondLst>
                                    <p:cond delay="0"/>
                                  </p:stCondLst>
                                  <p:childTnLst>
                                    <p:set>
                                      <p:cBhvr>
                                        <p:cTn id="73" dur="1" fill="hold">
                                          <p:stCondLst>
                                            <p:cond delay="0"/>
                                          </p:stCondLst>
                                        </p:cTn>
                                        <p:tgtEl>
                                          <p:spTgt spid="3"/>
                                        </p:tgtEl>
                                        <p:attrNameLst>
                                          <p:attrName>style.visibility</p:attrName>
                                        </p:attrNameLst>
                                      </p:cBhvr>
                                      <p:to>
                                        <p:strVal val="visible"/>
                                      </p:to>
                                    </p:set>
                                    <p:animEffect transition="in" filter="blinds(vertical)">
                                      <p:cBhvr>
                                        <p:cTn id="74" dur="2000"/>
                                        <p:tgtEl>
                                          <p:spTgt spid="3"/>
                                        </p:tgtEl>
                                      </p:cBhvr>
                                    </p:animEffect>
                                  </p:childTnLst>
                                </p:cTn>
                              </p:par>
                              <p:par>
                                <p:cTn id="75" presetID="3" presetClass="entr" presetSubtype="5"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Effect transition="in" filter="blinds(vertical)">
                                      <p:cBhvr>
                                        <p:cTn id="77" dur="2000"/>
                                        <p:tgtEl>
                                          <p:spTgt spid="4"/>
                                        </p:tgtEl>
                                      </p:cBhvr>
                                    </p:animEffect>
                                  </p:childTnLst>
                                </p:cTn>
                              </p:par>
                              <p:par>
                                <p:cTn id="78" presetID="3" presetClass="entr" presetSubtype="5" fill="hold" nodeType="withEffect">
                                  <p:stCondLst>
                                    <p:cond delay="0"/>
                                  </p:stCondLst>
                                  <p:childTnLst>
                                    <p:set>
                                      <p:cBhvr>
                                        <p:cTn id="79" dur="1" fill="hold">
                                          <p:stCondLst>
                                            <p:cond delay="0"/>
                                          </p:stCondLst>
                                        </p:cTn>
                                        <p:tgtEl>
                                          <p:spTgt spid="5"/>
                                        </p:tgtEl>
                                        <p:attrNameLst>
                                          <p:attrName>style.visibility</p:attrName>
                                        </p:attrNameLst>
                                      </p:cBhvr>
                                      <p:to>
                                        <p:strVal val="visible"/>
                                      </p:to>
                                    </p:set>
                                    <p:animEffect transition="in" filter="blinds(vertical)">
                                      <p:cBhvr>
                                        <p:cTn id="80" dur="2000"/>
                                        <p:tgtEl>
                                          <p:spTgt spid="5"/>
                                        </p:tgtEl>
                                      </p:cBhvr>
                                    </p:animEffect>
                                  </p:childTnLst>
                                </p:cTn>
                              </p:par>
                              <p:par>
                                <p:cTn id="81" presetID="3" presetClass="entr" presetSubtype="5" fill="hold"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vertical)">
                                      <p:cBhvr>
                                        <p:cTn id="83" dur="2000"/>
                                        <p:tgtEl>
                                          <p:spTgt spid="6"/>
                                        </p:tgtEl>
                                      </p:cBhvr>
                                    </p:animEffect>
                                  </p:childTnLst>
                                </p:cTn>
                              </p:par>
                              <p:par>
                                <p:cTn id="84" presetID="3" presetClass="entr" presetSubtype="5" fill="hold"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blinds(vertical)">
                                      <p:cBhvr>
                                        <p:cTn id="86" dur="2000"/>
                                        <p:tgtEl>
                                          <p:spTgt spid="7"/>
                                        </p:tgtEl>
                                      </p:cBhvr>
                                    </p:animEffect>
                                  </p:childTnLst>
                                </p:cTn>
                              </p:par>
                              <p:par>
                                <p:cTn id="87" presetID="3" presetClass="entr" presetSubtype="5" fill="hold" nodeType="withEffect">
                                  <p:stCondLst>
                                    <p:cond delay="0"/>
                                  </p:stCondLst>
                                  <p:childTnLst>
                                    <p:set>
                                      <p:cBhvr>
                                        <p:cTn id="88" dur="1" fill="hold">
                                          <p:stCondLst>
                                            <p:cond delay="0"/>
                                          </p:stCondLst>
                                        </p:cTn>
                                        <p:tgtEl>
                                          <p:spTgt spid="8"/>
                                        </p:tgtEl>
                                        <p:attrNameLst>
                                          <p:attrName>style.visibility</p:attrName>
                                        </p:attrNameLst>
                                      </p:cBhvr>
                                      <p:to>
                                        <p:strVal val="visible"/>
                                      </p:to>
                                    </p:set>
                                    <p:animEffect transition="in" filter="blinds(vertical)">
                                      <p:cBhvr>
                                        <p:cTn id="89" dur="2000"/>
                                        <p:tgtEl>
                                          <p:spTgt spid="8"/>
                                        </p:tgtEl>
                                      </p:cBhvr>
                                    </p:animEffect>
                                  </p:childTnLst>
                                </p:cTn>
                              </p:par>
                              <p:par>
                                <p:cTn id="90" presetID="3" presetClass="entr" presetSubtype="5" fill="hold" nodeType="with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blinds(vertical)">
                                      <p:cBhvr>
                                        <p:cTn id="92" dur="2000"/>
                                        <p:tgtEl>
                                          <p:spTgt spid="9"/>
                                        </p:tgtEl>
                                      </p:cBhvr>
                                    </p:animEffect>
                                  </p:childTnLst>
                                </p:cTn>
                              </p:par>
                              <p:par>
                                <p:cTn id="93" presetID="3" presetClass="entr" presetSubtype="5" fill="hold" nodeType="withEffect">
                                  <p:stCondLst>
                                    <p:cond delay="0"/>
                                  </p:stCondLst>
                                  <p:childTnLst>
                                    <p:set>
                                      <p:cBhvr>
                                        <p:cTn id="94" dur="1" fill="hold">
                                          <p:stCondLst>
                                            <p:cond delay="0"/>
                                          </p:stCondLst>
                                        </p:cTn>
                                        <p:tgtEl>
                                          <p:spTgt spid="10"/>
                                        </p:tgtEl>
                                        <p:attrNameLst>
                                          <p:attrName>style.visibility</p:attrName>
                                        </p:attrNameLst>
                                      </p:cBhvr>
                                      <p:to>
                                        <p:strVal val="visible"/>
                                      </p:to>
                                    </p:set>
                                    <p:animEffect transition="in" filter="blinds(vertical)">
                                      <p:cBhvr>
                                        <p:cTn id="95" dur="2000"/>
                                        <p:tgtEl>
                                          <p:spTgt spid="10"/>
                                        </p:tgtEl>
                                      </p:cBhvr>
                                    </p:animEffect>
                                  </p:childTnLst>
                                </p:cTn>
                              </p:par>
                              <p:par>
                                <p:cTn id="96" presetID="3" presetClass="entr" presetSubtype="5"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Effect transition="in" filter="blinds(vertical)">
                                      <p:cBhvr>
                                        <p:cTn id="98" dur="2000"/>
                                        <p:tgtEl>
                                          <p:spTgt spid="11"/>
                                        </p:tgtEl>
                                      </p:cBhvr>
                                    </p:animEffect>
                                  </p:childTnLst>
                                </p:cTn>
                              </p:par>
                              <p:par>
                                <p:cTn id="99" presetID="3" presetClass="entr" presetSubtype="5" fill="hold" nodeType="with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blinds(vertical)">
                                      <p:cBhvr>
                                        <p:cTn id="101" dur="2000"/>
                                        <p:tgtEl>
                                          <p:spTgt spid="12"/>
                                        </p:tgtEl>
                                      </p:cBhvr>
                                    </p:animEffect>
                                  </p:childTnLst>
                                </p:cTn>
                              </p:par>
                              <p:par>
                                <p:cTn id="102" presetID="3" presetClass="entr" presetSubtype="5" fill="hold" nodeType="with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blinds(vertical)">
                                      <p:cBhvr>
                                        <p:cTn id="104" dur="2000"/>
                                        <p:tgtEl>
                                          <p:spTgt spid="13"/>
                                        </p:tgtEl>
                                      </p:cBhvr>
                                    </p:animEffect>
                                  </p:childTnLst>
                                </p:cTn>
                              </p:par>
                              <p:par>
                                <p:cTn id="105" presetID="3" presetClass="entr" presetSubtype="5" fill="hold" nodeType="with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blinds(vertical)">
                                      <p:cBhvr>
                                        <p:cTn id="107" dur="2000"/>
                                        <p:tgtEl>
                                          <p:spTgt spid="14"/>
                                        </p:tgtEl>
                                      </p:cBhvr>
                                    </p:animEffect>
                                  </p:childTnLst>
                                </p:cTn>
                              </p:par>
                              <p:par>
                                <p:cTn id="108" presetID="3" presetClass="entr" presetSubtype="5" fill="hold"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blinds(vertical)">
                                      <p:cBhvr>
                                        <p:cTn id="110" dur="2000"/>
                                        <p:tgtEl>
                                          <p:spTgt spid="15"/>
                                        </p:tgtEl>
                                      </p:cBhvr>
                                    </p:animEffect>
                                  </p:childTnLst>
                                </p:cTn>
                              </p:par>
                              <p:par>
                                <p:cTn id="111" presetID="3" presetClass="entr" presetSubtype="5" fill="hold"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blinds(vertical)">
                                      <p:cBhvr>
                                        <p:cTn id="113" dur="2000"/>
                                        <p:tgtEl>
                                          <p:spTgt spid="16"/>
                                        </p:tgtEl>
                                      </p:cBhvr>
                                    </p:animEffect>
                                  </p:childTnLst>
                                </p:cTn>
                              </p:par>
                              <p:par>
                                <p:cTn id="114" presetID="3" presetClass="entr" presetSubtype="5" fill="hold" nodeType="withEffect">
                                  <p:stCondLst>
                                    <p:cond delay="0"/>
                                  </p:stCondLst>
                                  <p:childTnLst>
                                    <p:set>
                                      <p:cBhvr>
                                        <p:cTn id="115" dur="1" fill="hold">
                                          <p:stCondLst>
                                            <p:cond delay="0"/>
                                          </p:stCondLst>
                                        </p:cTn>
                                        <p:tgtEl>
                                          <p:spTgt spid="17"/>
                                        </p:tgtEl>
                                        <p:attrNameLst>
                                          <p:attrName>style.visibility</p:attrName>
                                        </p:attrNameLst>
                                      </p:cBhvr>
                                      <p:to>
                                        <p:strVal val="visible"/>
                                      </p:to>
                                    </p:set>
                                    <p:animEffect transition="in" filter="blinds(vertical)">
                                      <p:cBhvr>
                                        <p:cTn id="116" dur="2000"/>
                                        <p:tgtEl>
                                          <p:spTgt spid="17"/>
                                        </p:tgtEl>
                                      </p:cBhvr>
                                    </p:animEffect>
                                  </p:childTnLst>
                                </p:cTn>
                              </p:par>
                              <p:par>
                                <p:cTn id="117" presetID="3" presetClass="entr" presetSubtype="5" fill="hold" nodeType="withEffect">
                                  <p:stCondLst>
                                    <p:cond delay="0"/>
                                  </p:stCondLst>
                                  <p:childTnLst>
                                    <p:set>
                                      <p:cBhvr>
                                        <p:cTn id="118" dur="1" fill="hold">
                                          <p:stCondLst>
                                            <p:cond delay="0"/>
                                          </p:stCondLst>
                                        </p:cTn>
                                        <p:tgtEl>
                                          <p:spTgt spid="18"/>
                                        </p:tgtEl>
                                        <p:attrNameLst>
                                          <p:attrName>style.visibility</p:attrName>
                                        </p:attrNameLst>
                                      </p:cBhvr>
                                      <p:to>
                                        <p:strVal val="visible"/>
                                      </p:to>
                                    </p:set>
                                    <p:animEffect transition="in" filter="blinds(vertical)">
                                      <p:cBhvr>
                                        <p:cTn id="119" dur="2000"/>
                                        <p:tgtEl>
                                          <p:spTgt spid="18"/>
                                        </p:tgtEl>
                                      </p:cBhvr>
                                    </p:animEffec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12"/>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13"/>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14"/>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15"/>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6"/>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7"/>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8"/>
                                        </p:tgtEl>
                                        <p:attrNameLst>
                                          <p:attrName>r</p:attrName>
                                        </p:attrNameLst>
                                      </p:cBhvr>
                                    </p:animRot>
                                  </p:childTnLst>
                                </p:cTn>
                              </p:par>
                            </p:childTnLst>
                          </p:cTn>
                        </p:par>
                        <p:par>
                          <p:cTn id="152" fill="hold">
                            <p:stCondLst>
                              <p:cond delay="2000"/>
                            </p:stCondLst>
                            <p:childTnLst>
                              <p:par>
                                <p:cTn id="153" presetID="2" presetClass="exit" presetSubtype="2" fill="hold" nodeType="afterEffect">
                                  <p:stCondLst>
                                    <p:cond delay="0"/>
                                  </p:stCondLst>
                                  <p:childTnLst>
                                    <p:anim calcmode="lin" valueType="num">
                                      <p:cBhvr additive="base">
                                        <p:cTn id="154" dur="2000"/>
                                        <p:tgtEl>
                                          <p:spTgt spid="3"/>
                                        </p:tgtEl>
                                        <p:attrNameLst>
                                          <p:attrName>ppt_x</p:attrName>
                                        </p:attrNameLst>
                                      </p:cBhvr>
                                      <p:tavLst>
                                        <p:tav tm="0">
                                          <p:val>
                                            <p:strVal val="ppt_x"/>
                                          </p:val>
                                        </p:tav>
                                        <p:tav tm="100000">
                                          <p:val>
                                            <p:strVal val="1+ppt_w/2"/>
                                          </p:val>
                                        </p:tav>
                                      </p:tavLst>
                                    </p:anim>
                                    <p:anim calcmode="lin" valueType="num">
                                      <p:cBhvr additive="base">
                                        <p:cTn id="155" dur="2000"/>
                                        <p:tgtEl>
                                          <p:spTgt spid="3"/>
                                        </p:tgtEl>
                                        <p:attrNameLst>
                                          <p:attrName>ppt_y</p:attrName>
                                        </p:attrNameLst>
                                      </p:cBhvr>
                                      <p:tavLst>
                                        <p:tav tm="0">
                                          <p:val>
                                            <p:strVal val="ppt_y"/>
                                          </p:val>
                                        </p:tav>
                                        <p:tav tm="100000">
                                          <p:val>
                                            <p:strVal val="ppt_y"/>
                                          </p:val>
                                        </p:tav>
                                      </p:tavLst>
                                    </p:anim>
                                    <p:set>
                                      <p:cBhvr>
                                        <p:cTn id="156" dur="1" fill="hold">
                                          <p:stCondLst>
                                            <p:cond delay="1999"/>
                                          </p:stCondLst>
                                        </p:cTn>
                                        <p:tgtEl>
                                          <p:spTgt spid="3"/>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2000"/>
                                        <p:tgtEl>
                                          <p:spTgt spid="4"/>
                                        </p:tgtEl>
                                        <p:attrNameLst>
                                          <p:attrName>ppt_x</p:attrName>
                                        </p:attrNameLst>
                                      </p:cBhvr>
                                      <p:tavLst>
                                        <p:tav tm="0">
                                          <p:val>
                                            <p:strVal val="ppt_x"/>
                                          </p:val>
                                        </p:tav>
                                        <p:tav tm="100000">
                                          <p:val>
                                            <p:strVal val="1+ppt_w/2"/>
                                          </p:val>
                                        </p:tav>
                                      </p:tavLst>
                                    </p:anim>
                                    <p:anim calcmode="lin" valueType="num">
                                      <p:cBhvr additive="base">
                                        <p:cTn id="159" dur="2000"/>
                                        <p:tgtEl>
                                          <p:spTgt spid="4"/>
                                        </p:tgtEl>
                                        <p:attrNameLst>
                                          <p:attrName>ppt_y</p:attrName>
                                        </p:attrNameLst>
                                      </p:cBhvr>
                                      <p:tavLst>
                                        <p:tav tm="0">
                                          <p:val>
                                            <p:strVal val="ppt_y"/>
                                          </p:val>
                                        </p:tav>
                                        <p:tav tm="100000">
                                          <p:val>
                                            <p:strVal val="ppt_y"/>
                                          </p:val>
                                        </p:tav>
                                      </p:tavLst>
                                    </p:anim>
                                    <p:set>
                                      <p:cBhvr>
                                        <p:cTn id="160" dur="1" fill="hold">
                                          <p:stCondLst>
                                            <p:cond delay="1999"/>
                                          </p:stCondLst>
                                        </p:cTn>
                                        <p:tgtEl>
                                          <p:spTgt spid="4"/>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2000"/>
                                        <p:tgtEl>
                                          <p:spTgt spid="5"/>
                                        </p:tgtEl>
                                        <p:attrNameLst>
                                          <p:attrName>ppt_x</p:attrName>
                                        </p:attrNameLst>
                                      </p:cBhvr>
                                      <p:tavLst>
                                        <p:tav tm="0">
                                          <p:val>
                                            <p:strVal val="ppt_x"/>
                                          </p:val>
                                        </p:tav>
                                        <p:tav tm="100000">
                                          <p:val>
                                            <p:strVal val="1+ppt_w/2"/>
                                          </p:val>
                                        </p:tav>
                                      </p:tavLst>
                                    </p:anim>
                                    <p:anim calcmode="lin" valueType="num">
                                      <p:cBhvr additive="base">
                                        <p:cTn id="163" dur="2000"/>
                                        <p:tgtEl>
                                          <p:spTgt spid="5"/>
                                        </p:tgtEl>
                                        <p:attrNameLst>
                                          <p:attrName>ppt_y</p:attrName>
                                        </p:attrNameLst>
                                      </p:cBhvr>
                                      <p:tavLst>
                                        <p:tav tm="0">
                                          <p:val>
                                            <p:strVal val="ppt_y"/>
                                          </p:val>
                                        </p:tav>
                                        <p:tav tm="100000">
                                          <p:val>
                                            <p:strVal val="ppt_y"/>
                                          </p:val>
                                        </p:tav>
                                      </p:tavLst>
                                    </p:anim>
                                    <p:set>
                                      <p:cBhvr>
                                        <p:cTn id="164" dur="1" fill="hold">
                                          <p:stCondLst>
                                            <p:cond delay="1999"/>
                                          </p:stCondLst>
                                        </p:cTn>
                                        <p:tgtEl>
                                          <p:spTgt spid="5"/>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2000"/>
                                        <p:tgtEl>
                                          <p:spTgt spid="6"/>
                                        </p:tgtEl>
                                        <p:attrNameLst>
                                          <p:attrName>ppt_x</p:attrName>
                                        </p:attrNameLst>
                                      </p:cBhvr>
                                      <p:tavLst>
                                        <p:tav tm="0">
                                          <p:val>
                                            <p:strVal val="ppt_x"/>
                                          </p:val>
                                        </p:tav>
                                        <p:tav tm="100000">
                                          <p:val>
                                            <p:strVal val="1+ppt_w/2"/>
                                          </p:val>
                                        </p:tav>
                                      </p:tavLst>
                                    </p:anim>
                                    <p:anim calcmode="lin" valueType="num">
                                      <p:cBhvr additive="base">
                                        <p:cTn id="167" dur="2000"/>
                                        <p:tgtEl>
                                          <p:spTgt spid="6"/>
                                        </p:tgtEl>
                                        <p:attrNameLst>
                                          <p:attrName>ppt_y</p:attrName>
                                        </p:attrNameLst>
                                      </p:cBhvr>
                                      <p:tavLst>
                                        <p:tav tm="0">
                                          <p:val>
                                            <p:strVal val="ppt_y"/>
                                          </p:val>
                                        </p:tav>
                                        <p:tav tm="100000">
                                          <p:val>
                                            <p:strVal val="ppt_y"/>
                                          </p:val>
                                        </p:tav>
                                      </p:tavLst>
                                    </p:anim>
                                    <p:set>
                                      <p:cBhvr>
                                        <p:cTn id="168" dur="1" fill="hold">
                                          <p:stCondLst>
                                            <p:cond delay="1999"/>
                                          </p:stCondLst>
                                        </p:cTn>
                                        <p:tgtEl>
                                          <p:spTgt spid="6"/>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2000"/>
                                        <p:tgtEl>
                                          <p:spTgt spid="7"/>
                                        </p:tgtEl>
                                        <p:attrNameLst>
                                          <p:attrName>ppt_x</p:attrName>
                                        </p:attrNameLst>
                                      </p:cBhvr>
                                      <p:tavLst>
                                        <p:tav tm="0">
                                          <p:val>
                                            <p:strVal val="ppt_x"/>
                                          </p:val>
                                        </p:tav>
                                        <p:tav tm="100000">
                                          <p:val>
                                            <p:strVal val="1+ppt_w/2"/>
                                          </p:val>
                                        </p:tav>
                                      </p:tavLst>
                                    </p:anim>
                                    <p:anim calcmode="lin" valueType="num">
                                      <p:cBhvr additive="base">
                                        <p:cTn id="171" dur="2000"/>
                                        <p:tgtEl>
                                          <p:spTgt spid="7"/>
                                        </p:tgtEl>
                                        <p:attrNameLst>
                                          <p:attrName>ppt_y</p:attrName>
                                        </p:attrNameLst>
                                      </p:cBhvr>
                                      <p:tavLst>
                                        <p:tav tm="0">
                                          <p:val>
                                            <p:strVal val="ppt_y"/>
                                          </p:val>
                                        </p:tav>
                                        <p:tav tm="100000">
                                          <p:val>
                                            <p:strVal val="ppt_y"/>
                                          </p:val>
                                        </p:tav>
                                      </p:tavLst>
                                    </p:anim>
                                    <p:set>
                                      <p:cBhvr>
                                        <p:cTn id="172" dur="1" fill="hold">
                                          <p:stCondLst>
                                            <p:cond delay="1999"/>
                                          </p:stCondLst>
                                        </p:cTn>
                                        <p:tgtEl>
                                          <p:spTgt spid="7"/>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1+ppt_w/2"/>
                                          </p:val>
                                        </p:tav>
                                      </p:tavLst>
                                    </p:anim>
                                    <p:anim calcmode="lin" valueType="num">
                                      <p:cBhvr additive="base">
                                        <p:cTn id="175" dur="2000"/>
                                        <p:tgtEl>
                                          <p:spTgt spid="8"/>
                                        </p:tgtEl>
                                        <p:attrNameLst>
                                          <p:attrName>ppt_y</p:attrName>
                                        </p:attrNameLst>
                                      </p:cBhvr>
                                      <p:tavLst>
                                        <p:tav tm="0">
                                          <p:val>
                                            <p:strVal val="ppt_y"/>
                                          </p:val>
                                        </p:tav>
                                        <p:tav tm="100000">
                                          <p:val>
                                            <p:strVal val="ppt_y"/>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2000"/>
                                        <p:tgtEl>
                                          <p:spTgt spid="9"/>
                                        </p:tgtEl>
                                        <p:attrNameLst>
                                          <p:attrName>ppt_x</p:attrName>
                                        </p:attrNameLst>
                                      </p:cBhvr>
                                      <p:tavLst>
                                        <p:tav tm="0">
                                          <p:val>
                                            <p:strVal val="ppt_x"/>
                                          </p:val>
                                        </p:tav>
                                        <p:tav tm="100000">
                                          <p:val>
                                            <p:strVal val="1+ppt_w/2"/>
                                          </p:val>
                                        </p:tav>
                                      </p:tavLst>
                                    </p:anim>
                                    <p:anim calcmode="lin" valueType="num">
                                      <p:cBhvr additive="base">
                                        <p:cTn id="179" dur="2000"/>
                                        <p:tgtEl>
                                          <p:spTgt spid="9"/>
                                        </p:tgtEl>
                                        <p:attrNameLst>
                                          <p:attrName>ppt_y</p:attrName>
                                        </p:attrNameLst>
                                      </p:cBhvr>
                                      <p:tavLst>
                                        <p:tav tm="0">
                                          <p:val>
                                            <p:strVal val="ppt_y"/>
                                          </p:val>
                                        </p:tav>
                                        <p:tav tm="100000">
                                          <p:val>
                                            <p:strVal val="ppt_y"/>
                                          </p:val>
                                        </p:tav>
                                      </p:tavLst>
                                    </p:anim>
                                    <p:set>
                                      <p:cBhvr>
                                        <p:cTn id="180" dur="1" fill="hold">
                                          <p:stCondLst>
                                            <p:cond delay="1999"/>
                                          </p:stCondLst>
                                        </p:cTn>
                                        <p:tgtEl>
                                          <p:spTgt spid="9"/>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1+ppt_w/2"/>
                                          </p:val>
                                        </p:tav>
                                      </p:tavLst>
                                    </p:anim>
                                    <p:anim calcmode="lin" valueType="num">
                                      <p:cBhvr additive="base">
                                        <p:cTn id="183" dur="2000"/>
                                        <p:tgtEl>
                                          <p:spTgt spid="10"/>
                                        </p:tgtEl>
                                        <p:attrNameLst>
                                          <p:attrName>ppt_y</p:attrName>
                                        </p:attrNameLst>
                                      </p:cBhvr>
                                      <p:tavLst>
                                        <p:tav tm="0">
                                          <p:val>
                                            <p:strVal val="ppt_y"/>
                                          </p:val>
                                        </p:tav>
                                        <p:tav tm="100000">
                                          <p:val>
                                            <p:strVal val="ppt_y"/>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2000"/>
                                        <p:tgtEl>
                                          <p:spTgt spid="11"/>
                                        </p:tgtEl>
                                        <p:attrNameLst>
                                          <p:attrName>ppt_x</p:attrName>
                                        </p:attrNameLst>
                                      </p:cBhvr>
                                      <p:tavLst>
                                        <p:tav tm="0">
                                          <p:val>
                                            <p:strVal val="ppt_x"/>
                                          </p:val>
                                        </p:tav>
                                        <p:tav tm="100000">
                                          <p:val>
                                            <p:strVal val="0-ppt_w/2"/>
                                          </p:val>
                                        </p:tav>
                                      </p:tavLst>
                                    </p:anim>
                                    <p:anim calcmode="lin" valueType="num">
                                      <p:cBhvr additive="base">
                                        <p:cTn id="187" dur="2000"/>
                                        <p:tgtEl>
                                          <p:spTgt spid="11"/>
                                        </p:tgtEl>
                                        <p:attrNameLst>
                                          <p:attrName>ppt_y</p:attrName>
                                        </p:attrNameLst>
                                      </p:cBhvr>
                                      <p:tavLst>
                                        <p:tav tm="0">
                                          <p:val>
                                            <p:strVal val="ppt_y"/>
                                          </p:val>
                                        </p:tav>
                                        <p:tav tm="100000">
                                          <p:val>
                                            <p:strVal val="ppt_y"/>
                                          </p:val>
                                        </p:tav>
                                      </p:tavLst>
                                    </p:anim>
                                    <p:set>
                                      <p:cBhvr>
                                        <p:cTn id="188" dur="1" fill="hold">
                                          <p:stCondLst>
                                            <p:cond delay="1999"/>
                                          </p:stCondLst>
                                        </p:cTn>
                                        <p:tgtEl>
                                          <p:spTgt spid="11"/>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2000"/>
                                        <p:tgtEl>
                                          <p:spTgt spid="12"/>
                                        </p:tgtEl>
                                        <p:attrNameLst>
                                          <p:attrName>ppt_x</p:attrName>
                                        </p:attrNameLst>
                                      </p:cBhvr>
                                      <p:tavLst>
                                        <p:tav tm="0">
                                          <p:val>
                                            <p:strVal val="ppt_x"/>
                                          </p:val>
                                        </p:tav>
                                        <p:tav tm="100000">
                                          <p:val>
                                            <p:strVal val="0-ppt_w/2"/>
                                          </p:val>
                                        </p:tav>
                                      </p:tavLst>
                                    </p:anim>
                                    <p:anim calcmode="lin" valueType="num">
                                      <p:cBhvr additive="base">
                                        <p:cTn id="191" dur="2000"/>
                                        <p:tgtEl>
                                          <p:spTgt spid="12"/>
                                        </p:tgtEl>
                                        <p:attrNameLst>
                                          <p:attrName>ppt_y</p:attrName>
                                        </p:attrNameLst>
                                      </p:cBhvr>
                                      <p:tavLst>
                                        <p:tav tm="0">
                                          <p:val>
                                            <p:strVal val="ppt_y"/>
                                          </p:val>
                                        </p:tav>
                                        <p:tav tm="100000">
                                          <p:val>
                                            <p:strVal val="ppt_y"/>
                                          </p:val>
                                        </p:tav>
                                      </p:tavLst>
                                    </p:anim>
                                    <p:set>
                                      <p:cBhvr>
                                        <p:cTn id="192" dur="1" fill="hold">
                                          <p:stCondLst>
                                            <p:cond delay="1999"/>
                                          </p:stCondLst>
                                        </p:cTn>
                                        <p:tgtEl>
                                          <p:spTgt spid="12"/>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0-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2000"/>
                                        <p:tgtEl>
                                          <p:spTgt spid="14"/>
                                        </p:tgtEl>
                                        <p:attrNameLst>
                                          <p:attrName>ppt_x</p:attrName>
                                        </p:attrNameLst>
                                      </p:cBhvr>
                                      <p:tavLst>
                                        <p:tav tm="0">
                                          <p:val>
                                            <p:strVal val="ppt_x"/>
                                          </p:val>
                                        </p:tav>
                                        <p:tav tm="100000">
                                          <p:val>
                                            <p:strVal val="0-ppt_w/2"/>
                                          </p:val>
                                        </p:tav>
                                      </p:tavLst>
                                    </p:anim>
                                    <p:anim calcmode="lin" valueType="num">
                                      <p:cBhvr additive="base">
                                        <p:cTn id="199" dur="2000"/>
                                        <p:tgtEl>
                                          <p:spTgt spid="14"/>
                                        </p:tgtEl>
                                        <p:attrNameLst>
                                          <p:attrName>ppt_y</p:attrName>
                                        </p:attrNameLst>
                                      </p:cBhvr>
                                      <p:tavLst>
                                        <p:tav tm="0">
                                          <p:val>
                                            <p:strVal val="ppt_y"/>
                                          </p:val>
                                        </p:tav>
                                        <p:tav tm="100000">
                                          <p:val>
                                            <p:strVal val="ppt_y"/>
                                          </p:val>
                                        </p:tav>
                                      </p:tavLst>
                                    </p:anim>
                                    <p:set>
                                      <p:cBhvr>
                                        <p:cTn id="200" dur="1" fill="hold">
                                          <p:stCondLst>
                                            <p:cond delay="1999"/>
                                          </p:stCondLst>
                                        </p:cTn>
                                        <p:tgtEl>
                                          <p:spTgt spid="14"/>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ppt_y"/>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2000"/>
                                        <p:tgtEl>
                                          <p:spTgt spid="16"/>
                                        </p:tgtEl>
                                        <p:attrNameLst>
                                          <p:attrName>ppt_x</p:attrName>
                                        </p:attrNameLst>
                                      </p:cBhvr>
                                      <p:tavLst>
                                        <p:tav tm="0">
                                          <p:val>
                                            <p:strVal val="ppt_x"/>
                                          </p:val>
                                        </p:tav>
                                        <p:tav tm="100000">
                                          <p:val>
                                            <p:strVal val="0-ppt_w/2"/>
                                          </p:val>
                                        </p:tav>
                                      </p:tavLst>
                                    </p:anim>
                                    <p:anim calcmode="lin" valueType="num">
                                      <p:cBhvr additive="base">
                                        <p:cTn id="207" dur="2000"/>
                                        <p:tgtEl>
                                          <p:spTgt spid="16"/>
                                        </p:tgtEl>
                                        <p:attrNameLst>
                                          <p:attrName>ppt_y</p:attrName>
                                        </p:attrNameLst>
                                      </p:cBhvr>
                                      <p:tavLst>
                                        <p:tav tm="0">
                                          <p:val>
                                            <p:strVal val="ppt_y"/>
                                          </p:val>
                                        </p:tav>
                                        <p:tav tm="100000">
                                          <p:val>
                                            <p:strVal val="ppt_y"/>
                                          </p:val>
                                        </p:tav>
                                      </p:tavLst>
                                    </p:anim>
                                    <p:set>
                                      <p:cBhvr>
                                        <p:cTn id="208" dur="1" fill="hold">
                                          <p:stCondLst>
                                            <p:cond delay="1999"/>
                                          </p:stCondLst>
                                        </p:cTn>
                                        <p:tgtEl>
                                          <p:spTgt spid="16"/>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2000"/>
                                        <p:tgtEl>
                                          <p:spTgt spid="17"/>
                                        </p:tgtEl>
                                        <p:attrNameLst>
                                          <p:attrName>ppt_x</p:attrName>
                                        </p:attrNameLst>
                                      </p:cBhvr>
                                      <p:tavLst>
                                        <p:tav tm="0">
                                          <p:val>
                                            <p:strVal val="ppt_x"/>
                                          </p:val>
                                        </p:tav>
                                        <p:tav tm="100000">
                                          <p:val>
                                            <p:strVal val="0-ppt_w/2"/>
                                          </p:val>
                                        </p:tav>
                                      </p:tavLst>
                                    </p:anim>
                                    <p:anim calcmode="lin" valueType="num">
                                      <p:cBhvr additive="base">
                                        <p:cTn id="211" dur="2000"/>
                                        <p:tgtEl>
                                          <p:spTgt spid="17"/>
                                        </p:tgtEl>
                                        <p:attrNameLst>
                                          <p:attrName>ppt_y</p:attrName>
                                        </p:attrNameLst>
                                      </p:cBhvr>
                                      <p:tavLst>
                                        <p:tav tm="0">
                                          <p:val>
                                            <p:strVal val="ppt_y"/>
                                          </p:val>
                                        </p:tav>
                                        <p:tav tm="100000">
                                          <p:val>
                                            <p:strVal val="ppt_y"/>
                                          </p:val>
                                        </p:tav>
                                      </p:tavLst>
                                    </p:anim>
                                    <p:set>
                                      <p:cBhvr>
                                        <p:cTn id="212" dur="1" fill="hold">
                                          <p:stCondLst>
                                            <p:cond delay="1999"/>
                                          </p:stCondLst>
                                        </p:cTn>
                                        <p:tgtEl>
                                          <p:spTgt spid="17"/>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2000"/>
                                        <p:tgtEl>
                                          <p:spTgt spid="18"/>
                                        </p:tgtEl>
                                        <p:attrNameLst>
                                          <p:attrName>ppt_x</p:attrName>
                                        </p:attrNameLst>
                                      </p:cBhvr>
                                      <p:tavLst>
                                        <p:tav tm="0">
                                          <p:val>
                                            <p:strVal val="ppt_x"/>
                                          </p:val>
                                        </p:tav>
                                        <p:tav tm="100000">
                                          <p:val>
                                            <p:strVal val="0-ppt_w/2"/>
                                          </p:val>
                                        </p:tav>
                                      </p:tavLst>
                                    </p:anim>
                                    <p:anim calcmode="lin" valueType="num">
                                      <p:cBhvr additive="base">
                                        <p:cTn id="215" dur="2000"/>
                                        <p:tgtEl>
                                          <p:spTgt spid="18"/>
                                        </p:tgtEl>
                                        <p:attrNameLst>
                                          <p:attrName>ppt_y</p:attrName>
                                        </p:attrNameLst>
                                      </p:cBhvr>
                                      <p:tavLst>
                                        <p:tav tm="0">
                                          <p:val>
                                            <p:strVal val="ppt_y"/>
                                          </p:val>
                                        </p:tav>
                                        <p:tav tm="100000">
                                          <p:val>
                                            <p:strVal val="ppt_y"/>
                                          </p:val>
                                        </p:tav>
                                      </p:tavLst>
                                    </p:anim>
                                    <p:set>
                                      <p:cBhvr>
                                        <p:cTn id="216" dur="1" fill="hold">
                                          <p:stCondLst>
                                            <p:cond delay="1999"/>
                                          </p:stCondLst>
                                        </p:cTn>
                                        <p:tgtEl>
                                          <p:spTgt spid="18"/>
                                        </p:tgtEl>
                                        <p:attrNameLst>
                                          <p:attrName>style.visibility</p:attrName>
                                        </p:attrNameLst>
                                      </p:cBhvr>
                                      <p:to>
                                        <p:strVal val="hidden"/>
                                      </p:to>
                                    </p:set>
                                  </p:childTnLst>
                                </p:cTn>
                              </p:par>
                              <p:par>
                                <p:cTn id="217" presetID="8" presetClass="emph" presetSubtype="0" fill="hold" nodeType="withEffect">
                                  <p:stCondLst>
                                    <p:cond delay="0"/>
                                  </p:stCondLst>
                                  <p:childTnLst>
                                    <p:animRot by="-21600000">
                                      <p:cBhvr>
                                        <p:cTn id="218" dur="2000" fill="hold"/>
                                        <p:tgtEl>
                                          <p:spTgt spid="11"/>
                                        </p:tgtEl>
                                        <p:attrNameLst>
                                          <p:attrName>r</p:attrName>
                                        </p:attrNameLst>
                                      </p:cBhvr>
                                    </p:animRot>
                                  </p:childTnLst>
                                </p:cTn>
                              </p:par>
                              <p:par>
                                <p:cTn id="219" presetID="8" presetClass="emph" presetSubtype="0" fill="hold" nodeType="withEffect">
                                  <p:stCondLst>
                                    <p:cond delay="0"/>
                                  </p:stCondLst>
                                  <p:childTnLst>
                                    <p:animRot by="-21600000">
                                      <p:cBhvr>
                                        <p:cTn id="220" dur="2000" fill="hold"/>
                                        <p:tgtEl>
                                          <p:spTgt spid="12"/>
                                        </p:tgtEl>
                                        <p:attrNameLst>
                                          <p:attrName>r</p:attrName>
                                        </p:attrNameLst>
                                      </p:cBhvr>
                                    </p:animRot>
                                  </p:childTnLst>
                                </p:cTn>
                              </p:par>
                              <p:par>
                                <p:cTn id="221" presetID="8" presetClass="emph" presetSubtype="0" fill="hold" nodeType="withEffect">
                                  <p:stCondLst>
                                    <p:cond delay="0"/>
                                  </p:stCondLst>
                                  <p:childTnLst>
                                    <p:animRot by="-21600000">
                                      <p:cBhvr>
                                        <p:cTn id="222" dur="2000" fill="hold"/>
                                        <p:tgtEl>
                                          <p:spTgt spid="13"/>
                                        </p:tgtEl>
                                        <p:attrNameLst>
                                          <p:attrName>r</p:attrName>
                                        </p:attrNameLst>
                                      </p:cBhvr>
                                    </p:animRot>
                                  </p:childTnLst>
                                </p:cTn>
                              </p:par>
                              <p:par>
                                <p:cTn id="223" presetID="8" presetClass="emph" presetSubtype="0" fill="hold" nodeType="withEffect">
                                  <p:stCondLst>
                                    <p:cond delay="0"/>
                                  </p:stCondLst>
                                  <p:childTnLst>
                                    <p:animRot by="-21600000">
                                      <p:cBhvr>
                                        <p:cTn id="224" dur="2000" fill="hold"/>
                                        <p:tgtEl>
                                          <p:spTgt spid="14"/>
                                        </p:tgtEl>
                                        <p:attrNameLst>
                                          <p:attrName>r</p:attrName>
                                        </p:attrNameLst>
                                      </p:cBhvr>
                                    </p:animRot>
                                  </p:childTnLst>
                                </p:cTn>
                              </p:par>
                              <p:par>
                                <p:cTn id="225" presetID="8" presetClass="emph" presetSubtype="0" fill="hold" nodeType="withEffect">
                                  <p:stCondLst>
                                    <p:cond delay="0"/>
                                  </p:stCondLst>
                                  <p:childTnLst>
                                    <p:animRot by="-21600000">
                                      <p:cBhvr>
                                        <p:cTn id="226" dur="2000" fill="hold"/>
                                        <p:tgtEl>
                                          <p:spTgt spid="15"/>
                                        </p:tgtEl>
                                        <p:attrNameLst>
                                          <p:attrName>r</p:attrName>
                                        </p:attrNameLst>
                                      </p:cBhvr>
                                    </p:animRot>
                                  </p:childTnLst>
                                </p:cTn>
                              </p:par>
                              <p:par>
                                <p:cTn id="227" presetID="8" presetClass="emph" presetSubtype="0" fill="hold" nodeType="withEffect">
                                  <p:stCondLst>
                                    <p:cond delay="0"/>
                                  </p:stCondLst>
                                  <p:childTnLst>
                                    <p:animRot by="-21600000">
                                      <p:cBhvr>
                                        <p:cTn id="228" dur="2000" fill="hold"/>
                                        <p:tgtEl>
                                          <p:spTgt spid="16"/>
                                        </p:tgtEl>
                                        <p:attrNameLst>
                                          <p:attrName>r</p:attrName>
                                        </p:attrNameLst>
                                      </p:cBhvr>
                                    </p:animRot>
                                  </p:childTnLst>
                                </p:cTn>
                              </p:par>
                              <p:par>
                                <p:cTn id="229" presetID="8" presetClass="emph" presetSubtype="0" fill="hold" nodeType="withEffect">
                                  <p:stCondLst>
                                    <p:cond delay="0"/>
                                  </p:stCondLst>
                                  <p:childTnLst>
                                    <p:animRot by="-21600000">
                                      <p:cBhvr>
                                        <p:cTn id="230" dur="2000" fill="hold"/>
                                        <p:tgtEl>
                                          <p:spTgt spid="17"/>
                                        </p:tgtEl>
                                        <p:attrNameLst>
                                          <p:attrName>r</p:attrName>
                                        </p:attrNameLst>
                                      </p:cBhvr>
                                    </p:animRot>
                                  </p:childTnLst>
                                </p:cTn>
                              </p:par>
                              <p:par>
                                <p:cTn id="231" presetID="8" presetClass="emph" presetSubtype="0" fill="hold" nodeType="withEffect">
                                  <p:stCondLst>
                                    <p:cond delay="0"/>
                                  </p:stCondLst>
                                  <p:childTnLst>
                                    <p:animRot by="-21600000">
                                      <p:cBhvr>
                                        <p:cTn id="232" dur="2000" fill="hold"/>
                                        <p:tgtEl>
                                          <p:spTgt spid="18"/>
                                        </p:tgtEl>
                                        <p:attrNameLst>
                                          <p:attrName>r</p:attrName>
                                        </p:attrNameLst>
                                      </p:cBhvr>
                                    </p:animRot>
                                  </p:childTnLst>
                                </p:cTn>
                              </p:par>
                              <p:par>
                                <p:cTn id="233" presetID="8" presetClass="emph" presetSubtype="0" fill="hold" nodeType="withEffect">
                                  <p:stCondLst>
                                    <p:cond delay="0"/>
                                  </p:stCondLst>
                                  <p:childTnLst>
                                    <p:animRot by="21600000">
                                      <p:cBhvr>
                                        <p:cTn id="234" dur="2000" fill="hold"/>
                                        <p:tgtEl>
                                          <p:spTgt spid="3"/>
                                        </p:tgtEl>
                                        <p:attrNameLst>
                                          <p:attrName>r</p:attrName>
                                        </p:attrNameLst>
                                      </p:cBhvr>
                                    </p:animRot>
                                  </p:childTnLst>
                                </p:cTn>
                              </p:par>
                              <p:par>
                                <p:cTn id="235" presetID="8" presetClass="emph" presetSubtype="0" fill="hold" nodeType="withEffect">
                                  <p:stCondLst>
                                    <p:cond delay="0"/>
                                  </p:stCondLst>
                                  <p:childTnLst>
                                    <p:animRot by="21600000">
                                      <p:cBhvr>
                                        <p:cTn id="236" dur="2000" fill="hold"/>
                                        <p:tgtEl>
                                          <p:spTgt spid="4"/>
                                        </p:tgtEl>
                                        <p:attrNameLst>
                                          <p:attrName>r</p:attrName>
                                        </p:attrNameLst>
                                      </p:cBhvr>
                                    </p:animRot>
                                  </p:childTnLst>
                                </p:cTn>
                              </p:par>
                              <p:par>
                                <p:cTn id="237" presetID="8" presetClass="emph" presetSubtype="0" fill="hold" nodeType="withEffect">
                                  <p:stCondLst>
                                    <p:cond delay="0"/>
                                  </p:stCondLst>
                                  <p:childTnLst>
                                    <p:animRot by="21600000">
                                      <p:cBhvr>
                                        <p:cTn id="238" dur="2000" fill="hold"/>
                                        <p:tgtEl>
                                          <p:spTgt spid="5"/>
                                        </p:tgtEl>
                                        <p:attrNameLst>
                                          <p:attrName>r</p:attrName>
                                        </p:attrNameLst>
                                      </p:cBhvr>
                                    </p:animRot>
                                  </p:childTnLst>
                                </p:cTn>
                              </p:par>
                              <p:par>
                                <p:cTn id="239" presetID="8" presetClass="emph" presetSubtype="0" fill="hold" nodeType="withEffect">
                                  <p:stCondLst>
                                    <p:cond delay="0"/>
                                  </p:stCondLst>
                                  <p:childTnLst>
                                    <p:animRot by="21600000">
                                      <p:cBhvr>
                                        <p:cTn id="240" dur="2000" fill="hold"/>
                                        <p:tgtEl>
                                          <p:spTgt spid="6"/>
                                        </p:tgtEl>
                                        <p:attrNameLst>
                                          <p:attrName>r</p:attrName>
                                        </p:attrNameLst>
                                      </p:cBhvr>
                                    </p:animRot>
                                  </p:childTnLst>
                                </p:cTn>
                              </p:par>
                              <p:par>
                                <p:cTn id="241" presetID="8" presetClass="emph" presetSubtype="0" fill="hold" nodeType="withEffect">
                                  <p:stCondLst>
                                    <p:cond delay="0"/>
                                  </p:stCondLst>
                                  <p:childTnLst>
                                    <p:animRot by="21600000">
                                      <p:cBhvr>
                                        <p:cTn id="242" dur="2000" fill="hold"/>
                                        <p:tgtEl>
                                          <p:spTgt spid="7"/>
                                        </p:tgtEl>
                                        <p:attrNameLst>
                                          <p:attrName>r</p:attrName>
                                        </p:attrNameLst>
                                      </p:cBhvr>
                                    </p:animRot>
                                  </p:childTnLst>
                                </p:cTn>
                              </p:par>
                              <p:par>
                                <p:cTn id="243" presetID="8" presetClass="emph" presetSubtype="0" fill="hold" nodeType="withEffect">
                                  <p:stCondLst>
                                    <p:cond delay="0"/>
                                  </p:stCondLst>
                                  <p:childTnLst>
                                    <p:animRot by="21600000">
                                      <p:cBhvr>
                                        <p:cTn id="244" dur="2000" fill="hold"/>
                                        <p:tgtEl>
                                          <p:spTgt spid="8"/>
                                        </p:tgtEl>
                                        <p:attrNameLst>
                                          <p:attrName>r</p:attrName>
                                        </p:attrNameLst>
                                      </p:cBhvr>
                                    </p:animRot>
                                  </p:childTnLst>
                                </p:cTn>
                              </p:par>
                              <p:par>
                                <p:cTn id="245" presetID="8" presetClass="emph" presetSubtype="0" fill="hold" nodeType="withEffect">
                                  <p:stCondLst>
                                    <p:cond delay="0"/>
                                  </p:stCondLst>
                                  <p:childTnLst>
                                    <p:animRot by="21600000">
                                      <p:cBhvr>
                                        <p:cTn id="246" dur="2000" fill="hold"/>
                                        <p:tgtEl>
                                          <p:spTgt spid="9"/>
                                        </p:tgtEl>
                                        <p:attrNameLst>
                                          <p:attrName>r</p:attrName>
                                        </p:attrNameLst>
                                      </p:cBhvr>
                                    </p:animRot>
                                  </p:childTnLst>
                                </p:cTn>
                              </p:par>
                              <p:par>
                                <p:cTn id="247" presetID="8" presetClass="emph" presetSubtype="0" fill="hold" nodeType="withEffect">
                                  <p:stCondLst>
                                    <p:cond delay="0"/>
                                  </p:stCondLst>
                                  <p:childTnLst>
                                    <p:animRot by="21600000">
                                      <p:cBhvr>
                                        <p:cTn id="248" dur="2000" fill="hold"/>
                                        <p:tgtEl>
                                          <p:spTgt spid="10"/>
                                        </p:tgtEl>
                                        <p:attrNameLst>
                                          <p:attrName>r</p:attrName>
                                        </p:attrNameLst>
                                      </p:cBhvr>
                                    </p:animRot>
                                  </p:childTnLst>
                                </p:cTn>
                              </p:par>
                              <p:par>
                                <p:cTn id="249" presetID="3" presetClass="exit" presetSubtype="5" fill="hold" nodeType="withEffect">
                                  <p:stCondLst>
                                    <p:cond delay="0"/>
                                  </p:stCondLst>
                                  <p:childTnLst>
                                    <p:animEffect transition="out" filter="blinds(vertical)">
                                      <p:cBhvr>
                                        <p:cTn id="250" dur="2000"/>
                                        <p:tgtEl>
                                          <p:spTgt spid="3"/>
                                        </p:tgtEl>
                                      </p:cBhvr>
                                    </p:animEffect>
                                    <p:set>
                                      <p:cBhvr>
                                        <p:cTn id="251" dur="1" fill="hold">
                                          <p:stCondLst>
                                            <p:cond delay="1999"/>
                                          </p:stCondLst>
                                        </p:cTn>
                                        <p:tgtEl>
                                          <p:spTgt spid="3"/>
                                        </p:tgtEl>
                                        <p:attrNameLst>
                                          <p:attrName>style.visibility</p:attrName>
                                        </p:attrNameLst>
                                      </p:cBhvr>
                                      <p:to>
                                        <p:strVal val="hidden"/>
                                      </p:to>
                                    </p:set>
                                  </p:childTnLst>
                                </p:cTn>
                              </p:par>
                              <p:par>
                                <p:cTn id="252" presetID="3" presetClass="exit" presetSubtype="5" fill="hold" nodeType="withEffect">
                                  <p:stCondLst>
                                    <p:cond delay="0"/>
                                  </p:stCondLst>
                                  <p:childTnLst>
                                    <p:animEffect transition="out" filter="blinds(vertical)">
                                      <p:cBhvr>
                                        <p:cTn id="253" dur="2000"/>
                                        <p:tgtEl>
                                          <p:spTgt spid="4"/>
                                        </p:tgtEl>
                                      </p:cBhvr>
                                    </p:animEffect>
                                    <p:set>
                                      <p:cBhvr>
                                        <p:cTn id="254" dur="1" fill="hold">
                                          <p:stCondLst>
                                            <p:cond delay="1999"/>
                                          </p:stCondLst>
                                        </p:cTn>
                                        <p:tgtEl>
                                          <p:spTgt spid="4"/>
                                        </p:tgtEl>
                                        <p:attrNameLst>
                                          <p:attrName>style.visibility</p:attrName>
                                        </p:attrNameLst>
                                      </p:cBhvr>
                                      <p:to>
                                        <p:strVal val="hidden"/>
                                      </p:to>
                                    </p:set>
                                  </p:childTnLst>
                                </p:cTn>
                              </p:par>
                              <p:par>
                                <p:cTn id="255" presetID="3" presetClass="exit" presetSubtype="5" fill="hold" nodeType="withEffect">
                                  <p:stCondLst>
                                    <p:cond delay="0"/>
                                  </p:stCondLst>
                                  <p:childTnLst>
                                    <p:animEffect transition="out" filter="blinds(vertical)">
                                      <p:cBhvr>
                                        <p:cTn id="256" dur="2000"/>
                                        <p:tgtEl>
                                          <p:spTgt spid="5"/>
                                        </p:tgtEl>
                                      </p:cBhvr>
                                    </p:animEffect>
                                    <p:set>
                                      <p:cBhvr>
                                        <p:cTn id="257" dur="1" fill="hold">
                                          <p:stCondLst>
                                            <p:cond delay="1999"/>
                                          </p:stCondLst>
                                        </p:cTn>
                                        <p:tgtEl>
                                          <p:spTgt spid="5"/>
                                        </p:tgtEl>
                                        <p:attrNameLst>
                                          <p:attrName>style.visibility</p:attrName>
                                        </p:attrNameLst>
                                      </p:cBhvr>
                                      <p:to>
                                        <p:strVal val="hidden"/>
                                      </p:to>
                                    </p:set>
                                  </p:childTnLst>
                                </p:cTn>
                              </p:par>
                              <p:par>
                                <p:cTn id="258" presetID="3" presetClass="exit" presetSubtype="5" fill="hold" nodeType="withEffect">
                                  <p:stCondLst>
                                    <p:cond delay="0"/>
                                  </p:stCondLst>
                                  <p:childTnLst>
                                    <p:animEffect transition="out" filter="blinds(vertical)">
                                      <p:cBhvr>
                                        <p:cTn id="259" dur="2000"/>
                                        <p:tgtEl>
                                          <p:spTgt spid="6"/>
                                        </p:tgtEl>
                                      </p:cBhvr>
                                    </p:animEffect>
                                    <p:set>
                                      <p:cBhvr>
                                        <p:cTn id="260" dur="1" fill="hold">
                                          <p:stCondLst>
                                            <p:cond delay="1999"/>
                                          </p:stCondLst>
                                        </p:cTn>
                                        <p:tgtEl>
                                          <p:spTgt spid="6"/>
                                        </p:tgtEl>
                                        <p:attrNameLst>
                                          <p:attrName>style.visibility</p:attrName>
                                        </p:attrNameLst>
                                      </p:cBhvr>
                                      <p:to>
                                        <p:strVal val="hidden"/>
                                      </p:to>
                                    </p:set>
                                  </p:childTnLst>
                                </p:cTn>
                              </p:par>
                              <p:par>
                                <p:cTn id="261" presetID="3" presetClass="exit" presetSubtype="5" fill="hold" nodeType="withEffect">
                                  <p:stCondLst>
                                    <p:cond delay="0"/>
                                  </p:stCondLst>
                                  <p:childTnLst>
                                    <p:animEffect transition="out" filter="blinds(vertical)">
                                      <p:cBhvr>
                                        <p:cTn id="262" dur="2000"/>
                                        <p:tgtEl>
                                          <p:spTgt spid="7"/>
                                        </p:tgtEl>
                                      </p:cBhvr>
                                    </p:animEffect>
                                    <p:set>
                                      <p:cBhvr>
                                        <p:cTn id="263" dur="1" fill="hold">
                                          <p:stCondLst>
                                            <p:cond delay="1999"/>
                                          </p:stCondLst>
                                        </p:cTn>
                                        <p:tgtEl>
                                          <p:spTgt spid="7"/>
                                        </p:tgtEl>
                                        <p:attrNameLst>
                                          <p:attrName>style.visibility</p:attrName>
                                        </p:attrNameLst>
                                      </p:cBhvr>
                                      <p:to>
                                        <p:strVal val="hidden"/>
                                      </p:to>
                                    </p:set>
                                  </p:childTnLst>
                                </p:cTn>
                              </p:par>
                              <p:par>
                                <p:cTn id="264" presetID="3" presetClass="exit" presetSubtype="5" fill="hold" nodeType="withEffect">
                                  <p:stCondLst>
                                    <p:cond delay="0"/>
                                  </p:stCondLst>
                                  <p:childTnLst>
                                    <p:animEffect transition="out" filter="blinds(vertical)">
                                      <p:cBhvr>
                                        <p:cTn id="265" dur="2000"/>
                                        <p:tgtEl>
                                          <p:spTgt spid="8"/>
                                        </p:tgtEl>
                                      </p:cBhvr>
                                    </p:animEffect>
                                    <p:set>
                                      <p:cBhvr>
                                        <p:cTn id="266" dur="1" fill="hold">
                                          <p:stCondLst>
                                            <p:cond delay="1999"/>
                                          </p:stCondLst>
                                        </p:cTn>
                                        <p:tgtEl>
                                          <p:spTgt spid="8"/>
                                        </p:tgtEl>
                                        <p:attrNameLst>
                                          <p:attrName>style.visibility</p:attrName>
                                        </p:attrNameLst>
                                      </p:cBhvr>
                                      <p:to>
                                        <p:strVal val="hidden"/>
                                      </p:to>
                                    </p:set>
                                  </p:childTnLst>
                                </p:cTn>
                              </p:par>
                              <p:par>
                                <p:cTn id="267" presetID="3" presetClass="exit" presetSubtype="5" fill="hold" nodeType="withEffect">
                                  <p:stCondLst>
                                    <p:cond delay="0"/>
                                  </p:stCondLst>
                                  <p:childTnLst>
                                    <p:animEffect transition="out" filter="blinds(vertical)">
                                      <p:cBhvr>
                                        <p:cTn id="268" dur="2000"/>
                                        <p:tgtEl>
                                          <p:spTgt spid="9"/>
                                        </p:tgtEl>
                                      </p:cBhvr>
                                    </p:animEffect>
                                    <p:set>
                                      <p:cBhvr>
                                        <p:cTn id="269" dur="1" fill="hold">
                                          <p:stCondLst>
                                            <p:cond delay="1999"/>
                                          </p:stCondLst>
                                        </p:cTn>
                                        <p:tgtEl>
                                          <p:spTgt spid="9"/>
                                        </p:tgtEl>
                                        <p:attrNameLst>
                                          <p:attrName>style.visibility</p:attrName>
                                        </p:attrNameLst>
                                      </p:cBhvr>
                                      <p:to>
                                        <p:strVal val="hidden"/>
                                      </p:to>
                                    </p:set>
                                  </p:childTnLst>
                                </p:cTn>
                              </p:par>
                              <p:par>
                                <p:cTn id="270" presetID="3" presetClass="exit" presetSubtype="5" fill="hold" nodeType="withEffect">
                                  <p:stCondLst>
                                    <p:cond delay="0"/>
                                  </p:stCondLst>
                                  <p:childTnLst>
                                    <p:animEffect transition="out" filter="blinds(vertical)">
                                      <p:cBhvr>
                                        <p:cTn id="271" dur="2000"/>
                                        <p:tgtEl>
                                          <p:spTgt spid="10"/>
                                        </p:tgtEl>
                                      </p:cBhvr>
                                    </p:animEffect>
                                    <p:set>
                                      <p:cBhvr>
                                        <p:cTn id="272" dur="1" fill="hold">
                                          <p:stCondLst>
                                            <p:cond delay="1999"/>
                                          </p:stCondLst>
                                        </p:cTn>
                                        <p:tgtEl>
                                          <p:spTgt spid="10"/>
                                        </p:tgtEl>
                                        <p:attrNameLst>
                                          <p:attrName>style.visibility</p:attrName>
                                        </p:attrNameLst>
                                      </p:cBhvr>
                                      <p:to>
                                        <p:strVal val="hidden"/>
                                      </p:to>
                                    </p:set>
                                  </p:childTnLst>
                                </p:cTn>
                              </p:par>
                              <p:par>
                                <p:cTn id="273" presetID="3" presetClass="exit" presetSubtype="5" fill="hold" nodeType="withEffect">
                                  <p:stCondLst>
                                    <p:cond delay="0"/>
                                  </p:stCondLst>
                                  <p:childTnLst>
                                    <p:animEffect transition="out" filter="blinds(vertical)">
                                      <p:cBhvr>
                                        <p:cTn id="274" dur="2000"/>
                                        <p:tgtEl>
                                          <p:spTgt spid="11"/>
                                        </p:tgtEl>
                                      </p:cBhvr>
                                    </p:animEffect>
                                    <p:set>
                                      <p:cBhvr>
                                        <p:cTn id="275" dur="1" fill="hold">
                                          <p:stCondLst>
                                            <p:cond delay="1999"/>
                                          </p:stCondLst>
                                        </p:cTn>
                                        <p:tgtEl>
                                          <p:spTgt spid="11"/>
                                        </p:tgtEl>
                                        <p:attrNameLst>
                                          <p:attrName>style.visibility</p:attrName>
                                        </p:attrNameLst>
                                      </p:cBhvr>
                                      <p:to>
                                        <p:strVal val="hidden"/>
                                      </p:to>
                                    </p:set>
                                  </p:childTnLst>
                                </p:cTn>
                              </p:par>
                              <p:par>
                                <p:cTn id="276" presetID="3" presetClass="exit" presetSubtype="5" fill="hold" nodeType="withEffect">
                                  <p:stCondLst>
                                    <p:cond delay="0"/>
                                  </p:stCondLst>
                                  <p:childTnLst>
                                    <p:animEffect transition="out" filter="blinds(vertical)">
                                      <p:cBhvr>
                                        <p:cTn id="277" dur="2000"/>
                                        <p:tgtEl>
                                          <p:spTgt spid="12"/>
                                        </p:tgtEl>
                                      </p:cBhvr>
                                    </p:animEffect>
                                    <p:set>
                                      <p:cBhvr>
                                        <p:cTn id="278" dur="1" fill="hold">
                                          <p:stCondLst>
                                            <p:cond delay="1999"/>
                                          </p:stCondLst>
                                        </p:cTn>
                                        <p:tgtEl>
                                          <p:spTgt spid="12"/>
                                        </p:tgtEl>
                                        <p:attrNameLst>
                                          <p:attrName>style.visibility</p:attrName>
                                        </p:attrNameLst>
                                      </p:cBhvr>
                                      <p:to>
                                        <p:strVal val="hidden"/>
                                      </p:to>
                                    </p:set>
                                  </p:childTnLst>
                                </p:cTn>
                              </p:par>
                              <p:par>
                                <p:cTn id="279" presetID="3" presetClass="exit" presetSubtype="5" fill="hold" nodeType="withEffect">
                                  <p:stCondLst>
                                    <p:cond delay="0"/>
                                  </p:stCondLst>
                                  <p:childTnLst>
                                    <p:animEffect transition="out" filter="blinds(vertical)">
                                      <p:cBhvr>
                                        <p:cTn id="280" dur="2000"/>
                                        <p:tgtEl>
                                          <p:spTgt spid="13"/>
                                        </p:tgtEl>
                                      </p:cBhvr>
                                    </p:animEffect>
                                    <p:set>
                                      <p:cBhvr>
                                        <p:cTn id="281" dur="1" fill="hold">
                                          <p:stCondLst>
                                            <p:cond delay="1999"/>
                                          </p:stCondLst>
                                        </p:cTn>
                                        <p:tgtEl>
                                          <p:spTgt spid="13"/>
                                        </p:tgtEl>
                                        <p:attrNameLst>
                                          <p:attrName>style.visibility</p:attrName>
                                        </p:attrNameLst>
                                      </p:cBhvr>
                                      <p:to>
                                        <p:strVal val="hidden"/>
                                      </p:to>
                                    </p:set>
                                  </p:childTnLst>
                                </p:cTn>
                              </p:par>
                              <p:par>
                                <p:cTn id="282" presetID="3" presetClass="exit" presetSubtype="5" fill="hold" nodeType="withEffect">
                                  <p:stCondLst>
                                    <p:cond delay="0"/>
                                  </p:stCondLst>
                                  <p:childTnLst>
                                    <p:animEffect transition="out" filter="blinds(vertical)">
                                      <p:cBhvr>
                                        <p:cTn id="283" dur="2000"/>
                                        <p:tgtEl>
                                          <p:spTgt spid="14"/>
                                        </p:tgtEl>
                                      </p:cBhvr>
                                    </p:animEffect>
                                    <p:set>
                                      <p:cBhvr>
                                        <p:cTn id="284" dur="1" fill="hold">
                                          <p:stCondLst>
                                            <p:cond delay="1999"/>
                                          </p:stCondLst>
                                        </p:cTn>
                                        <p:tgtEl>
                                          <p:spTgt spid="14"/>
                                        </p:tgtEl>
                                        <p:attrNameLst>
                                          <p:attrName>style.visibility</p:attrName>
                                        </p:attrNameLst>
                                      </p:cBhvr>
                                      <p:to>
                                        <p:strVal val="hidden"/>
                                      </p:to>
                                    </p:set>
                                  </p:childTnLst>
                                </p:cTn>
                              </p:par>
                              <p:par>
                                <p:cTn id="285" presetID="3" presetClass="exit" presetSubtype="5" fill="hold" nodeType="withEffect">
                                  <p:stCondLst>
                                    <p:cond delay="0"/>
                                  </p:stCondLst>
                                  <p:childTnLst>
                                    <p:animEffect transition="out" filter="blinds(vertical)">
                                      <p:cBhvr>
                                        <p:cTn id="286" dur="2000"/>
                                        <p:tgtEl>
                                          <p:spTgt spid="15"/>
                                        </p:tgtEl>
                                      </p:cBhvr>
                                    </p:animEffect>
                                    <p:set>
                                      <p:cBhvr>
                                        <p:cTn id="287" dur="1" fill="hold">
                                          <p:stCondLst>
                                            <p:cond delay="1999"/>
                                          </p:stCondLst>
                                        </p:cTn>
                                        <p:tgtEl>
                                          <p:spTgt spid="15"/>
                                        </p:tgtEl>
                                        <p:attrNameLst>
                                          <p:attrName>style.visibility</p:attrName>
                                        </p:attrNameLst>
                                      </p:cBhvr>
                                      <p:to>
                                        <p:strVal val="hidden"/>
                                      </p:to>
                                    </p:set>
                                  </p:childTnLst>
                                </p:cTn>
                              </p:par>
                              <p:par>
                                <p:cTn id="288" presetID="3" presetClass="exit" presetSubtype="5" fill="hold" nodeType="withEffect">
                                  <p:stCondLst>
                                    <p:cond delay="0"/>
                                  </p:stCondLst>
                                  <p:childTnLst>
                                    <p:animEffect transition="out" filter="blinds(vertical)">
                                      <p:cBhvr>
                                        <p:cTn id="289" dur="2000"/>
                                        <p:tgtEl>
                                          <p:spTgt spid="16"/>
                                        </p:tgtEl>
                                      </p:cBhvr>
                                    </p:animEffect>
                                    <p:set>
                                      <p:cBhvr>
                                        <p:cTn id="290" dur="1" fill="hold">
                                          <p:stCondLst>
                                            <p:cond delay="1999"/>
                                          </p:stCondLst>
                                        </p:cTn>
                                        <p:tgtEl>
                                          <p:spTgt spid="16"/>
                                        </p:tgtEl>
                                        <p:attrNameLst>
                                          <p:attrName>style.visibility</p:attrName>
                                        </p:attrNameLst>
                                      </p:cBhvr>
                                      <p:to>
                                        <p:strVal val="hidden"/>
                                      </p:to>
                                    </p:set>
                                  </p:childTnLst>
                                </p:cTn>
                              </p:par>
                              <p:par>
                                <p:cTn id="291" presetID="3" presetClass="exit" presetSubtype="5" fill="hold" nodeType="withEffect">
                                  <p:stCondLst>
                                    <p:cond delay="0"/>
                                  </p:stCondLst>
                                  <p:childTnLst>
                                    <p:animEffect transition="out" filter="blinds(vertical)">
                                      <p:cBhvr>
                                        <p:cTn id="292" dur="2000"/>
                                        <p:tgtEl>
                                          <p:spTgt spid="17"/>
                                        </p:tgtEl>
                                      </p:cBhvr>
                                    </p:animEffect>
                                    <p:set>
                                      <p:cBhvr>
                                        <p:cTn id="293" dur="1" fill="hold">
                                          <p:stCondLst>
                                            <p:cond delay="1999"/>
                                          </p:stCondLst>
                                        </p:cTn>
                                        <p:tgtEl>
                                          <p:spTgt spid="17"/>
                                        </p:tgtEl>
                                        <p:attrNameLst>
                                          <p:attrName>style.visibility</p:attrName>
                                        </p:attrNameLst>
                                      </p:cBhvr>
                                      <p:to>
                                        <p:strVal val="hidden"/>
                                      </p:to>
                                    </p:set>
                                  </p:childTnLst>
                                </p:cTn>
                              </p:par>
                              <p:par>
                                <p:cTn id="294" presetID="3" presetClass="exit" presetSubtype="5" fill="hold" nodeType="withEffect">
                                  <p:stCondLst>
                                    <p:cond delay="0"/>
                                  </p:stCondLst>
                                  <p:childTnLst>
                                    <p:animEffect transition="out" filter="blinds(vertical)">
                                      <p:cBhvr>
                                        <p:cTn id="295" dur="2000"/>
                                        <p:tgtEl>
                                          <p:spTgt spid="18"/>
                                        </p:tgtEl>
                                      </p:cBhvr>
                                    </p:animEffect>
                                    <p:set>
                                      <p:cBhvr>
                                        <p:cTn id="296" dur="1" fill="hold">
                                          <p:stCondLst>
                                            <p:cond delay="1999"/>
                                          </p:stCondLst>
                                        </p:cTn>
                                        <p:tgtEl>
                                          <p:spTgt spid="18"/>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2"/>
                                        </p:tgtEl>
                                        <p:attrNameLst>
                                          <p:attrName>style.visibility</p:attrName>
                                        </p:attrNameLst>
                                      </p:cBhvr>
                                      <p:to>
                                        <p:strVal val="visible"/>
                                      </p:to>
                                    </p:set>
                                    <p:anim calcmode="lin" valueType="num">
                                      <p:cBhvr>
                                        <p:cTn id="299" dur="2000" fill="hold"/>
                                        <p:tgtEl>
                                          <p:spTgt spid="2"/>
                                        </p:tgtEl>
                                        <p:attrNameLst>
                                          <p:attrName>ppt_w</p:attrName>
                                        </p:attrNameLst>
                                      </p:cBhvr>
                                      <p:tavLst>
                                        <p:tav tm="0">
                                          <p:val>
                                            <p:strVal val="4/3*#ppt_w"/>
                                          </p:val>
                                        </p:tav>
                                        <p:tav tm="100000">
                                          <p:val>
                                            <p:strVal val="#ppt_w"/>
                                          </p:val>
                                        </p:tav>
                                      </p:tavLst>
                                    </p:anim>
                                    <p:anim calcmode="lin" valueType="num">
                                      <p:cBhvr>
                                        <p:cTn id="300" dur="2000" fill="hold"/>
                                        <p:tgtEl>
                                          <p:spTgt spid="2"/>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2"/>
                                        </p:tgtEl>
                                        <p:attrNameLst>
                                          <p:attrName>style.visibility</p:attrName>
                                        </p:attrNameLst>
                                      </p:cBhvr>
                                      <p:to>
                                        <p:strVal val="visible"/>
                                      </p:to>
                                    </p:set>
                                    <p:animEffect transition="in" filter="barn(outVertical)">
                                      <p:cBhvr>
                                        <p:cTn id="30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209361_pies-husky-kobieta-nie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572000" y="0"/>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071802" y="0"/>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071802" y="482188"/>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482188"/>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071802" y="964395"/>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964395"/>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72000" y="1393023"/>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071802" y="1393023"/>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071802" y="1821651"/>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1821651"/>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071802" y="2196700"/>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2196700"/>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72000" y="2571750"/>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071802" y="2571750"/>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071802" y="2946799"/>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2946799"/>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071802" y="3268270"/>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72000" y="3268270"/>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72000" y="3643320"/>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071802" y="3643320"/>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071802" y="3964791"/>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572000" y="3964791"/>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72000" y="4393419"/>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071802" y="4393419"/>
            <a:ext cx="1428760" cy="910817"/>
          </a:xfrm>
          <a:prstGeom prst="rtTriangle">
            <a:avLst/>
          </a:prstGeom>
          <a:gradFill flip="none" rotWithShape="1">
            <a:gsLst>
              <a:gs pos="0">
                <a:srgbClr val="663300"/>
              </a:gs>
              <a:gs pos="30000">
                <a:srgbClr val="D49E6C"/>
              </a:gs>
              <a:gs pos="70000">
                <a:srgbClr val="A65528"/>
              </a:gs>
              <a:gs pos="100000">
                <a:srgbClr val="663012"/>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14332"/>
            <a:ext cx="9715568" cy="6286544"/>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3000"/>
                                        <p:tgtEl>
                                          <p:spTgt spid="5"/>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3000"/>
                                        <p:tgtEl>
                                          <p:spTgt spid="7"/>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3000"/>
                                        <p:tgtEl>
                                          <p:spTgt spid="10"/>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3000"/>
                                        <p:tgtEl>
                                          <p:spTgt spid="13"/>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13" presetClass="entr" presetSubtype="16" fill="hold" grpId="4"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3000"/>
                                        <p:tgtEl>
                                          <p:spTgt spid="15"/>
                                        </p:tgtEl>
                                      </p:cBhvr>
                                    </p:animEffect>
                                  </p:childTnLst>
                                </p:cTn>
                              </p:par>
                              <p:par>
                                <p:cTn id="47" presetID="13" presetClass="entr" presetSubtype="16" fill="hold" grpId="4"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plus(in)">
                                      <p:cBhvr>
                                        <p:cTn id="49" dur="3000"/>
                                        <p:tgtEl>
                                          <p:spTgt spid="16"/>
                                        </p:tgtEl>
                                      </p:cBhvr>
                                    </p:animEffect>
                                  </p:childTnLst>
                                </p:cTn>
                              </p:par>
                              <p:par>
                                <p:cTn id="50" presetID="13" presetClass="entr" presetSubtype="16" fill="hold" grpId="4"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plus(in)">
                                      <p:cBhvr>
                                        <p:cTn id="52" dur="3000"/>
                                        <p:tgtEl>
                                          <p:spTgt spid="17"/>
                                        </p:tgtEl>
                                      </p:cBhvr>
                                    </p:animEffect>
                                  </p:childTnLst>
                                </p:cTn>
                              </p:par>
                              <p:par>
                                <p:cTn id="53" presetID="13" presetClass="entr" presetSubtype="16" fill="hold" grpId="4"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plus(in)">
                                      <p:cBhvr>
                                        <p:cTn id="55" dur="3000"/>
                                        <p:tgtEl>
                                          <p:spTgt spid="18"/>
                                        </p:tgtEl>
                                      </p:cBhvr>
                                    </p:animEffect>
                                  </p:childTnLst>
                                </p:cTn>
                              </p:par>
                              <p:par>
                                <p:cTn id="56" presetID="13" presetClass="entr" presetSubtype="16" fill="hold" grpId="4"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plus(in)">
                                      <p:cBhvr>
                                        <p:cTn id="58" dur="3000"/>
                                        <p:tgtEl>
                                          <p:spTgt spid="19"/>
                                        </p:tgtEl>
                                      </p:cBhvr>
                                    </p:animEffect>
                                  </p:childTnLst>
                                </p:cTn>
                              </p:par>
                              <p:par>
                                <p:cTn id="59" presetID="13" presetClass="entr" presetSubtype="16" fill="hold" grpId="4"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plus(in)">
                                      <p:cBhvr>
                                        <p:cTn id="61" dur="3000"/>
                                        <p:tgtEl>
                                          <p:spTgt spid="20"/>
                                        </p:tgtEl>
                                      </p:cBhvr>
                                    </p:animEffect>
                                  </p:childTnLst>
                                </p:cTn>
                              </p:par>
                              <p:par>
                                <p:cTn id="62" presetID="13" presetClass="entr" presetSubtype="16" fill="hold" grpId="4"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plus(in)">
                                      <p:cBhvr>
                                        <p:cTn id="64" dur="3000"/>
                                        <p:tgtEl>
                                          <p:spTgt spid="21"/>
                                        </p:tgtEl>
                                      </p:cBhvr>
                                    </p:animEffect>
                                  </p:childTnLst>
                                </p:cTn>
                              </p:par>
                              <p:par>
                                <p:cTn id="65" presetID="13" presetClass="entr" presetSubtype="16" fill="hold" grpId="4"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3000"/>
                                        <p:tgtEl>
                                          <p:spTgt spid="22"/>
                                        </p:tgtEl>
                                      </p:cBhvr>
                                    </p:animEffect>
                                  </p:childTnLst>
                                </p:cTn>
                              </p:par>
                              <p:par>
                                <p:cTn id="68" presetID="13" presetClass="entr" presetSubtype="16" fill="hold" grpId="4"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plus(in)">
                                      <p:cBhvr>
                                        <p:cTn id="70" dur="3000"/>
                                        <p:tgtEl>
                                          <p:spTgt spid="23"/>
                                        </p:tgtEl>
                                      </p:cBhvr>
                                    </p:animEffect>
                                  </p:childTnLst>
                                </p:cTn>
                              </p:par>
                              <p:par>
                                <p:cTn id="71" presetID="13" presetClass="entr" presetSubtype="16" fill="hold" grpId="4"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plus(in)">
                                      <p:cBhvr>
                                        <p:cTn id="73" dur="3000"/>
                                        <p:tgtEl>
                                          <p:spTgt spid="24"/>
                                        </p:tgtEl>
                                      </p:cBhvr>
                                    </p:animEffect>
                                  </p:childTnLst>
                                </p:cTn>
                              </p:par>
                              <p:par>
                                <p:cTn id="74" presetID="13" presetClass="entr" presetSubtype="16" fill="hold" grpId="4"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plus(in)">
                                      <p:cBhvr>
                                        <p:cTn id="76" dur="3000"/>
                                        <p:tgtEl>
                                          <p:spTgt spid="25"/>
                                        </p:tgtEl>
                                      </p:cBhvr>
                                    </p:animEffect>
                                  </p:childTnLst>
                                </p:cTn>
                              </p:par>
                              <p:par>
                                <p:cTn id="77" presetID="13" presetClass="entr" presetSubtype="16" fill="hold" grpId="4" nodeType="with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plus(in)">
                                      <p:cBhvr>
                                        <p:cTn id="79" dur="3000"/>
                                        <p:tgtEl>
                                          <p:spTgt spid="26"/>
                                        </p:tgtEl>
                                      </p:cBhvr>
                                    </p:animEffect>
                                  </p:childTnLst>
                                </p:cTn>
                              </p:par>
                              <p:par>
                                <p:cTn id="80" presetID="2" presetClass="entr" presetSubtype="12" fill="hold" grpId="0"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3000" fill="hold"/>
                                        <p:tgtEl>
                                          <p:spTgt spid="4"/>
                                        </p:tgtEl>
                                        <p:attrNameLst>
                                          <p:attrName>ppt_x</p:attrName>
                                        </p:attrNameLst>
                                      </p:cBhvr>
                                      <p:tavLst>
                                        <p:tav tm="0">
                                          <p:val>
                                            <p:strVal val="0-#ppt_w/2"/>
                                          </p:val>
                                        </p:tav>
                                        <p:tav tm="100000">
                                          <p:val>
                                            <p:strVal val="#ppt_x"/>
                                          </p:val>
                                        </p:tav>
                                      </p:tavLst>
                                    </p:anim>
                                    <p:anim calcmode="lin" valueType="num">
                                      <p:cBhvr additive="base">
                                        <p:cTn id="83" dur="3000" fill="hold"/>
                                        <p:tgtEl>
                                          <p:spTgt spid="4"/>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additive="base">
                                        <p:cTn id="86" dur="3000" fill="hold"/>
                                        <p:tgtEl>
                                          <p:spTgt spid="5"/>
                                        </p:tgtEl>
                                        <p:attrNameLst>
                                          <p:attrName>ppt_x</p:attrName>
                                        </p:attrNameLst>
                                      </p:cBhvr>
                                      <p:tavLst>
                                        <p:tav tm="0">
                                          <p:val>
                                            <p:strVal val="0-#ppt_w/2"/>
                                          </p:val>
                                        </p:tav>
                                        <p:tav tm="100000">
                                          <p:val>
                                            <p:strVal val="#ppt_x"/>
                                          </p:val>
                                        </p:tav>
                                      </p:tavLst>
                                    </p:anim>
                                    <p:anim calcmode="lin" valueType="num">
                                      <p:cBhvr additive="base">
                                        <p:cTn id="87" dur="3000" fill="hold"/>
                                        <p:tgtEl>
                                          <p:spTgt spid="5"/>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3000" fill="hold"/>
                                        <p:tgtEl>
                                          <p:spTgt spid="7"/>
                                        </p:tgtEl>
                                        <p:attrNameLst>
                                          <p:attrName>ppt_x</p:attrName>
                                        </p:attrNameLst>
                                      </p:cBhvr>
                                      <p:tavLst>
                                        <p:tav tm="0">
                                          <p:val>
                                            <p:strVal val="0-#ppt_w/2"/>
                                          </p:val>
                                        </p:tav>
                                        <p:tav tm="100000">
                                          <p:val>
                                            <p:strVal val="#ppt_x"/>
                                          </p:val>
                                        </p:tav>
                                      </p:tavLst>
                                    </p:anim>
                                    <p:anim calcmode="lin" valueType="num">
                                      <p:cBhvr additive="base">
                                        <p:cTn id="91" dur="3000" fill="hold"/>
                                        <p:tgtEl>
                                          <p:spTgt spid="7"/>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3000" fill="hold"/>
                                        <p:tgtEl>
                                          <p:spTgt spid="10"/>
                                        </p:tgtEl>
                                        <p:attrNameLst>
                                          <p:attrName>ppt_x</p:attrName>
                                        </p:attrNameLst>
                                      </p:cBhvr>
                                      <p:tavLst>
                                        <p:tav tm="0">
                                          <p:val>
                                            <p:strVal val="0-#ppt_w/2"/>
                                          </p:val>
                                        </p:tav>
                                        <p:tav tm="100000">
                                          <p:val>
                                            <p:strVal val="#ppt_x"/>
                                          </p:val>
                                        </p:tav>
                                      </p:tavLst>
                                    </p:anim>
                                    <p:anim calcmode="lin" valueType="num">
                                      <p:cBhvr additive="base">
                                        <p:cTn id="95" dur="3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3000" fill="hold"/>
                                        <p:tgtEl>
                                          <p:spTgt spid="13"/>
                                        </p:tgtEl>
                                        <p:attrNameLst>
                                          <p:attrName>ppt_x</p:attrName>
                                        </p:attrNameLst>
                                      </p:cBhvr>
                                      <p:tavLst>
                                        <p:tav tm="0">
                                          <p:val>
                                            <p:strVal val="0-#ppt_w/2"/>
                                          </p:val>
                                        </p:tav>
                                        <p:tav tm="100000">
                                          <p:val>
                                            <p:strVal val="#ppt_x"/>
                                          </p:val>
                                        </p:tav>
                                      </p:tavLst>
                                    </p:anim>
                                    <p:anim calcmode="lin" valueType="num">
                                      <p:cBhvr additive="base">
                                        <p:cTn id="103" dur="3000" fill="hold"/>
                                        <p:tgtEl>
                                          <p:spTgt spid="13"/>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3000" fill="hold"/>
                                        <p:tgtEl>
                                          <p:spTgt spid="16"/>
                                        </p:tgtEl>
                                        <p:attrNameLst>
                                          <p:attrName>ppt_x</p:attrName>
                                        </p:attrNameLst>
                                      </p:cBhvr>
                                      <p:tavLst>
                                        <p:tav tm="0">
                                          <p:val>
                                            <p:strVal val="0-#ppt_w/2"/>
                                          </p:val>
                                        </p:tav>
                                        <p:tav tm="100000">
                                          <p:val>
                                            <p:strVal val="#ppt_x"/>
                                          </p:val>
                                        </p:tav>
                                      </p:tavLst>
                                    </p:anim>
                                    <p:anim calcmode="lin" valueType="num">
                                      <p:cBhvr additive="base">
                                        <p:cTn id="107" dur="3000" fill="hold"/>
                                        <p:tgtEl>
                                          <p:spTgt spid="16"/>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additive="base">
                                        <p:cTn id="110" dur="3000" fill="hold"/>
                                        <p:tgtEl>
                                          <p:spTgt spid="17"/>
                                        </p:tgtEl>
                                        <p:attrNameLst>
                                          <p:attrName>ppt_x</p:attrName>
                                        </p:attrNameLst>
                                      </p:cBhvr>
                                      <p:tavLst>
                                        <p:tav tm="0">
                                          <p:val>
                                            <p:strVal val="0-#ppt_w/2"/>
                                          </p:val>
                                        </p:tav>
                                        <p:tav tm="100000">
                                          <p:val>
                                            <p:strVal val="#ppt_x"/>
                                          </p:val>
                                        </p:tav>
                                      </p:tavLst>
                                    </p:anim>
                                    <p:anim calcmode="lin" valueType="num">
                                      <p:cBhvr additive="base">
                                        <p:cTn id="111" dur="3000" fill="hold"/>
                                        <p:tgtEl>
                                          <p:spTgt spid="17"/>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19"/>
                                        </p:tgtEl>
                                        <p:attrNameLst>
                                          <p:attrName>style.visibility</p:attrName>
                                        </p:attrNameLst>
                                      </p:cBhvr>
                                      <p:to>
                                        <p:strVal val="visible"/>
                                      </p:to>
                                    </p:set>
                                    <p:anim calcmode="lin" valueType="num">
                                      <p:cBhvr additive="base">
                                        <p:cTn id="114" dur="3000" fill="hold"/>
                                        <p:tgtEl>
                                          <p:spTgt spid="19"/>
                                        </p:tgtEl>
                                        <p:attrNameLst>
                                          <p:attrName>ppt_x</p:attrName>
                                        </p:attrNameLst>
                                      </p:cBhvr>
                                      <p:tavLst>
                                        <p:tav tm="0">
                                          <p:val>
                                            <p:strVal val="0-#ppt_w/2"/>
                                          </p:val>
                                        </p:tav>
                                        <p:tav tm="100000">
                                          <p:val>
                                            <p:strVal val="#ppt_x"/>
                                          </p:val>
                                        </p:tav>
                                      </p:tavLst>
                                    </p:anim>
                                    <p:anim calcmode="lin" valueType="num">
                                      <p:cBhvr additive="base">
                                        <p:cTn id="115" dur="3000" fill="hold"/>
                                        <p:tgtEl>
                                          <p:spTgt spid="19"/>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additive="base">
                                        <p:cTn id="118" dur="3000" fill="hold"/>
                                        <p:tgtEl>
                                          <p:spTgt spid="22"/>
                                        </p:tgtEl>
                                        <p:attrNameLst>
                                          <p:attrName>ppt_x</p:attrName>
                                        </p:attrNameLst>
                                      </p:cBhvr>
                                      <p:tavLst>
                                        <p:tav tm="0">
                                          <p:val>
                                            <p:strVal val="0-#ppt_w/2"/>
                                          </p:val>
                                        </p:tav>
                                        <p:tav tm="100000">
                                          <p:val>
                                            <p:strVal val="#ppt_x"/>
                                          </p:val>
                                        </p:tav>
                                      </p:tavLst>
                                    </p:anim>
                                    <p:anim calcmode="lin" valueType="num">
                                      <p:cBhvr additive="base">
                                        <p:cTn id="119" dur="3000" fill="hold"/>
                                        <p:tgtEl>
                                          <p:spTgt spid="22"/>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23"/>
                                        </p:tgtEl>
                                        <p:attrNameLst>
                                          <p:attrName>style.visibility</p:attrName>
                                        </p:attrNameLst>
                                      </p:cBhvr>
                                      <p:to>
                                        <p:strVal val="visible"/>
                                      </p:to>
                                    </p:set>
                                    <p:anim calcmode="lin" valueType="num">
                                      <p:cBhvr additive="base">
                                        <p:cTn id="122" dur="3000" fill="hold"/>
                                        <p:tgtEl>
                                          <p:spTgt spid="23"/>
                                        </p:tgtEl>
                                        <p:attrNameLst>
                                          <p:attrName>ppt_x</p:attrName>
                                        </p:attrNameLst>
                                      </p:cBhvr>
                                      <p:tavLst>
                                        <p:tav tm="0">
                                          <p:val>
                                            <p:strVal val="0-#ppt_w/2"/>
                                          </p:val>
                                        </p:tav>
                                        <p:tav tm="100000">
                                          <p:val>
                                            <p:strVal val="#ppt_x"/>
                                          </p:val>
                                        </p:tav>
                                      </p:tavLst>
                                    </p:anim>
                                    <p:anim calcmode="lin" valueType="num">
                                      <p:cBhvr additive="base">
                                        <p:cTn id="123" dur="3000" fill="hold"/>
                                        <p:tgtEl>
                                          <p:spTgt spid="23"/>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26"/>
                                        </p:tgtEl>
                                        <p:attrNameLst>
                                          <p:attrName>style.visibility</p:attrName>
                                        </p:attrNameLst>
                                      </p:cBhvr>
                                      <p:to>
                                        <p:strVal val="visible"/>
                                      </p:to>
                                    </p:set>
                                    <p:anim calcmode="lin" valueType="num">
                                      <p:cBhvr additive="base">
                                        <p:cTn id="126" dur="3000" fill="hold"/>
                                        <p:tgtEl>
                                          <p:spTgt spid="26"/>
                                        </p:tgtEl>
                                        <p:attrNameLst>
                                          <p:attrName>ppt_x</p:attrName>
                                        </p:attrNameLst>
                                      </p:cBhvr>
                                      <p:tavLst>
                                        <p:tav tm="0">
                                          <p:val>
                                            <p:strVal val="0-#ppt_w/2"/>
                                          </p:val>
                                        </p:tav>
                                        <p:tav tm="100000">
                                          <p:val>
                                            <p:strVal val="#ppt_x"/>
                                          </p:val>
                                        </p:tav>
                                      </p:tavLst>
                                    </p:anim>
                                    <p:anim calcmode="lin" valueType="num">
                                      <p:cBhvr additive="base">
                                        <p:cTn id="127" dur="3000" fill="hold"/>
                                        <p:tgtEl>
                                          <p:spTgt spid="26"/>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additive="base">
                                        <p:cTn id="130" dur="3000" fill="hold"/>
                                        <p:tgtEl>
                                          <p:spTgt spid="3"/>
                                        </p:tgtEl>
                                        <p:attrNameLst>
                                          <p:attrName>ppt_x</p:attrName>
                                        </p:attrNameLst>
                                      </p:cBhvr>
                                      <p:tavLst>
                                        <p:tav tm="0">
                                          <p:val>
                                            <p:strVal val="1+#ppt_w/2"/>
                                          </p:val>
                                        </p:tav>
                                        <p:tav tm="100000">
                                          <p:val>
                                            <p:strVal val="#ppt_x"/>
                                          </p:val>
                                        </p:tav>
                                      </p:tavLst>
                                    </p:anim>
                                    <p:anim calcmode="lin" valueType="num">
                                      <p:cBhvr additive="base">
                                        <p:cTn id="131" dur="3000" fill="hold"/>
                                        <p:tgtEl>
                                          <p:spTgt spid="3"/>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additive="base">
                                        <p:cTn id="134" dur="3000" fill="hold"/>
                                        <p:tgtEl>
                                          <p:spTgt spid="6"/>
                                        </p:tgtEl>
                                        <p:attrNameLst>
                                          <p:attrName>ppt_x</p:attrName>
                                        </p:attrNameLst>
                                      </p:cBhvr>
                                      <p:tavLst>
                                        <p:tav tm="0">
                                          <p:val>
                                            <p:strVal val="1+#ppt_w/2"/>
                                          </p:val>
                                        </p:tav>
                                        <p:tav tm="100000">
                                          <p:val>
                                            <p:strVal val="#ppt_x"/>
                                          </p:val>
                                        </p:tav>
                                      </p:tavLst>
                                    </p:anim>
                                    <p:anim calcmode="lin" valueType="num">
                                      <p:cBhvr additive="base">
                                        <p:cTn id="135" dur="3000" fill="hold"/>
                                        <p:tgtEl>
                                          <p:spTgt spid="6"/>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8"/>
                                        </p:tgtEl>
                                        <p:attrNameLst>
                                          <p:attrName>style.visibility</p:attrName>
                                        </p:attrNameLst>
                                      </p:cBhvr>
                                      <p:to>
                                        <p:strVal val="visible"/>
                                      </p:to>
                                    </p:set>
                                    <p:anim calcmode="lin" valueType="num">
                                      <p:cBhvr additive="base">
                                        <p:cTn id="138" dur="3000" fill="hold"/>
                                        <p:tgtEl>
                                          <p:spTgt spid="8"/>
                                        </p:tgtEl>
                                        <p:attrNameLst>
                                          <p:attrName>ppt_x</p:attrName>
                                        </p:attrNameLst>
                                      </p:cBhvr>
                                      <p:tavLst>
                                        <p:tav tm="0">
                                          <p:val>
                                            <p:strVal val="1+#ppt_w/2"/>
                                          </p:val>
                                        </p:tav>
                                        <p:tav tm="100000">
                                          <p:val>
                                            <p:strVal val="#ppt_x"/>
                                          </p:val>
                                        </p:tav>
                                      </p:tavLst>
                                    </p:anim>
                                    <p:anim calcmode="lin" valueType="num">
                                      <p:cBhvr additive="base">
                                        <p:cTn id="139" dur="3000" fill="hold"/>
                                        <p:tgtEl>
                                          <p:spTgt spid="8"/>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additive="base">
                                        <p:cTn id="142" dur="3000" fill="hold"/>
                                        <p:tgtEl>
                                          <p:spTgt spid="9"/>
                                        </p:tgtEl>
                                        <p:attrNameLst>
                                          <p:attrName>ppt_x</p:attrName>
                                        </p:attrNameLst>
                                      </p:cBhvr>
                                      <p:tavLst>
                                        <p:tav tm="0">
                                          <p:val>
                                            <p:strVal val="1+#ppt_w/2"/>
                                          </p:val>
                                        </p:tav>
                                        <p:tav tm="100000">
                                          <p:val>
                                            <p:strVal val="#ppt_x"/>
                                          </p:val>
                                        </p:tav>
                                      </p:tavLst>
                                    </p:anim>
                                    <p:anim calcmode="lin" valueType="num">
                                      <p:cBhvr additive="base">
                                        <p:cTn id="143" dur="3000" fill="hold"/>
                                        <p:tgtEl>
                                          <p:spTgt spid="9"/>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3000" fill="hold"/>
                                        <p:tgtEl>
                                          <p:spTgt spid="12"/>
                                        </p:tgtEl>
                                        <p:attrNameLst>
                                          <p:attrName>ppt_x</p:attrName>
                                        </p:attrNameLst>
                                      </p:cBhvr>
                                      <p:tavLst>
                                        <p:tav tm="0">
                                          <p:val>
                                            <p:strVal val="1+#ppt_w/2"/>
                                          </p:val>
                                        </p:tav>
                                        <p:tav tm="100000">
                                          <p:val>
                                            <p:strVal val="#ppt_x"/>
                                          </p:val>
                                        </p:tav>
                                      </p:tavLst>
                                    </p:anim>
                                    <p:anim calcmode="lin" valueType="num">
                                      <p:cBhvr additive="base">
                                        <p:cTn id="147" dur="3000" fill="hold"/>
                                        <p:tgtEl>
                                          <p:spTgt spid="12"/>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14"/>
                                        </p:tgtEl>
                                        <p:attrNameLst>
                                          <p:attrName>style.visibility</p:attrName>
                                        </p:attrNameLst>
                                      </p:cBhvr>
                                      <p:to>
                                        <p:strVal val="visible"/>
                                      </p:to>
                                    </p:set>
                                    <p:anim calcmode="lin" valueType="num">
                                      <p:cBhvr additive="base">
                                        <p:cTn id="150" dur="3000" fill="hold"/>
                                        <p:tgtEl>
                                          <p:spTgt spid="14"/>
                                        </p:tgtEl>
                                        <p:attrNameLst>
                                          <p:attrName>ppt_x</p:attrName>
                                        </p:attrNameLst>
                                      </p:cBhvr>
                                      <p:tavLst>
                                        <p:tav tm="0">
                                          <p:val>
                                            <p:strVal val="1+#ppt_w/2"/>
                                          </p:val>
                                        </p:tav>
                                        <p:tav tm="100000">
                                          <p:val>
                                            <p:strVal val="#ppt_x"/>
                                          </p:val>
                                        </p:tav>
                                      </p:tavLst>
                                    </p:anim>
                                    <p:anim calcmode="lin" valueType="num">
                                      <p:cBhvr additive="base">
                                        <p:cTn id="151" dur="3000" fill="hold"/>
                                        <p:tgtEl>
                                          <p:spTgt spid="14"/>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15"/>
                                        </p:tgtEl>
                                        <p:attrNameLst>
                                          <p:attrName>style.visibility</p:attrName>
                                        </p:attrNameLst>
                                      </p:cBhvr>
                                      <p:to>
                                        <p:strVal val="visible"/>
                                      </p:to>
                                    </p:set>
                                    <p:anim calcmode="lin" valueType="num">
                                      <p:cBhvr additive="base">
                                        <p:cTn id="154" dur="3000" fill="hold"/>
                                        <p:tgtEl>
                                          <p:spTgt spid="15"/>
                                        </p:tgtEl>
                                        <p:attrNameLst>
                                          <p:attrName>ppt_x</p:attrName>
                                        </p:attrNameLst>
                                      </p:cBhvr>
                                      <p:tavLst>
                                        <p:tav tm="0">
                                          <p:val>
                                            <p:strVal val="1+#ppt_w/2"/>
                                          </p:val>
                                        </p:tav>
                                        <p:tav tm="100000">
                                          <p:val>
                                            <p:strVal val="#ppt_x"/>
                                          </p:val>
                                        </p:tav>
                                      </p:tavLst>
                                    </p:anim>
                                    <p:anim calcmode="lin" valueType="num">
                                      <p:cBhvr additive="base">
                                        <p:cTn id="155" dur="3000" fill="hold"/>
                                        <p:tgtEl>
                                          <p:spTgt spid="15"/>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additive="base">
                                        <p:cTn id="158" dur="3000" fill="hold"/>
                                        <p:tgtEl>
                                          <p:spTgt spid="18"/>
                                        </p:tgtEl>
                                        <p:attrNameLst>
                                          <p:attrName>ppt_x</p:attrName>
                                        </p:attrNameLst>
                                      </p:cBhvr>
                                      <p:tavLst>
                                        <p:tav tm="0">
                                          <p:val>
                                            <p:strVal val="1+#ppt_w/2"/>
                                          </p:val>
                                        </p:tav>
                                        <p:tav tm="100000">
                                          <p:val>
                                            <p:strVal val="#ppt_x"/>
                                          </p:val>
                                        </p:tav>
                                      </p:tavLst>
                                    </p:anim>
                                    <p:anim calcmode="lin" valueType="num">
                                      <p:cBhvr additive="base">
                                        <p:cTn id="159" dur="3000" fill="hold"/>
                                        <p:tgtEl>
                                          <p:spTgt spid="18"/>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20"/>
                                        </p:tgtEl>
                                        <p:attrNameLst>
                                          <p:attrName>style.visibility</p:attrName>
                                        </p:attrNameLst>
                                      </p:cBhvr>
                                      <p:to>
                                        <p:strVal val="visible"/>
                                      </p:to>
                                    </p:set>
                                    <p:anim calcmode="lin" valueType="num">
                                      <p:cBhvr additive="base">
                                        <p:cTn id="162" dur="3000" fill="hold"/>
                                        <p:tgtEl>
                                          <p:spTgt spid="20"/>
                                        </p:tgtEl>
                                        <p:attrNameLst>
                                          <p:attrName>ppt_x</p:attrName>
                                        </p:attrNameLst>
                                      </p:cBhvr>
                                      <p:tavLst>
                                        <p:tav tm="0">
                                          <p:val>
                                            <p:strVal val="1+#ppt_w/2"/>
                                          </p:val>
                                        </p:tav>
                                        <p:tav tm="100000">
                                          <p:val>
                                            <p:strVal val="#ppt_x"/>
                                          </p:val>
                                        </p:tav>
                                      </p:tavLst>
                                    </p:anim>
                                    <p:anim calcmode="lin" valueType="num">
                                      <p:cBhvr additive="base">
                                        <p:cTn id="163" dur="3000" fill="hold"/>
                                        <p:tgtEl>
                                          <p:spTgt spid="20"/>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21"/>
                                        </p:tgtEl>
                                        <p:attrNameLst>
                                          <p:attrName>style.visibility</p:attrName>
                                        </p:attrNameLst>
                                      </p:cBhvr>
                                      <p:to>
                                        <p:strVal val="visible"/>
                                      </p:to>
                                    </p:set>
                                    <p:anim calcmode="lin" valueType="num">
                                      <p:cBhvr additive="base">
                                        <p:cTn id="166" dur="3000" fill="hold"/>
                                        <p:tgtEl>
                                          <p:spTgt spid="21"/>
                                        </p:tgtEl>
                                        <p:attrNameLst>
                                          <p:attrName>ppt_x</p:attrName>
                                        </p:attrNameLst>
                                      </p:cBhvr>
                                      <p:tavLst>
                                        <p:tav tm="0">
                                          <p:val>
                                            <p:strVal val="1+#ppt_w/2"/>
                                          </p:val>
                                        </p:tav>
                                        <p:tav tm="100000">
                                          <p:val>
                                            <p:strVal val="#ppt_x"/>
                                          </p:val>
                                        </p:tav>
                                      </p:tavLst>
                                    </p:anim>
                                    <p:anim calcmode="lin" valueType="num">
                                      <p:cBhvr additive="base">
                                        <p:cTn id="167" dur="3000" fill="hold"/>
                                        <p:tgtEl>
                                          <p:spTgt spid="21"/>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24"/>
                                        </p:tgtEl>
                                        <p:attrNameLst>
                                          <p:attrName>style.visibility</p:attrName>
                                        </p:attrNameLst>
                                      </p:cBhvr>
                                      <p:to>
                                        <p:strVal val="visible"/>
                                      </p:to>
                                    </p:set>
                                    <p:anim calcmode="lin" valueType="num">
                                      <p:cBhvr additive="base">
                                        <p:cTn id="170" dur="3000" fill="hold"/>
                                        <p:tgtEl>
                                          <p:spTgt spid="24"/>
                                        </p:tgtEl>
                                        <p:attrNameLst>
                                          <p:attrName>ppt_x</p:attrName>
                                        </p:attrNameLst>
                                      </p:cBhvr>
                                      <p:tavLst>
                                        <p:tav tm="0">
                                          <p:val>
                                            <p:strVal val="1+#ppt_w/2"/>
                                          </p:val>
                                        </p:tav>
                                        <p:tav tm="100000">
                                          <p:val>
                                            <p:strVal val="#ppt_x"/>
                                          </p:val>
                                        </p:tav>
                                      </p:tavLst>
                                    </p:anim>
                                    <p:anim calcmode="lin" valueType="num">
                                      <p:cBhvr additive="base">
                                        <p:cTn id="171" dur="3000" fill="hold"/>
                                        <p:tgtEl>
                                          <p:spTgt spid="24"/>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25"/>
                                        </p:tgtEl>
                                        <p:attrNameLst>
                                          <p:attrName>style.visibility</p:attrName>
                                        </p:attrNameLst>
                                      </p:cBhvr>
                                      <p:to>
                                        <p:strVal val="visible"/>
                                      </p:to>
                                    </p:set>
                                    <p:anim calcmode="lin" valueType="num">
                                      <p:cBhvr additive="base">
                                        <p:cTn id="174" dur="3000" fill="hold"/>
                                        <p:tgtEl>
                                          <p:spTgt spid="25"/>
                                        </p:tgtEl>
                                        <p:attrNameLst>
                                          <p:attrName>ppt_x</p:attrName>
                                        </p:attrNameLst>
                                      </p:cBhvr>
                                      <p:tavLst>
                                        <p:tav tm="0">
                                          <p:val>
                                            <p:strVal val="1+#ppt_w/2"/>
                                          </p:val>
                                        </p:tav>
                                        <p:tav tm="100000">
                                          <p:val>
                                            <p:strVal val="#ppt_x"/>
                                          </p:val>
                                        </p:tav>
                                      </p:tavLst>
                                    </p:anim>
                                    <p:anim calcmode="lin" valueType="num">
                                      <p:cBhvr additive="base">
                                        <p:cTn id="175" dur="3000" fill="hold"/>
                                        <p:tgtEl>
                                          <p:spTgt spid="25"/>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2"/>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4"/>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4"/>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5"/>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4"/>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5"/>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0"/>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1"/>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6"/>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19"/>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22"/>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23"/>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6"/>
                                        </p:tgtEl>
                                        <p:attrNameLst>
                                          <p:attrName>r</p:attrName>
                                        </p:attrNameLst>
                                      </p:cBhvr>
                                    </p:animRot>
                                  </p:childTnLst>
                                </p:cTn>
                              </p:par>
                            </p:childTnLst>
                          </p:cTn>
                        </p:par>
                        <p:par>
                          <p:cTn id="224" fill="hold">
                            <p:stCondLst>
                              <p:cond delay="3000"/>
                            </p:stCondLst>
                            <p:childTnLst>
                              <p:par>
                                <p:cTn id="225" presetID="2" presetClass="exit" presetSubtype="2" fill="hold" grpId="2" nodeType="afterEffect">
                                  <p:stCondLst>
                                    <p:cond delay="0"/>
                                  </p:stCondLst>
                                  <p:childTnLst>
                                    <p:anim calcmode="lin" valueType="num">
                                      <p:cBhvr additive="base">
                                        <p:cTn id="226" dur="3000"/>
                                        <p:tgtEl>
                                          <p:spTgt spid="4"/>
                                        </p:tgtEl>
                                        <p:attrNameLst>
                                          <p:attrName>ppt_x</p:attrName>
                                        </p:attrNameLst>
                                      </p:cBhvr>
                                      <p:tavLst>
                                        <p:tav tm="0">
                                          <p:val>
                                            <p:strVal val="ppt_x"/>
                                          </p:val>
                                        </p:tav>
                                        <p:tav tm="100000">
                                          <p:val>
                                            <p:strVal val="1+ppt_w/2"/>
                                          </p:val>
                                        </p:tav>
                                      </p:tavLst>
                                    </p:anim>
                                    <p:anim calcmode="lin" valueType="num">
                                      <p:cBhvr additive="base">
                                        <p:cTn id="227" dur="3000"/>
                                        <p:tgtEl>
                                          <p:spTgt spid="4"/>
                                        </p:tgtEl>
                                        <p:attrNameLst>
                                          <p:attrName>ppt_y</p:attrName>
                                        </p:attrNameLst>
                                      </p:cBhvr>
                                      <p:tavLst>
                                        <p:tav tm="0">
                                          <p:val>
                                            <p:strVal val="ppt_y"/>
                                          </p:val>
                                        </p:tav>
                                        <p:tav tm="100000">
                                          <p:val>
                                            <p:strVal val="ppt_y"/>
                                          </p:val>
                                        </p:tav>
                                      </p:tavLst>
                                    </p:anim>
                                    <p:set>
                                      <p:cBhvr>
                                        <p:cTn id="228" dur="1" fill="hold">
                                          <p:stCondLst>
                                            <p:cond delay="2999"/>
                                          </p:stCondLst>
                                        </p:cTn>
                                        <p:tgtEl>
                                          <p:spTgt spid="4"/>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5"/>
                                        </p:tgtEl>
                                        <p:attrNameLst>
                                          <p:attrName>ppt_x</p:attrName>
                                        </p:attrNameLst>
                                      </p:cBhvr>
                                      <p:tavLst>
                                        <p:tav tm="0">
                                          <p:val>
                                            <p:strVal val="ppt_x"/>
                                          </p:val>
                                        </p:tav>
                                        <p:tav tm="100000">
                                          <p:val>
                                            <p:strVal val="1+ppt_w/2"/>
                                          </p:val>
                                        </p:tav>
                                      </p:tavLst>
                                    </p:anim>
                                    <p:anim calcmode="lin" valueType="num">
                                      <p:cBhvr additive="base">
                                        <p:cTn id="231" dur="3000"/>
                                        <p:tgtEl>
                                          <p:spTgt spid="5"/>
                                        </p:tgtEl>
                                        <p:attrNameLst>
                                          <p:attrName>ppt_y</p:attrName>
                                        </p:attrNameLst>
                                      </p:cBhvr>
                                      <p:tavLst>
                                        <p:tav tm="0">
                                          <p:val>
                                            <p:strVal val="ppt_y"/>
                                          </p:val>
                                        </p:tav>
                                        <p:tav tm="100000">
                                          <p:val>
                                            <p:strVal val="ppt_y"/>
                                          </p:val>
                                        </p:tav>
                                      </p:tavLst>
                                    </p:anim>
                                    <p:set>
                                      <p:cBhvr>
                                        <p:cTn id="232" dur="1" fill="hold">
                                          <p:stCondLst>
                                            <p:cond delay="2999"/>
                                          </p:stCondLst>
                                        </p:cTn>
                                        <p:tgtEl>
                                          <p:spTgt spid="5"/>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7"/>
                                        </p:tgtEl>
                                        <p:attrNameLst>
                                          <p:attrName>ppt_x</p:attrName>
                                        </p:attrNameLst>
                                      </p:cBhvr>
                                      <p:tavLst>
                                        <p:tav tm="0">
                                          <p:val>
                                            <p:strVal val="ppt_x"/>
                                          </p:val>
                                        </p:tav>
                                        <p:tav tm="100000">
                                          <p:val>
                                            <p:strVal val="1+ppt_w/2"/>
                                          </p:val>
                                        </p:tav>
                                      </p:tavLst>
                                    </p:anim>
                                    <p:anim calcmode="lin" valueType="num">
                                      <p:cBhvr additive="base">
                                        <p:cTn id="235" dur="3000"/>
                                        <p:tgtEl>
                                          <p:spTgt spid="7"/>
                                        </p:tgtEl>
                                        <p:attrNameLst>
                                          <p:attrName>ppt_y</p:attrName>
                                        </p:attrNameLst>
                                      </p:cBhvr>
                                      <p:tavLst>
                                        <p:tav tm="0">
                                          <p:val>
                                            <p:strVal val="ppt_y"/>
                                          </p:val>
                                        </p:tav>
                                        <p:tav tm="100000">
                                          <p:val>
                                            <p:strVal val="ppt_y"/>
                                          </p:val>
                                        </p:tav>
                                      </p:tavLst>
                                    </p:anim>
                                    <p:set>
                                      <p:cBhvr>
                                        <p:cTn id="236" dur="1" fill="hold">
                                          <p:stCondLst>
                                            <p:cond delay="2999"/>
                                          </p:stCondLst>
                                        </p:cTn>
                                        <p:tgtEl>
                                          <p:spTgt spid="7"/>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0"/>
                                        </p:tgtEl>
                                        <p:attrNameLst>
                                          <p:attrName>ppt_x</p:attrName>
                                        </p:attrNameLst>
                                      </p:cBhvr>
                                      <p:tavLst>
                                        <p:tav tm="0">
                                          <p:val>
                                            <p:strVal val="ppt_x"/>
                                          </p:val>
                                        </p:tav>
                                        <p:tav tm="100000">
                                          <p:val>
                                            <p:strVal val="1+ppt_w/2"/>
                                          </p:val>
                                        </p:tav>
                                      </p:tavLst>
                                    </p:anim>
                                    <p:anim calcmode="lin" valueType="num">
                                      <p:cBhvr additive="base">
                                        <p:cTn id="239" dur="3000"/>
                                        <p:tgtEl>
                                          <p:spTgt spid="10"/>
                                        </p:tgtEl>
                                        <p:attrNameLst>
                                          <p:attrName>ppt_y</p:attrName>
                                        </p:attrNameLst>
                                      </p:cBhvr>
                                      <p:tavLst>
                                        <p:tav tm="0">
                                          <p:val>
                                            <p:strVal val="ppt_y"/>
                                          </p:val>
                                        </p:tav>
                                        <p:tav tm="100000">
                                          <p:val>
                                            <p:strVal val="ppt_y"/>
                                          </p:val>
                                        </p:tav>
                                      </p:tavLst>
                                    </p:anim>
                                    <p:set>
                                      <p:cBhvr>
                                        <p:cTn id="240" dur="1" fill="hold">
                                          <p:stCondLst>
                                            <p:cond delay="2999"/>
                                          </p:stCondLst>
                                        </p:cTn>
                                        <p:tgtEl>
                                          <p:spTgt spid="10"/>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11"/>
                                        </p:tgtEl>
                                        <p:attrNameLst>
                                          <p:attrName>ppt_x</p:attrName>
                                        </p:attrNameLst>
                                      </p:cBhvr>
                                      <p:tavLst>
                                        <p:tav tm="0">
                                          <p:val>
                                            <p:strVal val="ppt_x"/>
                                          </p:val>
                                        </p:tav>
                                        <p:tav tm="100000">
                                          <p:val>
                                            <p:strVal val="1+ppt_w/2"/>
                                          </p:val>
                                        </p:tav>
                                      </p:tavLst>
                                    </p:anim>
                                    <p:anim calcmode="lin" valueType="num">
                                      <p:cBhvr additive="base">
                                        <p:cTn id="243" dur="3000"/>
                                        <p:tgtEl>
                                          <p:spTgt spid="11"/>
                                        </p:tgtEl>
                                        <p:attrNameLst>
                                          <p:attrName>ppt_y</p:attrName>
                                        </p:attrNameLst>
                                      </p:cBhvr>
                                      <p:tavLst>
                                        <p:tav tm="0">
                                          <p:val>
                                            <p:strVal val="ppt_y"/>
                                          </p:val>
                                        </p:tav>
                                        <p:tav tm="100000">
                                          <p:val>
                                            <p:strVal val="ppt_y"/>
                                          </p:val>
                                        </p:tav>
                                      </p:tavLst>
                                    </p:anim>
                                    <p:set>
                                      <p:cBhvr>
                                        <p:cTn id="244" dur="1" fill="hold">
                                          <p:stCondLst>
                                            <p:cond delay="2999"/>
                                          </p:stCondLst>
                                        </p:cTn>
                                        <p:tgtEl>
                                          <p:spTgt spid="11"/>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13"/>
                                        </p:tgtEl>
                                        <p:attrNameLst>
                                          <p:attrName>ppt_x</p:attrName>
                                        </p:attrNameLst>
                                      </p:cBhvr>
                                      <p:tavLst>
                                        <p:tav tm="0">
                                          <p:val>
                                            <p:strVal val="ppt_x"/>
                                          </p:val>
                                        </p:tav>
                                        <p:tav tm="100000">
                                          <p:val>
                                            <p:strVal val="1+ppt_w/2"/>
                                          </p:val>
                                        </p:tav>
                                      </p:tavLst>
                                    </p:anim>
                                    <p:anim calcmode="lin" valueType="num">
                                      <p:cBhvr additive="base">
                                        <p:cTn id="247" dur="3000"/>
                                        <p:tgtEl>
                                          <p:spTgt spid="13"/>
                                        </p:tgtEl>
                                        <p:attrNameLst>
                                          <p:attrName>ppt_y</p:attrName>
                                        </p:attrNameLst>
                                      </p:cBhvr>
                                      <p:tavLst>
                                        <p:tav tm="0">
                                          <p:val>
                                            <p:strVal val="ppt_y"/>
                                          </p:val>
                                        </p:tav>
                                        <p:tav tm="100000">
                                          <p:val>
                                            <p:strVal val="ppt_y"/>
                                          </p:val>
                                        </p:tav>
                                      </p:tavLst>
                                    </p:anim>
                                    <p:set>
                                      <p:cBhvr>
                                        <p:cTn id="248" dur="1" fill="hold">
                                          <p:stCondLst>
                                            <p:cond delay="2999"/>
                                          </p:stCondLst>
                                        </p:cTn>
                                        <p:tgtEl>
                                          <p:spTgt spid="13"/>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1+ppt_w/2"/>
                                          </p:val>
                                        </p:tav>
                                      </p:tavLst>
                                    </p:anim>
                                    <p:anim calcmode="lin" valueType="num">
                                      <p:cBhvr additive="base">
                                        <p:cTn id="251" dur="3000"/>
                                        <p:tgtEl>
                                          <p:spTgt spid="16"/>
                                        </p:tgtEl>
                                        <p:attrNameLst>
                                          <p:attrName>ppt_y</p:attrName>
                                        </p:attrNameLst>
                                      </p:cBhvr>
                                      <p:tavLst>
                                        <p:tav tm="0">
                                          <p:val>
                                            <p:strVal val="ppt_y"/>
                                          </p:val>
                                        </p:tav>
                                        <p:tav tm="100000">
                                          <p:val>
                                            <p:strVal val="ppt_y"/>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17"/>
                                        </p:tgtEl>
                                        <p:attrNameLst>
                                          <p:attrName>ppt_x</p:attrName>
                                        </p:attrNameLst>
                                      </p:cBhvr>
                                      <p:tavLst>
                                        <p:tav tm="0">
                                          <p:val>
                                            <p:strVal val="ppt_x"/>
                                          </p:val>
                                        </p:tav>
                                        <p:tav tm="100000">
                                          <p:val>
                                            <p:strVal val="1+ppt_w/2"/>
                                          </p:val>
                                        </p:tav>
                                      </p:tavLst>
                                    </p:anim>
                                    <p:anim calcmode="lin" valueType="num">
                                      <p:cBhvr additive="base">
                                        <p:cTn id="255" dur="3000"/>
                                        <p:tgtEl>
                                          <p:spTgt spid="17"/>
                                        </p:tgtEl>
                                        <p:attrNameLst>
                                          <p:attrName>ppt_y</p:attrName>
                                        </p:attrNameLst>
                                      </p:cBhvr>
                                      <p:tavLst>
                                        <p:tav tm="0">
                                          <p:val>
                                            <p:strVal val="ppt_y"/>
                                          </p:val>
                                        </p:tav>
                                        <p:tav tm="100000">
                                          <p:val>
                                            <p:strVal val="ppt_y"/>
                                          </p:val>
                                        </p:tav>
                                      </p:tavLst>
                                    </p:anim>
                                    <p:set>
                                      <p:cBhvr>
                                        <p:cTn id="256" dur="1" fill="hold">
                                          <p:stCondLst>
                                            <p:cond delay="2999"/>
                                          </p:stCondLst>
                                        </p:cTn>
                                        <p:tgtEl>
                                          <p:spTgt spid="17"/>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19"/>
                                        </p:tgtEl>
                                        <p:attrNameLst>
                                          <p:attrName>ppt_x</p:attrName>
                                        </p:attrNameLst>
                                      </p:cBhvr>
                                      <p:tavLst>
                                        <p:tav tm="0">
                                          <p:val>
                                            <p:strVal val="ppt_x"/>
                                          </p:val>
                                        </p:tav>
                                        <p:tav tm="100000">
                                          <p:val>
                                            <p:strVal val="1+ppt_w/2"/>
                                          </p:val>
                                        </p:tav>
                                      </p:tavLst>
                                    </p:anim>
                                    <p:anim calcmode="lin" valueType="num">
                                      <p:cBhvr additive="base">
                                        <p:cTn id="259" dur="3000"/>
                                        <p:tgtEl>
                                          <p:spTgt spid="19"/>
                                        </p:tgtEl>
                                        <p:attrNameLst>
                                          <p:attrName>ppt_y</p:attrName>
                                        </p:attrNameLst>
                                      </p:cBhvr>
                                      <p:tavLst>
                                        <p:tav tm="0">
                                          <p:val>
                                            <p:strVal val="ppt_y"/>
                                          </p:val>
                                        </p:tav>
                                        <p:tav tm="100000">
                                          <p:val>
                                            <p:strVal val="ppt_y"/>
                                          </p:val>
                                        </p:tav>
                                      </p:tavLst>
                                    </p:anim>
                                    <p:set>
                                      <p:cBhvr>
                                        <p:cTn id="260" dur="1" fill="hold">
                                          <p:stCondLst>
                                            <p:cond delay="2999"/>
                                          </p:stCondLst>
                                        </p:cTn>
                                        <p:tgtEl>
                                          <p:spTgt spid="19"/>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22"/>
                                        </p:tgtEl>
                                        <p:attrNameLst>
                                          <p:attrName>ppt_x</p:attrName>
                                        </p:attrNameLst>
                                      </p:cBhvr>
                                      <p:tavLst>
                                        <p:tav tm="0">
                                          <p:val>
                                            <p:strVal val="ppt_x"/>
                                          </p:val>
                                        </p:tav>
                                        <p:tav tm="100000">
                                          <p:val>
                                            <p:strVal val="1+ppt_w/2"/>
                                          </p:val>
                                        </p:tav>
                                      </p:tavLst>
                                    </p:anim>
                                    <p:anim calcmode="lin" valueType="num">
                                      <p:cBhvr additive="base">
                                        <p:cTn id="263" dur="3000"/>
                                        <p:tgtEl>
                                          <p:spTgt spid="22"/>
                                        </p:tgtEl>
                                        <p:attrNameLst>
                                          <p:attrName>ppt_y</p:attrName>
                                        </p:attrNameLst>
                                      </p:cBhvr>
                                      <p:tavLst>
                                        <p:tav tm="0">
                                          <p:val>
                                            <p:strVal val="ppt_y"/>
                                          </p:val>
                                        </p:tav>
                                        <p:tav tm="100000">
                                          <p:val>
                                            <p:strVal val="ppt_y"/>
                                          </p:val>
                                        </p:tav>
                                      </p:tavLst>
                                    </p:anim>
                                    <p:set>
                                      <p:cBhvr>
                                        <p:cTn id="264" dur="1" fill="hold">
                                          <p:stCondLst>
                                            <p:cond delay="2999"/>
                                          </p:stCondLst>
                                        </p:cTn>
                                        <p:tgtEl>
                                          <p:spTgt spid="22"/>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23"/>
                                        </p:tgtEl>
                                        <p:attrNameLst>
                                          <p:attrName>ppt_x</p:attrName>
                                        </p:attrNameLst>
                                      </p:cBhvr>
                                      <p:tavLst>
                                        <p:tav tm="0">
                                          <p:val>
                                            <p:strVal val="ppt_x"/>
                                          </p:val>
                                        </p:tav>
                                        <p:tav tm="100000">
                                          <p:val>
                                            <p:strVal val="1+ppt_w/2"/>
                                          </p:val>
                                        </p:tav>
                                      </p:tavLst>
                                    </p:anim>
                                    <p:anim calcmode="lin" valueType="num">
                                      <p:cBhvr additive="base">
                                        <p:cTn id="267" dur="3000"/>
                                        <p:tgtEl>
                                          <p:spTgt spid="23"/>
                                        </p:tgtEl>
                                        <p:attrNameLst>
                                          <p:attrName>ppt_y</p:attrName>
                                        </p:attrNameLst>
                                      </p:cBhvr>
                                      <p:tavLst>
                                        <p:tav tm="0">
                                          <p:val>
                                            <p:strVal val="ppt_y"/>
                                          </p:val>
                                        </p:tav>
                                        <p:tav tm="100000">
                                          <p:val>
                                            <p:strVal val="ppt_y"/>
                                          </p:val>
                                        </p:tav>
                                      </p:tavLst>
                                    </p:anim>
                                    <p:set>
                                      <p:cBhvr>
                                        <p:cTn id="268" dur="1" fill="hold">
                                          <p:stCondLst>
                                            <p:cond delay="2999"/>
                                          </p:stCondLst>
                                        </p:cTn>
                                        <p:tgtEl>
                                          <p:spTgt spid="23"/>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26"/>
                                        </p:tgtEl>
                                        <p:attrNameLst>
                                          <p:attrName>ppt_x</p:attrName>
                                        </p:attrNameLst>
                                      </p:cBhvr>
                                      <p:tavLst>
                                        <p:tav tm="0">
                                          <p:val>
                                            <p:strVal val="ppt_x"/>
                                          </p:val>
                                        </p:tav>
                                        <p:tav tm="100000">
                                          <p:val>
                                            <p:strVal val="1+ppt_w/2"/>
                                          </p:val>
                                        </p:tav>
                                      </p:tavLst>
                                    </p:anim>
                                    <p:anim calcmode="lin" valueType="num">
                                      <p:cBhvr additive="base">
                                        <p:cTn id="271" dur="3000"/>
                                        <p:tgtEl>
                                          <p:spTgt spid="26"/>
                                        </p:tgtEl>
                                        <p:attrNameLst>
                                          <p:attrName>ppt_y</p:attrName>
                                        </p:attrNameLst>
                                      </p:cBhvr>
                                      <p:tavLst>
                                        <p:tav tm="0">
                                          <p:val>
                                            <p:strVal val="ppt_y"/>
                                          </p:val>
                                        </p:tav>
                                        <p:tav tm="100000">
                                          <p:val>
                                            <p:strVal val="ppt_y"/>
                                          </p:val>
                                        </p:tav>
                                      </p:tavLst>
                                    </p:anim>
                                    <p:set>
                                      <p:cBhvr>
                                        <p:cTn id="272" dur="1" fill="hold">
                                          <p:stCondLst>
                                            <p:cond delay="2999"/>
                                          </p:stCondLst>
                                        </p:cTn>
                                        <p:tgtEl>
                                          <p:spTgt spid="26"/>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3"/>
                                        </p:tgtEl>
                                        <p:attrNameLst>
                                          <p:attrName>ppt_x</p:attrName>
                                        </p:attrNameLst>
                                      </p:cBhvr>
                                      <p:tavLst>
                                        <p:tav tm="0">
                                          <p:val>
                                            <p:strVal val="ppt_x"/>
                                          </p:val>
                                        </p:tav>
                                        <p:tav tm="100000">
                                          <p:val>
                                            <p:strVal val="0-ppt_w/2"/>
                                          </p:val>
                                        </p:tav>
                                      </p:tavLst>
                                    </p:anim>
                                    <p:anim calcmode="lin" valueType="num">
                                      <p:cBhvr additive="base">
                                        <p:cTn id="275" dur="3000"/>
                                        <p:tgtEl>
                                          <p:spTgt spid="3"/>
                                        </p:tgtEl>
                                        <p:attrNameLst>
                                          <p:attrName>ppt_y</p:attrName>
                                        </p:attrNameLst>
                                      </p:cBhvr>
                                      <p:tavLst>
                                        <p:tav tm="0">
                                          <p:val>
                                            <p:strVal val="ppt_y"/>
                                          </p:val>
                                        </p:tav>
                                        <p:tav tm="100000">
                                          <p:val>
                                            <p:strVal val="ppt_y"/>
                                          </p:val>
                                        </p:tav>
                                      </p:tavLst>
                                    </p:anim>
                                    <p:set>
                                      <p:cBhvr>
                                        <p:cTn id="276" dur="1" fill="hold">
                                          <p:stCondLst>
                                            <p:cond delay="2999"/>
                                          </p:stCondLst>
                                        </p:cTn>
                                        <p:tgtEl>
                                          <p:spTgt spid="3"/>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0-ppt_w/2"/>
                                          </p:val>
                                        </p:tav>
                                      </p:tavLst>
                                    </p:anim>
                                    <p:anim calcmode="lin" valueType="num">
                                      <p:cBhvr additive="base">
                                        <p:cTn id="279" dur="3000"/>
                                        <p:tgtEl>
                                          <p:spTgt spid="6"/>
                                        </p:tgtEl>
                                        <p:attrNameLst>
                                          <p:attrName>ppt_y</p:attrName>
                                        </p:attrNameLst>
                                      </p:cBhvr>
                                      <p:tavLst>
                                        <p:tav tm="0">
                                          <p:val>
                                            <p:strVal val="ppt_y"/>
                                          </p:val>
                                        </p:tav>
                                        <p:tav tm="100000">
                                          <p:val>
                                            <p:strVal val="ppt_y"/>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8"/>
                                        </p:tgtEl>
                                        <p:attrNameLst>
                                          <p:attrName>ppt_x</p:attrName>
                                        </p:attrNameLst>
                                      </p:cBhvr>
                                      <p:tavLst>
                                        <p:tav tm="0">
                                          <p:val>
                                            <p:strVal val="ppt_x"/>
                                          </p:val>
                                        </p:tav>
                                        <p:tav tm="100000">
                                          <p:val>
                                            <p:strVal val="0-ppt_w/2"/>
                                          </p:val>
                                        </p:tav>
                                      </p:tavLst>
                                    </p:anim>
                                    <p:anim calcmode="lin" valueType="num">
                                      <p:cBhvr additive="base">
                                        <p:cTn id="283" dur="3000"/>
                                        <p:tgtEl>
                                          <p:spTgt spid="8"/>
                                        </p:tgtEl>
                                        <p:attrNameLst>
                                          <p:attrName>ppt_y</p:attrName>
                                        </p:attrNameLst>
                                      </p:cBhvr>
                                      <p:tavLst>
                                        <p:tav tm="0">
                                          <p:val>
                                            <p:strVal val="ppt_y"/>
                                          </p:val>
                                        </p:tav>
                                        <p:tav tm="100000">
                                          <p:val>
                                            <p:strVal val="ppt_y"/>
                                          </p:val>
                                        </p:tav>
                                      </p:tavLst>
                                    </p:anim>
                                    <p:set>
                                      <p:cBhvr>
                                        <p:cTn id="284" dur="1" fill="hold">
                                          <p:stCondLst>
                                            <p:cond delay="2999"/>
                                          </p:stCondLst>
                                        </p:cTn>
                                        <p:tgtEl>
                                          <p:spTgt spid="8"/>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9"/>
                                        </p:tgtEl>
                                        <p:attrNameLst>
                                          <p:attrName>ppt_x</p:attrName>
                                        </p:attrNameLst>
                                      </p:cBhvr>
                                      <p:tavLst>
                                        <p:tav tm="0">
                                          <p:val>
                                            <p:strVal val="ppt_x"/>
                                          </p:val>
                                        </p:tav>
                                        <p:tav tm="100000">
                                          <p:val>
                                            <p:strVal val="0-ppt_w/2"/>
                                          </p:val>
                                        </p:tav>
                                      </p:tavLst>
                                    </p:anim>
                                    <p:anim calcmode="lin" valueType="num">
                                      <p:cBhvr additive="base">
                                        <p:cTn id="287" dur="3000"/>
                                        <p:tgtEl>
                                          <p:spTgt spid="9"/>
                                        </p:tgtEl>
                                        <p:attrNameLst>
                                          <p:attrName>ppt_y</p:attrName>
                                        </p:attrNameLst>
                                      </p:cBhvr>
                                      <p:tavLst>
                                        <p:tav tm="0">
                                          <p:val>
                                            <p:strVal val="ppt_y"/>
                                          </p:val>
                                        </p:tav>
                                        <p:tav tm="100000">
                                          <p:val>
                                            <p:strVal val="ppt_y"/>
                                          </p:val>
                                        </p:tav>
                                      </p:tavLst>
                                    </p:anim>
                                    <p:set>
                                      <p:cBhvr>
                                        <p:cTn id="288" dur="1" fill="hold">
                                          <p:stCondLst>
                                            <p:cond delay="2999"/>
                                          </p:stCondLst>
                                        </p:cTn>
                                        <p:tgtEl>
                                          <p:spTgt spid="9"/>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12"/>
                                        </p:tgtEl>
                                        <p:attrNameLst>
                                          <p:attrName>ppt_x</p:attrName>
                                        </p:attrNameLst>
                                      </p:cBhvr>
                                      <p:tavLst>
                                        <p:tav tm="0">
                                          <p:val>
                                            <p:strVal val="ppt_x"/>
                                          </p:val>
                                        </p:tav>
                                        <p:tav tm="100000">
                                          <p:val>
                                            <p:strVal val="0-ppt_w/2"/>
                                          </p:val>
                                        </p:tav>
                                      </p:tavLst>
                                    </p:anim>
                                    <p:anim calcmode="lin" valueType="num">
                                      <p:cBhvr additive="base">
                                        <p:cTn id="291" dur="3000"/>
                                        <p:tgtEl>
                                          <p:spTgt spid="12"/>
                                        </p:tgtEl>
                                        <p:attrNameLst>
                                          <p:attrName>ppt_y</p:attrName>
                                        </p:attrNameLst>
                                      </p:cBhvr>
                                      <p:tavLst>
                                        <p:tav tm="0">
                                          <p:val>
                                            <p:strVal val="ppt_y"/>
                                          </p:val>
                                        </p:tav>
                                        <p:tav tm="100000">
                                          <p:val>
                                            <p:strVal val="ppt_y"/>
                                          </p:val>
                                        </p:tav>
                                      </p:tavLst>
                                    </p:anim>
                                    <p:set>
                                      <p:cBhvr>
                                        <p:cTn id="292" dur="1" fill="hold">
                                          <p:stCondLst>
                                            <p:cond delay="2999"/>
                                          </p:stCondLst>
                                        </p:cTn>
                                        <p:tgtEl>
                                          <p:spTgt spid="12"/>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14"/>
                                        </p:tgtEl>
                                        <p:attrNameLst>
                                          <p:attrName>ppt_x</p:attrName>
                                        </p:attrNameLst>
                                      </p:cBhvr>
                                      <p:tavLst>
                                        <p:tav tm="0">
                                          <p:val>
                                            <p:strVal val="ppt_x"/>
                                          </p:val>
                                        </p:tav>
                                        <p:tav tm="100000">
                                          <p:val>
                                            <p:strVal val="0-ppt_w/2"/>
                                          </p:val>
                                        </p:tav>
                                      </p:tavLst>
                                    </p:anim>
                                    <p:anim calcmode="lin" valueType="num">
                                      <p:cBhvr additive="base">
                                        <p:cTn id="295" dur="3000"/>
                                        <p:tgtEl>
                                          <p:spTgt spid="14"/>
                                        </p:tgtEl>
                                        <p:attrNameLst>
                                          <p:attrName>ppt_y</p:attrName>
                                        </p:attrNameLst>
                                      </p:cBhvr>
                                      <p:tavLst>
                                        <p:tav tm="0">
                                          <p:val>
                                            <p:strVal val="ppt_y"/>
                                          </p:val>
                                        </p:tav>
                                        <p:tav tm="100000">
                                          <p:val>
                                            <p:strVal val="ppt_y"/>
                                          </p:val>
                                        </p:tav>
                                      </p:tavLst>
                                    </p:anim>
                                    <p:set>
                                      <p:cBhvr>
                                        <p:cTn id="296" dur="1" fill="hold">
                                          <p:stCondLst>
                                            <p:cond delay="2999"/>
                                          </p:stCondLst>
                                        </p:cTn>
                                        <p:tgtEl>
                                          <p:spTgt spid="14"/>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15"/>
                                        </p:tgtEl>
                                        <p:attrNameLst>
                                          <p:attrName>ppt_x</p:attrName>
                                        </p:attrNameLst>
                                      </p:cBhvr>
                                      <p:tavLst>
                                        <p:tav tm="0">
                                          <p:val>
                                            <p:strVal val="ppt_x"/>
                                          </p:val>
                                        </p:tav>
                                        <p:tav tm="100000">
                                          <p:val>
                                            <p:strVal val="0-ppt_w/2"/>
                                          </p:val>
                                        </p:tav>
                                      </p:tavLst>
                                    </p:anim>
                                    <p:anim calcmode="lin" valueType="num">
                                      <p:cBhvr additive="base">
                                        <p:cTn id="299" dur="3000"/>
                                        <p:tgtEl>
                                          <p:spTgt spid="15"/>
                                        </p:tgtEl>
                                        <p:attrNameLst>
                                          <p:attrName>ppt_y</p:attrName>
                                        </p:attrNameLst>
                                      </p:cBhvr>
                                      <p:tavLst>
                                        <p:tav tm="0">
                                          <p:val>
                                            <p:strVal val="ppt_y"/>
                                          </p:val>
                                        </p:tav>
                                        <p:tav tm="100000">
                                          <p:val>
                                            <p:strVal val="ppt_y"/>
                                          </p:val>
                                        </p:tav>
                                      </p:tavLst>
                                    </p:anim>
                                    <p:set>
                                      <p:cBhvr>
                                        <p:cTn id="300" dur="1" fill="hold">
                                          <p:stCondLst>
                                            <p:cond delay="2999"/>
                                          </p:stCondLst>
                                        </p:cTn>
                                        <p:tgtEl>
                                          <p:spTgt spid="15"/>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18"/>
                                        </p:tgtEl>
                                        <p:attrNameLst>
                                          <p:attrName>ppt_x</p:attrName>
                                        </p:attrNameLst>
                                      </p:cBhvr>
                                      <p:tavLst>
                                        <p:tav tm="0">
                                          <p:val>
                                            <p:strVal val="ppt_x"/>
                                          </p:val>
                                        </p:tav>
                                        <p:tav tm="100000">
                                          <p:val>
                                            <p:strVal val="0-ppt_w/2"/>
                                          </p:val>
                                        </p:tav>
                                      </p:tavLst>
                                    </p:anim>
                                    <p:anim calcmode="lin" valueType="num">
                                      <p:cBhvr additive="base">
                                        <p:cTn id="303" dur="3000"/>
                                        <p:tgtEl>
                                          <p:spTgt spid="18"/>
                                        </p:tgtEl>
                                        <p:attrNameLst>
                                          <p:attrName>ppt_y</p:attrName>
                                        </p:attrNameLst>
                                      </p:cBhvr>
                                      <p:tavLst>
                                        <p:tav tm="0">
                                          <p:val>
                                            <p:strVal val="ppt_y"/>
                                          </p:val>
                                        </p:tav>
                                        <p:tav tm="100000">
                                          <p:val>
                                            <p:strVal val="ppt_y"/>
                                          </p:val>
                                        </p:tav>
                                      </p:tavLst>
                                    </p:anim>
                                    <p:set>
                                      <p:cBhvr>
                                        <p:cTn id="304" dur="1" fill="hold">
                                          <p:stCondLst>
                                            <p:cond delay="2999"/>
                                          </p:stCondLst>
                                        </p:cTn>
                                        <p:tgtEl>
                                          <p:spTgt spid="18"/>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20"/>
                                        </p:tgtEl>
                                        <p:attrNameLst>
                                          <p:attrName>ppt_x</p:attrName>
                                        </p:attrNameLst>
                                      </p:cBhvr>
                                      <p:tavLst>
                                        <p:tav tm="0">
                                          <p:val>
                                            <p:strVal val="ppt_x"/>
                                          </p:val>
                                        </p:tav>
                                        <p:tav tm="100000">
                                          <p:val>
                                            <p:strVal val="0-ppt_w/2"/>
                                          </p:val>
                                        </p:tav>
                                      </p:tavLst>
                                    </p:anim>
                                    <p:anim calcmode="lin" valueType="num">
                                      <p:cBhvr additive="base">
                                        <p:cTn id="307" dur="3000"/>
                                        <p:tgtEl>
                                          <p:spTgt spid="20"/>
                                        </p:tgtEl>
                                        <p:attrNameLst>
                                          <p:attrName>ppt_y</p:attrName>
                                        </p:attrNameLst>
                                      </p:cBhvr>
                                      <p:tavLst>
                                        <p:tav tm="0">
                                          <p:val>
                                            <p:strVal val="ppt_y"/>
                                          </p:val>
                                        </p:tav>
                                        <p:tav tm="100000">
                                          <p:val>
                                            <p:strVal val="ppt_y"/>
                                          </p:val>
                                        </p:tav>
                                      </p:tavLst>
                                    </p:anim>
                                    <p:set>
                                      <p:cBhvr>
                                        <p:cTn id="308" dur="1" fill="hold">
                                          <p:stCondLst>
                                            <p:cond delay="2999"/>
                                          </p:stCondLst>
                                        </p:cTn>
                                        <p:tgtEl>
                                          <p:spTgt spid="20"/>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21"/>
                                        </p:tgtEl>
                                        <p:attrNameLst>
                                          <p:attrName>ppt_x</p:attrName>
                                        </p:attrNameLst>
                                      </p:cBhvr>
                                      <p:tavLst>
                                        <p:tav tm="0">
                                          <p:val>
                                            <p:strVal val="ppt_x"/>
                                          </p:val>
                                        </p:tav>
                                        <p:tav tm="100000">
                                          <p:val>
                                            <p:strVal val="0-ppt_w/2"/>
                                          </p:val>
                                        </p:tav>
                                      </p:tavLst>
                                    </p:anim>
                                    <p:anim calcmode="lin" valueType="num">
                                      <p:cBhvr additive="base">
                                        <p:cTn id="311" dur="3000"/>
                                        <p:tgtEl>
                                          <p:spTgt spid="21"/>
                                        </p:tgtEl>
                                        <p:attrNameLst>
                                          <p:attrName>ppt_y</p:attrName>
                                        </p:attrNameLst>
                                      </p:cBhvr>
                                      <p:tavLst>
                                        <p:tav tm="0">
                                          <p:val>
                                            <p:strVal val="ppt_y"/>
                                          </p:val>
                                        </p:tav>
                                        <p:tav tm="100000">
                                          <p:val>
                                            <p:strVal val="ppt_y"/>
                                          </p:val>
                                        </p:tav>
                                      </p:tavLst>
                                    </p:anim>
                                    <p:set>
                                      <p:cBhvr>
                                        <p:cTn id="312" dur="1" fill="hold">
                                          <p:stCondLst>
                                            <p:cond delay="2999"/>
                                          </p:stCondLst>
                                        </p:cTn>
                                        <p:tgtEl>
                                          <p:spTgt spid="21"/>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24"/>
                                        </p:tgtEl>
                                        <p:attrNameLst>
                                          <p:attrName>ppt_x</p:attrName>
                                        </p:attrNameLst>
                                      </p:cBhvr>
                                      <p:tavLst>
                                        <p:tav tm="0">
                                          <p:val>
                                            <p:strVal val="ppt_x"/>
                                          </p:val>
                                        </p:tav>
                                        <p:tav tm="100000">
                                          <p:val>
                                            <p:strVal val="0-ppt_w/2"/>
                                          </p:val>
                                        </p:tav>
                                      </p:tavLst>
                                    </p:anim>
                                    <p:anim calcmode="lin" valueType="num">
                                      <p:cBhvr additive="base">
                                        <p:cTn id="315" dur="3000"/>
                                        <p:tgtEl>
                                          <p:spTgt spid="24"/>
                                        </p:tgtEl>
                                        <p:attrNameLst>
                                          <p:attrName>ppt_y</p:attrName>
                                        </p:attrNameLst>
                                      </p:cBhvr>
                                      <p:tavLst>
                                        <p:tav tm="0">
                                          <p:val>
                                            <p:strVal val="ppt_y"/>
                                          </p:val>
                                        </p:tav>
                                        <p:tav tm="100000">
                                          <p:val>
                                            <p:strVal val="ppt_y"/>
                                          </p:val>
                                        </p:tav>
                                      </p:tavLst>
                                    </p:anim>
                                    <p:set>
                                      <p:cBhvr>
                                        <p:cTn id="316" dur="1" fill="hold">
                                          <p:stCondLst>
                                            <p:cond delay="2999"/>
                                          </p:stCondLst>
                                        </p:cTn>
                                        <p:tgtEl>
                                          <p:spTgt spid="24"/>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25"/>
                                        </p:tgtEl>
                                        <p:attrNameLst>
                                          <p:attrName>ppt_x</p:attrName>
                                        </p:attrNameLst>
                                      </p:cBhvr>
                                      <p:tavLst>
                                        <p:tav tm="0">
                                          <p:val>
                                            <p:strVal val="ppt_x"/>
                                          </p:val>
                                        </p:tav>
                                        <p:tav tm="100000">
                                          <p:val>
                                            <p:strVal val="0-ppt_w/2"/>
                                          </p:val>
                                        </p:tav>
                                      </p:tavLst>
                                    </p:anim>
                                    <p:anim calcmode="lin" valueType="num">
                                      <p:cBhvr additive="base">
                                        <p:cTn id="319" dur="3000"/>
                                        <p:tgtEl>
                                          <p:spTgt spid="25"/>
                                        </p:tgtEl>
                                        <p:attrNameLst>
                                          <p:attrName>ppt_y</p:attrName>
                                        </p:attrNameLst>
                                      </p:cBhvr>
                                      <p:tavLst>
                                        <p:tav tm="0">
                                          <p:val>
                                            <p:strVal val="ppt_y"/>
                                          </p:val>
                                        </p:tav>
                                        <p:tav tm="100000">
                                          <p:val>
                                            <p:strVal val="ppt_y"/>
                                          </p:val>
                                        </p:tav>
                                      </p:tavLst>
                                    </p:anim>
                                    <p:set>
                                      <p:cBhvr>
                                        <p:cTn id="320" dur="1" fill="hold">
                                          <p:stCondLst>
                                            <p:cond delay="2999"/>
                                          </p:stCondLst>
                                        </p:cTn>
                                        <p:tgtEl>
                                          <p:spTgt spid="25"/>
                                        </p:tgtEl>
                                        <p:attrNameLst>
                                          <p:attrName>style.visibility</p:attrName>
                                        </p:attrNameLst>
                                      </p:cBhvr>
                                      <p:to>
                                        <p:strVal val="hidden"/>
                                      </p:to>
                                    </p:set>
                                  </p:childTnLst>
                                </p:cTn>
                              </p:par>
                              <p:par>
                                <p:cTn id="321" presetID="8" presetClass="emph" presetSubtype="0" fill="hold" grpId="3" nodeType="withEffect">
                                  <p:stCondLst>
                                    <p:cond delay="0"/>
                                  </p:stCondLst>
                                  <p:childTnLst>
                                    <p:animRot by="-21600000">
                                      <p:cBhvr>
                                        <p:cTn id="322" dur="3000" fill="hold"/>
                                        <p:tgtEl>
                                          <p:spTgt spid="3"/>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6"/>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8"/>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9"/>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12"/>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14"/>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15"/>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18"/>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0"/>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21"/>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24"/>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25"/>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4"/>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5"/>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7"/>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0"/>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1"/>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3"/>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6"/>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7"/>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19"/>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22"/>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3"/>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6"/>
                                        </p:tgtEl>
                                        <p:attrNameLst>
                                          <p:attrName>r</p:attrName>
                                        </p:attrNameLst>
                                      </p:cBhvr>
                                    </p:animRot>
                                  </p:childTnLst>
                                </p:cTn>
                              </p:par>
                              <p:par>
                                <p:cTn id="369" presetID="23" presetClass="entr" presetSubtype="288"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ppt_w</p:attrName>
                                        </p:attrNameLst>
                                      </p:cBhvr>
                                      <p:tavLst>
                                        <p:tav tm="0">
                                          <p:val>
                                            <p:strVal val="4/3*#ppt_w"/>
                                          </p:val>
                                        </p:tav>
                                        <p:tav tm="100000">
                                          <p:val>
                                            <p:strVal val="#ppt_w"/>
                                          </p:val>
                                        </p:tav>
                                      </p:tavLst>
                                    </p:anim>
                                    <p:anim calcmode="lin" valueType="num">
                                      <p:cBhvr>
                                        <p:cTn id="372" dur="3000" fill="hold"/>
                                        <p:tgtEl>
                                          <p:spTgt spid="2"/>
                                        </p:tgtEl>
                                        <p:attrNameLst>
                                          <p:attrName>ppt_h</p:attrName>
                                        </p:attrNameLst>
                                      </p:cBhvr>
                                      <p:tavLst>
                                        <p:tav tm="0">
                                          <p:val>
                                            <p:strVal val="4/3*#ppt_h"/>
                                          </p:val>
                                        </p:tav>
                                        <p:tav tm="100000">
                                          <p:val>
                                            <p:strVal val="#ppt_h"/>
                                          </p:val>
                                        </p:tav>
                                      </p:tavLst>
                                    </p:anim>
                                  </p:childTnLst>
                                </p:cTn>
                              </p:par>
                              <p:par>
                                <p:cTn id="373" presetID="16" presetClass="entr" presetSubtype="37" fill="hold" nodeType="withEffect">
                                  <p:stCondLst>
                                    <p:cond delay="0"/>
                                  </p:stCondLst>
                                  <p:childTnLst>
                                    <p:set>
                                      <p:cBhvr>
                                        <p:cTn id="374" dur="1" fill="hold">
                                          <p:stCondLst>
                                            <p:cond delay="0"/>
                                          </p:stCondLst>
                                        </p:cTn>
                                        <p:tgtEl>
                                          <p:spTgt spid="2"/>
                                        </p:tgtEl>
                                        <p:attrNameLst>
                                          <p:attrName>style.visibility</p:attrName>
                                        </p:attrNameLst>
                                      </p:cBhvr>
                                      <p:to>
                                        <p:strVal val="visible"/>
                                      </p:to>
                                    </p:set>
                                    <p:animEffect transition="in" filter="barn(outVertical)">
                                      <p:cBhvr>
                                        <p:cTn id="37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426622-Kyc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143108" y="69393"/>
            <a:ext cx="2330870" cy="696521"/>
          </a:xfrm>
          <a:prstGeom prst="rect">
            <a:avLst/>
          </a:prstGeom>
          <a:effectLst>
            <a:reflection blurRad="6350" stA="50000" endA="300" endPos="90000" dir="5400000" sy="-100000" algn="bl" rotWithShape="0"/>
          </a:effectLst>
        </p:spPr>
      </p:pic>
      <p:pic>
        <p:nvPicPr>
          <p:cNvPr id="4" name="3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72000" y="0"/>
            <a:ext cx="2643206" cy="765914"/>
          </a:xfrm>
          <a:prstGeom prst="rect">
            <a:avLst/>
          </a:prstGeom>
          <a:effectLst>
            <a:reflection blurRad="6350" stA="50000" endA="300" endPos="90000" dir="5400000" sy="-100000" algn="bl" rotWithShape="0"/>
          </a:effectLst>
        </p:spPr>
      </p:pic>
      <p:pic>
        <p:nvPicPr>
          <p:cNvPr id="5" name="4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143108" y="337267"/>
            <a:ext cx="2330870" cy="696521"/>
          </a:xfrm>
          <a:prstGeom prst="rect">
            <a:avLst/>
          </a:prstGeom>
          <a:effectLst>
            <a:reflection blurRad="6350" stA="50000" endA="300" endPos="90000" dir="5400000" sy="-100000" algn="bl" rotWithShape="0"/>
          </a:effectLst>
        </p:spPr>
      </p:pic>
      <p:pic>
        <p:nvPicPr>
          <p:cNvPr id="6" name="5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72000" y="267874"/>
            <a:ext cx="2643206" cy="765914"/>
          </a:xfrm>
          <a:prstGeom prst="rect">
            <a:avLst/>
          </a:prstGeom>
          <a:effectLst>
            <a:reflection blurRad="6350" stA="50000" endA="300" endPos="90000" dir="5400000" sy="-100000" algn="bl" rotWithShape="0"/>
          </a:effectLst>
        </p:spPr>
      </p:pic>
      <p:pic>
        <p:nvPicPr>
          <p:cNvPr id="7" name="6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143108" y="712335"/>
            <a:ext cx="2330870" cy="696521"/>
          </a:xfrm>
          <a:prstGeom prst="rect">
            <a:avLst/>
          </a:prstGeom>
          <a:effectLst>
            <a:reflection blurRad="6350" stA="50000" endA="300" endPos="90000" dir="5400000" sy="-100000" algn="bl" rotWithShape="0"/>
          </a:effectLst>
        </p:spPr>
      </p:pic>
      <p:pic>
        <p:nvPicPr>
          <p:cNvPr id="8" name="7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72000" y="642942"/>
            <a:ext cx="2643206" cy="765914"/>
          </a:xfrm>
          <a:prstGeom prst="rect">
            <a:avLst/>
          </a:prstGeom>
          <a:effectLst>
            <a:reflection blurRad="6350" stA="50000" endA="300" endPos="90000" dir="5400000" sy="-100000" algn="bl" rotWithShape="0"/>
          </a:effectLst>
        </p:spPr>
      </p:pic>
      <p:pic>
        <p:nvPicPr>
          <p:cNvPr id="9" name="8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143108" y="980209"/>
            <a:ext cx="2330870" cy="696521"/>
          </a:xfrm>
          <a:prstGeom prst="rect">
            <a:avLst/>
          </a:prstGeom>
          <a:effectLst>
            <a:reflection blurRad="6350" stA="50000" endA="300" endPos="90000" dir="5400000" sy="-100000" algn="bl" rotWithShape="0"/>
          </a:effectLst>
        </p:spPr>
      </p:pic>
      <p:pic>
        <p:nvPicPr>
          <p:cNvPr id="10" name="9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72000" y="910816"/>
            <a:ext cx="2643206" cy="765914"/>
          </a:xfrm>
          <a:prstGeom prst="rect">
            <a:avLst/>
          </a:prstGeom>
          <a:effectLst>
            <a:reflection blurRad="6350" stA="50000" endA="300" endPos="90000" dir="5400000" sy="-100000" algn="bl" rotWithShape="0"/>
          </a:effectLst>
        </p:spPr>
      </p:pic>
      <p:pic>
        <p:nvPicPr>
          <p:cNvPr id="11" name="10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143108" y="1248120"/>
            <a:ext cx="2330870" cy="696521"/>
          </a:xfrm>
          <a:prstGeom prst="rect">
            <a:avLst/>
          </a:prstGeom>
          <a:effectLst>
            <a:reflection blurRad="6350" stA="50000" endA="300" endPos="90000" dir="5400000" sy="-100000" algn="bl" rotWithShape="0"/>
          </a:effectLst>
        </p:spPr>
      </p:pic>
      <p:pic>
        <p:nvPicPr>
          <p:cNvPr id="12" name="11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72000" y="1178727"/>
            <a:ext cx="2643206" cy="765914"/>
          </a:xfrm>
          <a:prstGeom prst="rect">
            <a:avLst/>
          </a:prstGeom>
          <a:effectLst>
            <a:reflection blurRad="6350" stA="50000" endA="300" endPos="90000" dir="5400000" sy="-100000" algn="bl" rotWithShape="0"/>
          </a:effectLst>
        </p:spPr>
      </p:pic>
      <p:pic>
        <p:nvPicPr>
          <p:cNvPr id="13" name="12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143108" y="1515994"/>
            <a:ext cx="2330870" cy="696521"/>
          </a:xfrm>
          <a:prstGeom prst="rect">
            <a:avLst/>
          </a:prstGeom>
          <a:effectLst>
            <a:reflection blurRad="6350" stA="50000" endA="300" endPos="90000" dir="5400000" sy="-100000" algn="bl" rotWithShape="0"/>
          </a:effectLst>
        </p:spPr>
      </p:pic>
      <p:pic>
        <p:nvPicPr>
          <p:cNvPr id="14" name="13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72000" y="1446601"/>
            <a:ext cx="2643206" cy="765914"/>
          </a:xfrm>
          <a:prstGeom prst="rect">
            <a:avLst/>
          </a:prstGeom>
          <a:effectLst>
            <a:reflection blurRad="6350" stA="50000" endA="300" endPos="90000" dir="5400000" sy="-100000" algn="bl" rotWithShape="0"/>
          </a:effectLst>
        </p:spPr>
      </p:pic>
      <p:pic>
        <p:nvPicPr>
          <p:cNvPr id="15" name="14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143108" y="1891062"/>
            <a:ext cx="2330870" cy="696521"/>
          </a:xfrm>
          <a:prstGeom prst="rect">
            <a:avLst/>
          </a:prstGeom>
          <a:effectLst>
            <a:reflection blurRad="6350" stA="50000" endA="300" endPos="90000" dir="5400000" sy="-100000" algn="bl" rotWithShape="0"/>
          </a:effectLst>
        </p:spPr>
      </p:pic>
      <p:pic>
        <p:nvPicPr>
          <p:cNvPr id="16" name="15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72000" y="1821669"/>
            <a:ext cx="2643206" cy="765914"/>
          </a:xfrm>
          <a:prstGeom prst="rect">
            <a:avLst/>
          </a:prstGeom>
          <a:effectLst>
            <a:reflection blurRad="6350" stA="50000" endA="300" endPos="90000" dir="5400000" sy="-100000" algn="bl" rotWithShape="0"/>
          </a:effectLst>
        </p:spPr>
      </p:pic>
      <p:pic>
        <p:nvPicPr>
          <p:cNvPr id="17" name="16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143108" y="2158936"/>
            <a:ext cx="2330870" cy="696521"/>
          </a:xfrm>
          <a:prstGeom prst="rect">
            <a:avLst/>
          </a:prstGeom>
          <a:effectLst>
            <a:reflection blurRad="6350" stA="50000" endA="300" endPos="90000" dir="5400000" sy="-100000" algn="bl" rotWithShape="0"/>
          </a:effectLst>
        </p:spPr>
      </p:pic>
      <p:pic>
        <p:nvPicPr>
          <p:cNvPr id="18" name="17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72000" y="2089543"/>
            <a:ext cx="2643206" cy="765914"/>
          </a:xfrm>
          <a:prstGeom prst="rect">
            <a:avLst/>
          </a:prstGeom>
          <a:effectLst>
            <a:reflection blurRad="6350" stA="50000" endA="300" endPos="90000" dir="5400000" sy="-100000" algn="bl" rotWithShape="0"/>
          </a:effectLst>
        </p:spPr>
      </p:pic>
      <p:pic>
        <p:nvPicPr>
          <p:cNvPr id="19" name="18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143108" y="2426847"/>
            <a:ext cx="2330870" cy="696521"/>
          </a:xfrm>
          <a:prstGeom prst="rect">
            <a:avLst/>
          </a:prstGeom>
          <a:effectLst>
            <a:reflection blurRad="6350" stA="50000" endA="300" endPos="90000" dir="5400000" sy="-100000" algn="bl" rotWithShape="0"/>
          </a:effectLst>
        </p:spPr>
      </p:pic>
      <p:pic>
        <p:nvPicPr>
          <p:cNvPr id="20" name="19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72000" y="2357454"/>
            <a:ext cx="2643206" cy="765914"/>
          </a:xfrm>
          <a:prstGeom prst="rect">
            <a:avLst/>
          </a:prstGeom>
          <a:effectLst>
            <a:reflection blurRad="6350" stA="50000" endA="300" endPos="90000" dir="5400000" sy="-100000" algn="bl" rotWithShape="0"/>
          </a:effectLst>
        </p:spPr>
      </p:pic>
      <p:pic>
        <p:nvPicPr>
          <p:cNvPr id="21" name="20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143108" y="2694721"/>
            <a:ext cx="2330870" cy="696521"/>
          </a:xfrm>
          <a:prstGeom prst="rect">
            <a:avLst/>
          </a:prstGeom>
          <a:effectLst>
            <a:reflection blurRad="6350" stA="50000" endA="300" endPos="90000" dir="5400000" sy="-100000" algn="bl" rotWithShape="0"/>
          </a:effectLst>
        </p:spPr>
      </p:pic>
      <p:pic>
        <p:nvPicPr>
          <p:cNvPr id="22" name="21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72000" y="2625328"/>
            <a:ext cx="2643206" cy="765914"/>
          </a:xfrm>
          <a:prstGeom prst="rect">
            <a:avLst/>
          </a:prstGeom>
          <a:effectLst>
            <a:reflection blurRad="6350" stA="50000" endA="300" endPos="90000" dir="5400000" sy="-100000" algn="bl" rotWithShape="0"/>
          </a:effectLst>
        </p:spPr>
      </p:pic>
      <p:pic>
        <p:nvPicPr>
          <p:cNvPr id="23" name="22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143108" y="3016192"/>
            <a:ext cx="2330870" cy="696521"/>
          </a:xfrm>
          <a:prstGeom prst="rect">
            <a:avLst/>
          </a:prstGeom>
          <a:effectLst>
            <a:reflection blurRad="6350" stA="50000" endA="300" endPos="90000" dir="5400000" sy="-100000" algn="bl" rotWithShape="0"/>
          </a:effectLst>
        </p:spPr>
      </p:pic>
      <p:pic>
        <p:nvPicPr>
          <p:cNvPr id="24" name="23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72000" y="2946799"/>
            <a:ext cx="2643206" cy="765914"/>
          </a:xfrm>
          <a:prstGeom prst="rect">
            <a:avLst/>
          </a:prstGeom>
          <a:effectLst>
            <a:reflection blurRad="6350" stA="50000" endA="300" endPos="90000" dir="5400000" sy="-100000" algn="bl" rotWithShape="0"/>
          </a:effectLst>
        </p:spPr>
      </p:pic>
      <p:pic>
        <p:nvPicPr>
          <p:cNvPr id="25" name="24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143108" y="3337663"/>
            <a:ext cx="2330870" cy="696521"/>
          </a:xfrm>
          <a:prstGeom prst="rect">
            <a:avLst/>
          </a:prstGeom>
          <a:effectLst>
            <a:reflection blurRad="6350" stA="50000" endA="300" endPos="90000" dir="5400000" sy="-100000" algn="bl" rotWithShape="0"/>
          </a:effectLst>
        </p:spPr>
      </p:pic>
      <p:pic>
        <p:nvPicPr>
          <p:cNvPr id="26" name="25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72000" y="3268270"/>
            <a:ext cx="2643206" cy="765914"/>
          </a:xfrm>
          <a:prstGeom prst="rect">
            <a:avLst/>
          </a:prstGeom>
          <a:effectLst>
            <a:reflection blurRad="6350" stA="50000" endA="300" endPos="90000" dir="5400000" sy="-100000" algn="bl" rotWithShape="0"/>
          </a:effectLst>
        </p:spPr>
      </p:pic>
      <p:pic>
        <p:nvPicPr>
          <p:cNvPr id="27" name="26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071670" y="3551995"/>
            <a:ext cx="2330870" cy="696521"/>
          </a:xfrm>
          <a:prstGeom prst="rect">
            <a:avLst/>
          </a:prstGeom>
          <a:effectLst>
            <a:reflection blurRad="6350" stA="50000" endA="300" endPos="90000" dir="5400000" sy="-100000" algn="bl" rotWithShape="0"/>
          </a:effectLst>
        </p:spPr>
      </p:pic>
      <p:pic>
        <p:nvPicPr>
          <p:cNvPr id="28" name="27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00562" y="3482602"/>
            <a:ext cx="2643206" cy="765914"/>
          </a:xfrm>
          <a:prstGeom prst="rect">
            <a:avLst/>
          </a:prstGeom>
          <a:effectLst>
            <a:reflection blurRad="6350" stA="50000" endA="300" endPos="90000" dir="5400000" sy="-100000" algn="bl" rotWithShape="0"/>
          </a:effectLst>
        </p:spPr>
      </p:pic>
      <p:pic>
        <p:nvPicPr>
          <p:cNvPr id="29" name="28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071670" y="3819870"/>
            <a:ext cx="2330870" cy="696521"/>
          </a:xfrm>
          <a:prstGeom prst="rect">
            <a:avLst/>
          </a:prstGeom>
          <a:effectLst>
            <a:reflection blurRad="6350" stA="50000" endA="300" endPos="90000" dir="5400000" sy="-100000" algn="bl" rotWithShape="0"/>
          </a:effectLst>
        </p:spPr>
      </p:pic>
      <p:pic>
        <p:nvPicPr>
          <p:cNvPr id="30" name="29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00562" y="3750477"/>
            <a:ext cx="2643206" cy="765914"/>
          </a:xfrm>
          <a:prstGeom prst="rect">
            <a:avLst/>
          </a:prstGeom>
          <a:effectLst>
            <a:reflection blurRad="6350" stA="50000" endA="300" endPos="90000" dir="5400000" sy="-100000" algn="bl" rotWithShape="0"/>
          </a:effectLst>
        </p:spPr>
      </p:pic>
      <p:pic>
        <p:nvPicPr>
          <p:cNvPr id="31" name="30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071670" y="4087762"/>
            <a:ext cx="2330870" cy="696521"/>
          </a:xfrm>
          <a:prstGeom prst="rect">
            <a:avLst/>
          </a:prstGeom>
          <a:effectLst>
            <a:reflection blurRad="6350" stA="50000" endA="300" endPos="90000" dir="5400000" sy="-100000" algn="bl" rotWithShape="0"/>
          </a:effectLst>
        </p:spPr>
      </p:pic>
      <p:pic>
        <p:nvPicPr>
          <p:cNvPr id="32" name="31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00562" y="4018369"/>
            <a:ext cx="2643206" cy="765914"/>
          </a:xfrm>
          <a:prstGeom prst="rect">
            <a:avLst/>
          </a:prstGeom>
          <a:effectLst>
            <a:reflection blurRad="6350" stA="50000" endA="300" endPos="90000" dir="5400000" sy="-100000" algn="bl" rotWithShape="0"/>
          </a:effectLst>
        </p:spPr>
      </p:pic>
      <p:pic>
        <p:nvPicPr>
          <p:cNvPr id="33" name="32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000232" y="4302076"/>
            <a:ext cx="2330870" cy="696521"/>
          </a:xfrm>
          <a:prstGeom prst="rect">
            <a:avLst/>
          </a:prstGeom>
          <a:effectLst>
            <a:reflection blurRad="6350" stA="50000" endA="300" endPos="90000" dir="5400000" sy="-100000" algn="bl" rotWithShape="0"/>
          </a:effectLst>
        </p:spPr>
      </p:pic>
      <p:pic>
        <p:nvPicPr>
          <p:cNvPr id="34" name="33 Imagen" descr="fio de luz 81.png"/>
          <p:cNvPicPr>
            <a:picLocks noChangeAspect="1"/>
          </p:cNvPicPr>
          <p:nvPr/>
        </p:nvPicPr>
        <p:blipFill>
          <a:blip r:embed="rId3">
            <a:duotone>
              <a:prstClr val="black"/>
              <a:srgbClr val="FF99FF">
                <a:tint val="45000"/>
                <a:satMod val="400000"/>
              </a:srgbClr>
            </a:duotone>
            <a:lum bright="40000" contrast="40000"/>
          </a:blip>
          <a:stretch>
            <a:fillRect/>
          </a:stretch>
        </p:blipFill>
        <p:spPr>
          <a:xfrm flipH="1">
            <a:off x="4500562" y="4232683"/>
            <a:ext cx="2643206" cy="765914"/>
          </a:xfrm>
          <a:prstGeom prst="rect">
            <a:avLst/>
          </a:prstGeom>
          <a:effectLst>
            <a:reflection blurRad="6350" stA="50000" endA="300" endPos="90000" dir="5400000" sy="-100000" algn="bl" rotWithShape="0"/>
          </a:effectLst>
        </p:spPr>
      </p:pic>
      <p:sp>
        <p:nvSpPr>
          <p:cNvPr id="35" name="34 Rectángulo"/>
          <p:cNvSpPr/>
          <p:nvPr/>
        </p:nvSpPr>
        <p:spPr>
          <a:xfrm>
            <a:off x="-285784" y="-214332"/>
            <a:ext cx="9715568" cy="5857916"/>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xit" presetSubtype="2" fill="hold" nodeType="withEffect">
                                  <p:stCondLst>
                                    <p:cond delay="0"/>
                                  </p:stCondLst>
                                  <p:childTnLst>
                                    <p:anim calcmode="lin" valueType="num">
                                      <p:cBhvr additive="base">
                                        <p:cTn id="9" dur="3000"/>
                                        <p:tgtEl>
                                          <p:spTgt spid="3"/>
                                        </p:tgtEl>
                                        <p:attrNameLst>
                                          <p:attrName>ppt_x</p:attrName>
                                        </p:attrNameLst>
                                      </p:cBhvr>
                                      <p:tavLst>
                                        <p:tav tm="0">
                                          <p:val>
                                            <p:strVal val="ppt_x"/>
                                          </p:val>
                                        </p:tav>
                                        <p:tav tm="100000">
                                          <p:val>
                                            <p:strVal val="1+ppt_w/2"/>
                                          </p:val>
                                        </p:tav>
                                      </p:tavLst>
                                    </p:anim>
                                    <p:anim calcmode="lin" valueType="num">
                                      <p:cBhvr additive="base">
                                        <p:cTn id="10" dur="3000"/>
                                        <p:tgtEl>
                                          <p:spTgt spid="3"/>
                                        </p:tgtEl>
                                        <p:attrNameLst>
                                          <p:attrName>ppt_y</p:attrName>
                                        </p:attrNameLst>
                                      </p:cBhvr>
                                      <p:tavLst>
                                        <p:tav tm="0">
                                          <p:val>
                                            <p:strVal val="ppt_y"/>
                                          </p:val>
                                        </p:tav>
                                        <p:tav tm="100000">
                                          <p:val>
                                            <p:strVal val="ppt_y"/>
                                          </p:val>
                                        </p:tav>
                                      </p:tavLst>
                                    </p:anim>
                                    <p:set>
                                      <p:cBhvr>
                                        <p:cTn id="11" dur="1" fill="hold">
                                          <p:stCondLst>
                                            <p:cond delay="2999"/>
                                          </p:stCondLst>
                                        </p:cTn>
                                        <p:tgtEl>
                                          <p:spTgt spid="3"/>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1+ppt_w/2"/>
                                          </p:val>
                                        </p:tav>
                                      </p:tavLst>
                                    </p:anim>
                                    <p:anim calcmode="lin" valueType="num">
                                      <p:cBhvr additive="base">
                                        <p:cTn id="14" dur="3000"/>
                                        <p:tgtEl>
                                          <p:spTgt spid="5"/>
                                        </p:tgtEl>
                                        <p:attrNameLst>
                                          <p:attrName>ppt_y</p:attrName>
                                        </p:attrNameLst>
                                      </p:cBhvr>
                                      <p:tavLst>
                                        <p:tav tm="0">
                                          <p:val>
                                            <p:strVal val="ppt_y"/>
                                          </p:val>
                                        </p:tav>
                                        <p:tav tm="100000">
                                          <p:val>
                                            <p:strVal val="ppt_y"/>
                                          </p:val>
                                        </p:tav>
                                      </p:tavLst>
                                    </p:anim>
                                    <p:set>
                                      <p:cBhvr>
                                        <p:cTn id="15" dur="1" fill="hold">
                                          <p:stCondLst>
                                            <p:cond delay="2999"/>
                                          </p:stCondLst>
                                        </p:cTn>
                                        <p:tgtEl>
                                          <p:spTgt spid="5"/>
                                        </p:tgtEl>
                                        <p:attrNameLst>
                                          <p:attrName>style.visibility</p:attrName>
                                        </p:attrNameLst>
                                      </p:cBhvr>
                                      <p:to>
                                        <p:strVal val="hidden"/>
                                      </p:to>
                                    </p:set>
                                  </p:childTnLst>
                                </p:cTn>
                              </p:par>
                              <p:par>
                                <p:cTn id="16" presetID="2" presetClass="exit" presetSubtype="2" fill="hold" nodeType="withEffect">
                                  <p:stCondLst>
                                    <p:cond delay="0"/>
                                  </p:stCondLst>
                                  <p:childTnLst>
                                    <p:anim calcmode="lin" valueType="num">
                                      <p:cBhvr additive="base">
                                        <p:cTn id="17" dur="3000"/>
                                        <p:tgtEl>
                                          <p:spTgt spid="7"/>
                                        </p:tgtEl>
                                        <p:attrNameLst>
                                          <p:attrName>ppt_x</p:attrName>
                                        </p:attrNameLst>
                                      </p:cBhvr>
                                      <p:tavLst>
                                        <p:tav tm="0">
                                          <p:val>
                                            <p:strVal val="ppt_x"/>
                                          </p:val>
                                        </p:tav>
                                        <p:tav tm="100000">
                                          <p:val>
                                            <p:strVal val="1+ppt_w/2"/>
                                          </p:val>
                                        </p:tav>
                                      </p:tavLst>
                                    </p:anim>
                                    <p:anim calcmode="lin" valueType="num">
                                      <p:cBhvr additive="base">
                                        <p:cTn id="18" dur="3000"/>
                                        <p:tgtEl>
                                          <p:spTgt spid="7"/>
                                        </p:tgtEl>
                                        <p:attrNameLst>
                                          <p:attrName>ppt_y</p:attrName>
                                        </p:attrNameLst>
                                      </p:cBhvr>
                                      <p:tavLst>
                                        <p:tav tm="0">
                                          <p:val>
                                            <p:strVal val="ppt_y"/>
                                          </p:val>
                                        </p:tav>
                                        <p:tav tm="100000">
                                          <p:val>
                                            <p:strVal val="ppt_y"/>
                                          </p:val>
                                        </p:tav>
                                      </p:tavLst>
                                    </p:anim>
                                    <p:set>
                                      <p:cBhvr>
                                        <p:cTn id="19" dur="1" fill="hold">
                                          <p:stCondLst>
                                            <p:cond delay="2999"/>
                                          </p:stCondLst>
                                        </p:cTn>
                                        <p:tgtEl>
                                          <p:spTgt spid="7"/>
                                        </p:tgtEl>
                                        <p:attrNameLst>
                                          <p:attrName>style.visibility</p:attrName>
                                        </p:attrNameLst>
                                      </p:cBhvr>
                                      <p:to>
                                        <p:strVal val="hidden"/>
                                      </p:to>
                                    </p:set>
                                  </p:childTnLst>
                                </p:cTn>
                              </p:par>
                              <p:par>
                                <p:cTn id="20" presetID="2" presetClass="exit" presetSubtype="2" fill="hold" nodeType="withEffect">
                                  <p:stCondLst>
                                    <p:cond delay="0"/>
                                  </p:stCondLst>
                                  <p:childTnLst>
                                    <p:anim calcmode="lin" valueType="num">
                                      <p:cBhvr additive="base">
                                        <p:cTn id="21" dur="3000"/>
                                        <p:tgtEl>
                                          <p:spTgt spid="9"/>
                                        </p:tgtEl>
                                        <p:attrNameLst>
                                          <p:attrName>ppt_x</p:attrName>
                                        </p:attrNameLst>
                                      </p:cBhvr>
                                      <p:tavLst>
                                        <p:tav tm="0">
                                          <p:val>
                                            <p:strVal val="ppt_x"/>
                                          </p:val>
                                        </p:tav>
                                        <p:tav tm="100000">
                                          <p:val>
                                            <p:strVal val="1+ppt_w/2"/>
                                          </p:val>
                                        </p:tav>
                                      </p:tavLst>
                                    </p:anim>
                                    <p:anim calcmode="lin" valueType="num">
                                      <p:cBhvr additive="base">
                                        <p:cTn id="22" dur="3000"/>
                                        <p:tgtEl>
                                          <p:spTgt spid="9"/>
                                        </p:tgtEl>
                                        <p:attrNameLst>
                                          <p:attrName>ppt_y</p:attrName>
                                        </p:attrNameLst>
                                      </p:cBhvr>
                                      <p:tavLst>
                                        <p:tav tm="0">
                                          <p:val>
                                            <p:strVal val="ppt_y"/>
                                          </p:val>
                                        </p:tav>
                                        <p:tav tm="100000">
                                          <p:val>
                                            <p:strVal val="ppt_y"/>
                                          </p:val>
                                        </p:tav>
                                      </p:tavLst>
                                    </p:anim>
                                    <p:set>
                                      <p:cBhvr>
                                        <p:cTn id="23" dur="1" fill="hold">
                                          <p:stCondLst>
                                            <p:cond delay="2999"/>
                                          </p:stCondLst>
                                        </p:cTn>
                                        <p:tgtEl>
                                          <p:spTgt spid="9"/>
                                        </p:tgtEl>
                                        <p:attrNameLst>
                                          <p:attrName>style.visibility</p:attrName>
                                        </p:attrNameLst>
                                      </p:cBhvr>
                                      <p:to>
                                        <p:strVal val="hidden"/>
                                      </p:to>
                                    </p:set>
                                  </p:childTnLst>
                                </p:cTn>
                              </p:par>
                              <p:par>
                                <p:cTn id="24" presetID="2" presetClass="exit" presetSubtype="2" fill="hold" nodeType="withEffect">
                                  <p:stCondLst>
                                    <p:cond delay="0"/>
                                  </p:stCondLst>
                                  <p:childTnLst>
                                    <p:anim calcmode="lin" valueType="num">
                                      <p:cBhvr additive="base">
                                        <p:cTn id="25" dur="3000"/>
                                        <p:tgtEl>
                                          <p:spTgt spid="11"/>
                                        </p:tgtEl>
                                        <p:attrNameLst>
                                          <p:attrName>ppt_x</p:attrName>
                                        </p:attrNameLst>
                                      </p:cBhvr>
                                      <p:tavLst>
                                        <p:tav tm="0">
                                          <p:val>
                                            <p:strVal val="ppt_x"/>
                                          </p:val>
                                        </p:tav>
                                        <p:tav tm="100000">
                                          <p:val>
                                            <p:strVal val="1+ppt_w/2"/>
                                          </p:val>
                                        </p:tav>
                                      </p:tavLst>
                                    </p:anim>
                                    <p:anim calcmode="lin" valueType="num">
                                      <p:cBhvr additive="base">
                                        <p:cTn id="26" dur="3000"/>
                                        <p:tgtEl>
                                          <p:spTgt spid="11"/>
                                        </p:tgtEl>
                                        <p:attrNameLst>
                                          <p:attrName>ppt_y</p:attrName>
                                        </p:attrNameLst>
                                      </p:cBhvr>
                                      <p:tavLst>
                                        <p:tav tm="0">
                                          <p:val>
                                            <p:strVal val="ppt_y"/>
                                          </p:val>
                                        </p:tav>
                                        <p:tav tm="100000">
                                          <p:val>
                                            <p:strVal val="ppt_y"/>
                                          </p:val>
                                        </p:tav>
                                      </p:tavLst>
                                    </p:anim>
                                    <p:set>
                                      <p:cBhvr>
                                        <p:cTn id="27" dur="1" fill="hold">
                                          <p:stCondLst>
                                            <p:cond delay="2999"/>
                                          </p:stCondLst>
                                        </p:cTn>
                                        <p:tgtEl>
                                          <p:spTgt spid="11"/>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13"/>
                                        </p:tgtEl>
                                        <p:attrNameLst>
                                          <p:attrName>ppt_x</p:attrName>
                                        </p:attrNameLst>
                                      </p:cBhvr>
                                      <p:tavLst>
                                        <p:tav tm="0">
                                          <p:val>
                                            <p:strVal val="ppt_x"/>
                                          </p:val>
                                        </p:tav>
                                        <p:tav tm="100000">
                                          <p:val>
                                            <p:strVal val="1+ppt_w/2"/>
                                          </p:val>
                                        </p:tav>
                                      </p:tavLst>
                                    </p:anim>
                                    <p:anim calcmode="lin" valueType="num">
                                      <p:cBhvr additive="base">
                                        <p:cTn id="30" dur="3000"/>
                                        <p:tgtEl>
                                          <p:spTgt spid="13"/>
                                        </p:tgtEl>
                                        <p:attrNameLst>
                                          <p:attrName>ppt_y</p:attrName>
                                        </p:attrNameLst>
                                      </p:cBhvr>
                                      <p:tavLst>
                                        <p:tav tm="0">
                                          <p:val>
                                            <p:strVal val="ppt_y"/>
                                          </p:val>
                                        </p:tav>
                                        <p:tav tm="100000">
                                          <p:val>
                                            <p:strVal val="ppt_y"/>
                                          </p:val>
                                        </p:tav>
                                      </p:tavLst>
                                    </p:anim>
                                    <p:set>
                                      <p:cBhvr>
                                        <p:cTn id="31" dur="1" fill="hold">
                                          <p:stCondLst>
                                            <p:cond delay="2999"/>
                                          </p:stCondLst>
                                        </p:cTn>
                                        <p:tgtEl>
                                          <p:spTgt spid="13"/>
                                        </p:tgtEl>
                                        <p:attrNameLst>
                                          <p:attrName>style.visibility</p:attrName>
                                        </p:attrNameLst>
                                      </p:cBhvr>
                                      <p:to>
                                        <p:strVal val="hidden"/>
                                      </p:to>
                                    </p:set>
                                  </p:childTnLst>
                                </p:cTn>
                              </p:par>
                              <p:par>
                                <p:cTn id="32" presetID="2" presetClass="exit" presetSubtype="2" fill="hold" nodeType="withEffect">
                                  <p:stCondLst>
                                    <p:cond delay="0"/>
                                  </p:stCondLst>
                                  <p:childTnLst>
                                    <p:anim calcmode="lin" valueType="num">
                                      <p:cBhvr additive="base">
                                        <p:cTn id="33" dur="3000"/>
                                        <p:tgtEl>
                                          <p:spTgt spid="15"/>
                                        </p:tgtEl>
                                        <p:attrNameLst>
                                          <p:attrName>ppt_x</p:attrName>
                                        </p:attrNameLst>
                                      </p:cBhvr>
                                      <p:tavLst>
                                        <p:tav tm="0">
                                          <p:val>
                                            <p:strVal val="ppt_x"/>
                                          </p:val>
                                        </p:tav>
                                        <p:tav tm="100000">
                                          <p:val>
                                            <p:strVal val="1+ppt_w/2"/>
                                          </p:val>
                                        </p:tav>
                                      </p:tavLst>
                                    </p:anim>
                                    <p:anim calcmode="lin" valueType="num">
                                      <p:cBhvr additive="base">
                                        <p:cTn id="34" dur="3000"/>
                                        <p:tgtEl>
                                          <p:spTgt spid="15"/>
                                        </p:tgtEl>
                                        <p:attrNameLst>
                                          <p:attrName>ppt_y</p:attrName>
                                        </p:attrNameLst>
                                      </p:cBhvr>
                                      <p:tavLst>
                                        <p:tav tm="0">
                                          <p:val>
                                            <p:strVal val="ppt_y"/>
                                          </p:val>
                                        </p:tav>
                                        <p:tav tm="100000">
                                          <p:val>
                                            <p:strVal val="ppt_y"/>
                                          </p:val>
                                        </p:tav>
                                      </p:tavLst>
                                    </p:anim>
                                    <p:set>
                                      <p:cBhvr>
                                        <p:cTn id="35" dur="1" fill="hold">
                                          <p:stCondLst>
                                            <p:cond delay="2999"/>
                                          </p:stCondLst>
                                        </p:cTn>
                                        <p:tgtEl>
                                          <p:spTgt spid="15"/>
                                        </p:tgtEl>
                                        <p:attrNameLst>
                                          <p:attrName>style.visibility</p:attrName>
                                        </p:attrNameLst>
                                      </p:cBhvr>
                                      <p:to>
                                        <p:strVal val="hidden"/>
                                      </p:to>
                                    </p:set>
                                  </p:childTnLst>
                                </p:cTn>
                              </p:par>
                              <p:par>
                                <p:cTn id="36" presetID="2" presetClass="exit" presetSubtype="2" fill="hold" nodeType="withEffect">
                                  <p:stCondLst>
                                    <p:cond delay="0"/>
                                  </p:stCondLst>
                                  <p:childTnLst>
                                    <p:anim calcmode="lin" valueType="num">
                                      <p:cBhvr additive="base">
                                        <p:cTn id="37" dur="3000"/>
                                        <p:tgtEl>
                                          <p:spTgt spid="17"/>
                                        </p:tgtEl>
                                        <p:attrNameLst>
                                          <p:attrName>ppt_x</p:attrName>
                                        </p:attrNameLst>
                                      </p:cBhvr>
                                      <p:tavLst>
                                        <p:tav tm="0">
                                          <p:val>
                                            <p:strVal val="ppt_x"/>
                                          </p:val>
                                        </p:tav>
                                        <p:tav tm="100000">
                                          <p:val>
                                            <p:strVal val="1+ppt_w/2"/>
                                          </p:val>
                                        </p:tav>
                                      </p:tavLst>
                                    </p:anim>
                                    <p:anim calcmode="lin" valueType="num">
                                      <p:cBhvr additive="base">
                                        <p:cTn id="38" dur="3000"/>
                                        <p:tgtEl>
                                          <p:spTgt spid="17"/>
                                        </p:tgtEl>
                                        <p:attrNameLst>
                                          <p:attrName>ppt_y</p:attrName>
                                        </p:attrNameLst>
                                      </p:cBhvr>
                                      <p:tavLst>
                                        <p:tav tm="0">
                                          <p:val>
                                            <p:strVal val="ppt_y"/>
                                          </p:val>
                                        </p:tav>
                                        <p:tav tm="100000">
                                          <p:val>
                                            <p:strVal val="ppt_y"/>
                                          </p:val>
                                        </p:tav>
                                      </p:tavLst>
                                    </p:anim>
                                    <p:set>
                                      <p:cBhvr>
                                        <p:cTn id="39" dur="1" fill="hold">
                                          <p:stCondLst>
                                            <p:cond delay="2999"/>
                                          </p:stCondLst>
                                        </p:cTn>
                                        <p:tgtEl>
                                          <p:spTgt spid="17"/>
                                        </p:tgtEl>
                                        <p:attrNameLst>
                                          <p:attrName>style.visibility</p:attrName>
                                        </p:attrNameLst>
                                      </p:cBhvr>
                                      <p:to>
                                        <p:strVal val="hidden"/>
                                      </p:to>
                                    </p:set>
                                  </p:childTnLst>
                                </p:cTn>
                              </p:par>
                              <p:par>
                                <p:cTn id="40" presetID="2" presetClass="exit" presetSubtype="2" fill="hold" nodeType="withEffect">
                                  <p:stCondLst>
                                    <p:cond delay="0"/>
                                  </p:stCondLst>
                                  <p:childTnLst>
                                    <p:anim calcmode="lin" valueType="num">
                                      <p:cBhvr additive="base">
                                        <p:cTn id="41" dur="3000"/>
                                        <p:tgtEl>
                                          <p:spTgt spid="19"/>
                                        </p:tgtEl>
                                        <p:attrNameLst>
                                          <p:attrName>ppt_x</p:attrName>
                                        </p:attrNameLst>
                                      </p:cBhvr>
                                      <p:tavLst>
                                        <p:tav tm="0">
                                          <p:val>
                                            <p:strVal val="ppt_x"/>
                                          </p:val>
                                        </p:tav>
                                        <p:tav tm="100000">
                                          <p:val>
                                            <p:strVal val="1+ppt_w/2"/>
                                          </p:val>
                                        </p:tav>
                                      </p:tavLst>
                                    </p:anim>
                                    <p:anim calcmode="lin" valueType="num">
                                      <p:cBhvr additive="base">
                                        <p:cTn id="42" dur="3000"/>
                                        <p:tgtEl>
                                          <p:spTgt spid="19"/>
                                        </p:tgtEl>
                                        <p:attrNameLst>
                                          <p:attrName>ppt_y</p:attrName>
                                        </p:attrNameLst>
                                      </p:cBhvr>
                                      <p:tavLst>
                                        <p:tav tm="0">
                                          <p:val>
                                            <p:strVal val="ppt_y"/>
                                          </p:val>
                                        </p:tav>
                                        <p:tav tm="100000">
                                          <p:val>
                                            <p:strVal val="ppt_y"/>
                                          </p:val>
                                        </p:tav>
                                      </p:tavLst>
                                    </p:anim>
                                    <p:set>
                                      <p:cBhvr>
                                        <p:cTn id="43" dur="1" fill="hold">
                                          <p:stCondLst>
                                            <p:cond delay="2999"/>
                                          </p:stCondLst>
                                        </p:cTn>
                                        <p:tgtEl>
                                          <p:spTgt spid="19"/>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3000"/>
                                        <p:tgtEl>
                                          <p:spTgt spid="21"/>
                                        </p:tgtEl>
                                        <p:attrNameLst>
                                          <p:attrName>ppt_x</p:attrName>
                                        </p:attrNameLst>
                                      </p:cBhvr>
                                      <p:tavLst>
                                        <p:tav tm="0">
                                          <p:val>
                                            <p:strVal val="ppt_x"/>
                                          </p:val>
                                        </p:tav>
                                        <p:tav tm="100000">
                                          <p:val>
                                            <p:strVal val="1+ppt_w/2"/>
                                          </p:val>
                                        </p:tav>
                                      </p:tavLst>
                                    </p:anim>
                                    <p:anim calcmode="lin" valueType="num">
                                      <p:cBhvr additive="base">
                                        <p:cTn id="46" dur="3000"/>
                                        <p:tgtEl>
                                          <p:spTgt spid="21"/>
                                        </p:tgtEl>
                                        <p:attrNameLst>
                                          <p:attrName>ppt_y</p:attrName>
                                        </p:attrNameLst>
                                      </p:cBhvr>
                                      <p:tavLst>
                                        <p:tav tm="0">
                                          <p:val>
                                            <p:strVal val="ppt_y"/>
                                          </p:val>
                                        </p:tav>
                                        <p:tav tm="100000">
                                          <p:val>
                                            <p:strVal val="ppt_y"/>
                                          </p:val>
                                        </p:tav>
                                      </p:tavLst>
                                    </p:anim>
                                    <p:set>
                                      <p:cBhvr>
                                        <p:cTn id="47" dur="1" fill="hold">
                                          <p:stCondLst>
                                            <p:cond delay="2999"/>
                                          </p:stCondLst>
                                        </p:cTn>
                                        <p:tgtEl>
                                          <p:spTgt spid="21"/>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23"/>
                                        </p:tgtEl>
                                        <p:attrNameLst>
                                          <p:attrName>ppt_x</p:attrName>
                                        </p:attrNameLst>
                                      </p:cBhvr>
                                      <p:tavLst>
                                        <p:tav tm="0">
                                          <p:val>
                                            <p:strVal val="ppt_x"/>
                                          </p:val>
                                        </p:tav>
                                        <p:tav tm="100000">
                                          <p:val>
                                            <p:strVal val="1+ppt_w/2"/>
                                          </p:val>
                                        </p:tav>
                                      </p:tavLst>
                                    </p:anim>
                                    <p:anim calcmode="lin" valueType="num">
                                      <p:cBhvr additive="base">
                                        <p:cTn id="50" dur="3000"/>
                                        <p:tgtEl>
                                          <p:spTgt spid="23"/>
                                        </p:tgtEl>
                                        <p:attrNameLst>
                                          <p:attrName>ppt_y</p:attrName>
                                        </p:attrNameLst>
                                      </p:cBhvr>
                                      <p:tavLst>
                                        <p:tav tm="0">
                                          <p:val>
                                            <p:strVal val="ppt_y"/>
                                          </p:val>
                                        </p:tav>
                                        <p:tav tm="100000">
                                          <p:val>
                                            <p:strVal val="ppt_y"/>
                                          </p:val>
                                        </p:tav>
                                      </p:tavLst>
                                    </p:anim>
                                    <p:set>
                                      <p:cBhvr>
                                        <p:cTn id="51" dur="1" fill="hold">
                                          <p:stCondLst>
                                            <p:cond delay="2999"/>
                                          </p:stCondLst>
                                        </p:cTn>
                                        <p:tgtEl>
                                          <p:spTgt spid="23"/>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3000"/>
                                        <p:tgtEl>
                                          <p:spTgt spid="25"/>
                                        </p:tgtEl>
                                        <p:attrNameLst>
                                          <p:attrName>ppt_x</p:attrName>
                                        </p:attrNameLst>
                                      </p:cBhvr>
                                      <p:tavLst>
                                        <p:tav tm="0">
                                          <p:val>
                                            <p:strVal val="ppt_x"/>
                                          </p:val>
                                        </p:tav>
                                        <p:tav tm="100000">
                                          <p:val>
                                            <p:strVal val="1+ppt_w/2"/>
                                          </p:val>
                                        </p:tav>
                                      </p:tavLst>
                                    </p:anim>
                                    <p:anim calcmode="lin" valueType="num">
                                      <p:cBhvr additive="base">
                                        <p:cTn id="54" dur="3000"/>
                                        <p:tgtEl>
                                          <p:spTgt spid="25"/>
                                        </p:tgtEl>
                                        <p:attrNameLst>
                                          <p:attrName>ppt_y</p:attrName>
                                        </p:attrNameLst>
                                      </p:cBhvr>
                                      <p:tavLst>
                                        <p:tav tm="0">
                                          <p:val>
                                            <p:strVal val="ppt_y"/>
                                          </p:val>
                                        </p:tav>
                                        <p:tav tm="100000">
                                          <p:val>
                                            <p:strVal val="ppt_y"/>
                                          </p:val>
                                        </p:tav>
                                      </p:tavLst>
                                    </p:anim>
                                    <p:set>
                                      <p:cBhvr>
                                        <p:cTn id="55" dur="1" fill="hold">
                                          <p:stCondLst>
                                            <p:cond delay="2999"/>
                                          </p:stCondLst>
                                        </p:cTn>
                                        <p:tgtEl>
                                          <p:spTgt spid="25"/>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3000"/>
                                        <p:tgtEl>
                                          <p:spTgt spid="27"/>
                                        </p:tgtEl>
                                        <p:attrNameLst>
                                          <p:attrName>ppt_x</p:attrName>
                                        </p:attrNameLst>
                                      </p:cBhvr>
                                      <p:tavLst>
                                        <p:tav tm="0">
                                          <p:val>
                                            <p:strVal val="ppt_x"/>
                                          </p:val>
                                        </p:tav>
                                        <p:tav tm="100000">
                                          <p:val>
                                            <p:strVal val="1+ppt_w/2"/>
                                          </p:val>
                                        </p:tav>
                                      </p:tavLst>
                                    </p:anim>
                                    <p:anim calcmode="lin" valueType="num">
                                      <p:cBhvr additive="base">
                                        <p:cTn id="58" dur="3000"/>
                                        <p:tgtEl>
                                          <p:spTgt spid="27"/>
                                        </p:tgtEl>
                                        <p:attrNameLst>
                                          <p:attrName>ppt_y</p:attrName>
                                        </p:attrNameLst>
                                      </p:cBhvr>
                                      <p:tavLst>
                                        <p:tav tm="0">
                                          <p:val>
                                            <p:strVal val="ppt_y"/>
                                          </p:val>
                                        </p:tav>
                                        <p:tav tm="100000">
                                          <p:val>
                                            <p:strVal val="ppt_y"/>
                                          </p:val>
                                        </p:tav>
                                      </p:tavLst>
                                    </p:anim>
                                    <p:set>
                                      <p:cBhvr>
                                        <p:cTn id="59" dur="1" fill="hold">
                                          <p:stCondLst>
                                            <p:cond delay="2999"/>
                                          </p:stCondLst>
                                        </p:cTn>
                                        <p:tgtEl>
                                          <p:spTgt spid="27"/>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29"/>
                                        </p:tgtEl>
                                        <p:attrNameLst>
                                          <p:attrName>ppt_x</p:attrName>
                                        </p:attrNameLst>
                                      </p:cBhvr>
                                      <p:tavLst>
                                        <p:tav tm="0">
                                          <p:val>
                                            <p:strVal val="ppt_x"/>
                                          </p:val>
                                        </p:tav>
                                        <p:tav tm="100000">
                                          <p:val>
                                            <p:strVal val="1+ppt_w/2"/>
                                          </p:val>
                                        </p:tav>
                                      </p:tavLst>
                                    </p:anim>
                                    <p:anim calcmode="lin" valueType="num">
                                      <p:cBhvr additive="base">
                                        <p:cTn id="62" dur="3000"/>
                                        <p:tgtEl>
                                          <p:spTgt spid="29"/>
                                        </p:tgtEl>
                                        <p:attrNameLst>
                                          <p:attrName>ppt_y</p:attrName>
                                        </p:attrNameLst>
                                      </p:cBhvr>
                                      <p:tavLst>
                                        <p:tav tm="0">
                                          <p:val>
                                            <p:strVal val="ppt_y"/>
                                          </p:val>
                                        </p:tav>
                                        <p:tav tm="100000">
                                          <p:val>
                                            <p:strVal val="ppt_y"/>
                                          </p:val>
                                        </p:tav>
                                      </p:tavLst>
                                    </p:anim>
                                    <p:set>
                                      <p:cBhvr>
                                        <p:cTn id="63" dur="1" fill="hold">
                                          <p:stCondLst>
                                            <p:cond delay="2999"/>
                                          </p:stCondLst>
                                        </p:cTn>
                                        <p:tgtEl>
                                          <p:spTgt spid="29"/>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31"/>
                                        </p:tgtEl>
                                        <p:attrNameLst>
                                          <p:attrName>ppt_x</p:attrName>
                                        </p:attrNameLst>
                                      </p:cBhvr>
                                      <p:tavLst>
                                        <p:tav tm="0">
                                          <p:val>
                                            <p:strVal val="ppt_x"/>
                                          </p:val>
                                        </p:tav>
                                        <p:tav tm="100000">
                                          <p:val>
                                            <p:strVal val="1+ppt_w/2"/>
                                          </p:val>
                                        </p:tav>
                                      </p:tavLst>
                                    </p:anim>
                                    <p:anim calcmode="lin" valueType="num">
                                      <p:cBhvr additive="base">
                                        <p:cTn id="66" dur="3000"/>
                                        <p:tgtEl>
                                          <p:spTgt spid="31"/>
                                        </p:tgtEl>
                                        <p:attrNameLst>
                                          <p:attrName>ppt_y</p:attrName>
                                        </p:attrNameLst>
                                      </p:cBhvr>
                                      <p:tavLst>
                                        <p:tav tm="0">
                                          <p:val>
                                            <p:strVal val="ppt_y"/>
                                          </p:val>
                                        </p:tav>
                                        <p:tav tm="100000">
                                          <p:val>
                                            <p:strVal val="ppt_y"/>
                                          </p:val>
                                        </p:tav>
                                      </p:tavLst>
                                    </p:anim>
                                    <p:set>
                                      <p:cBhvr>
                                        <p:cTn id="67" dur="1" fill="hold">
                                          <p:stCondLst>
                                            <p:cond delay="2999"/>
                                          </p:stCondLst>
                                        </p:cTn>
                                        <p:tgtEl>
                                          <p:spTgt spid="31"/>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33"/>
                                        </p:tgtEl>
                                        <p:attrNameLst>
                                          <p:attrName>ppt_x</p:attrName>
                                        </p:attrNameLst>
                                      </p:cBhvr>
                                      <p:tavLst>
                                        <p:tav tm="0">
                                          <p:val>
                                            <p:strVal val="ppt_x"/>
                                          </p:val>
                                        </p:tav>
                                        <p:tav tm="100000">
                                          <p:val>
                                            <p:strVal val="1+ppt_w/2"/>
                                          </p:val>
                                        </p:tav>
                                      </p:tavLst>
                                    </p:anim>
                                    <p:anim calcmode="lin" valueType="num">
                                      <p:cBhvr additive="base">
                                        <p:cTn id="70" dur="3000"/>
                                        <p:tgtEl>
                                          <p:spTgt spid="33"/>
                                        </p:tgtEl>
                                        <p:attrNameLst>
                                          <p:attrName>ppt_y</p:attrName>
                                        </p:attrNameLst>
                                      </p:cBhvr>
                                      <p:tavLst>
                                        <p:tav tm="0">
                                          <p:val>
                                            <p:strVal val="ppt_y"/>
                                          </p:val>
                                        </p:tav>
                                        <p:tav tm="100000">
                                          <p:val>
                                            <p:strVal val="ppt_y"/>
                                          </p:val>
                                        </p:tav>
                                      </p:tavLst>
                                    </p:anim>
                                    <p:set>
                                      <p:cBhvr>
                                        <p:cTn id="71" dur="1" fill="hold">
                                          <p:stCondLst>
                                            <p:cond delay="2999"/>
                                          </p:stCondLst>
                                        </p:cTn>
                                        <p:tgtEl>
                                          <p:spTgt spid="33"/>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3000" fill="hold"/>
                                        <p:tgtEl>
                                          <p:spTgt spid="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7"/>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1"/>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3"/>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7"/>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21"/>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3"/>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5"/>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7"/>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29"/>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31"/>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33"/>
                                        </p:tgtEl>
                                        <p:attrNameLst>
                                          <p:attrName>r</p:attrName>
                                        </p:attrNameLst>
                                      </p:cBhvr>
                                    </p:animRot>
                                  </p:childTnLst>
                                </p:cTn>
                              </p:par>
                              <p:par>
                                <p:cTn id="104" presetID="2" presetClass="exit" presetSubtype="8" fill="hold" nodeType="with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0-ppt_w/2"/>
                                          </p:val>
                                        </p:tav>
                                      </p:tavLst>
                                    </p:anim>
                                    <p:anim calcmode="lin" valueType="num">
                                      <p:cBhvr additive="base">
                                        <p:cTn id="106" dur="3000"/>
                                        <p:tgtEl>
                                          <p:spTgt spid="4"/>
                                        </p:tgtEl>
                                        <p:attrNameLst>
                                          <p:attrName>ppt_y</p:attrName>
                                        </p:attrNameLst>
                                      </p:cBhvr>
                                      <p:tavLst>
                                        <p:tav tm="0">
                                          <p:val>
                                            <p:strVal val="ppt_y"/>
                                          </p:val>
                                        </p:tav>
                                        <p:tav tm="100000">
                                          <p:val>
                                            <p:strVal val="ppt_y"/>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0-ppt_w/2"/>
                                          </p:val>
                                        </p:tav>
                                      </p:tavLst>
                                    </p:anim>
                                    <p:anim calcmode="lin" valueType="num">
                                      <p:cBhvr additive="base">
                                        <p:cTn id="114" dur="3000"/>
                                        <p:tgtEl>
                                          <p:spTgt spid="8"/>
                                        </p:tgtEl>
                                        <p:attrNameLst>
                                          <p:attrName>ppt_y</p:attrName>
                                        </p:attrNameLst>
                                      </p:cBhvr>
                                      <p:tavLst>
                                        <p:tav tm="0">
                                          <p:val>
                                            <p:strVal val="ppt_y"/>
                                          </p:val>
                                        </p:tav>
                                        <p:tav tm="100000">
                                          <p:val>
                                            <p:strVal val="ppt_y"/>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0-ppt_w/2"/>
                                          </p:val>
                                        </p:tav>
                                      </p:tavLst>
                                    </p:anim>
                                    <p:anim calcmode="lin" valueType="num">
                                      <p:cBhvr additive="base">
                                        <p:cTn id="118" dur="3000"/>
                                        <p:tgtEl>
                                          <p:spTgt spid="10"/>
                                        </p:tgtEl>
                                        <p:attrNameLst>
                                          <p:attrName>ppt_y</p:attrName>
                                        </p:attrNameLst>
                                      </p:cBhvr>
                                      <p:tavLst>
                                        <p:tav tm="0">
                                          <p:val>
                                            <p:strVal val="ppt_y"/>
                                          </p:val>
                                        </p:tav>
                                        <p:tav tm="100000">
                                          <p:val>
                                            <p:strVal val="ppt_y"/>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ppt_y"/>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ppt_y"/>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6"/>
                                        </p:tgtEl>
                                        <p:attrNameLst>
                                          <p:attrName>ppt_x</p:attrName>
                                        </p:attrNameLst>
                                      </p:cBhvr>
                                      <p:tavLst>
                                        <p:tav tm="0">
                                          <p:val>
                                            <p:strVal val="ppt_x"/>
                                          </p:val>
                                        </p:tav>
                                        <p:tav tm="100000">
                                          <p:val>
                                            <p:strVal val="0-ppt_w/2"/>
                                          </p:val>
                                        </p:tav>
                                      </p:tavLst>
                                    </p:anim>
                                    <p:anim calcmode="lin" valueType="num">
                                      <p:cBhvr additive="base">
                                        <p:cTn id="130" dur="3000"/>
                                        <p:tgtEl>
                                          <p:spTgt spid="16"/>
                                        </p:tgtEl>
                                        <p:attrNameLst>
                                          <p:attrName>ppt_y</p:attrName>
                                        </p:attrNameLst>
                                      </p:cBhvr>
                                      <p:tavLst>
                                        <p:tav tm="0">
                                          <p:val>
                                            <p:strVal val="ppt_y"/>
                                          </p:val>
                                        </p:tav>
                                        <p:tav tm="100000">
                                          <p:val>
                                            <p:strVal val="ppt_y"/>
                                          </p:val>
                                        </p:tav>
                                      </p:tavLst>
                                    </p:anim>
                                    <p:set>
                                      <p:cBhvr>
                                        <p:cTn id="131" dur="1" fill="hold">
                                          <p:stCondLst>
                                            <p:cond delay="2999"/>
                                          </p:stCondLst>
                                        </p:cTn>
                                        <p:tgtEl>
                                          <p:spTgt spid="16"/>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ppt_y"/>
                                          </p:val>
                                        </p:tav>
                                      </p:tavLst>
                                    </p:anim>
                                    <p:set>
                                      <p:cBhvr>
                                        <p:cTn id="135" dur="1" fill="hold">
                                          <p:stCondLst>
                                            <p:cond delay="2999"/>
                                          </p:stCondLst>
                                        </p:cTn>
                                        <p:tgtEl>
                                          <p:spTgt spid="18"/>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20"/>
                                        </p:tgtEl>
                                        <p:attrNameLst>
                                          <p:attrName>ppt_x</p:attrName>
                                        </p:attrNameLst>
                                      </p:cBhvr>
                                      <p:tavLst>
                                        <p:tav tm="0">
                                          <p:val>
                                            <p:strVal val="ppt_x"/>
                                          </p:val>
                                        </p:tav>
                                        <p:tav tm="100000">
                                          <p:val>
                                            <p:strVal val="0-ppt_w/2"/>
                                          </p:val>
                                        </p:tav>
                                      </p:tavLst>
                                    </p:anim>
                                    <p:anim calcmode="lin" valueType="num">
                                      <p:cBhvr additive="base">
                                        <p:cTn id="138" dur="3000"/>
                                        <p:tgtEl>
                                          <p:spTgt spid="20"/>
                                        </p:tgtEl>
                                        <p:attrNameLst>
                                          <p:attrName>ppt_y</p:attrName>
                                        </p:attrNameLst>
                                      </p:cBhvr>
                                      <p:tavLst>
                                        <p:tav tm="0">
                                          <p:val>
                                            <p:strVal val="ppt_y"/>
                                          </p:val>
                                        </p:tav>
                                        <p:tav tm="100000">
                                          <p:val>
                                            <p:strVal val="ppt_y"/>
                                          </p:val>
                                        </p:tav>
                                      </p:tavLst>
                                    </p:anim>
                                    <p:set>
                                      <p:cBhvr>
                                        <p:cTn id="139" dur="1" fill="hold">
                                          <p:stCondLst>
                                            <p:cond delay="2999"/>
                                          </p:stCondLst>
                                        </p:cTn>
                                        <p:tgtEl>
                                          <p:spTgt spid="20"/>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22"/>
                                        </p:tgtEl>
                                        <p:attrNameLst>
                                          <p:attrName>ppt_x</p:attrName>
                                        </p:attrNameLst>
                                      </p:cBhvr>
                                      <p:tavLst>
                                        <p:tav tm="0">
                                          <p:val>
                                            <p:strVal val="ppt_x"/>
                                          </p:val>
                                        </p:tav>
                                        <p:tav tm="100000">
                                          <p:val>
                                            <p:strVal val="0-ppt_w/2"/>
                                          </p:val>
                                        </p:tav>
                                      </p:tavLst>
                                    </p:anim>
                                    <p:anim calcmode="lin" valueType="num">
                                      <p:cBhvr additive="base">
                                        <p:cTn id="142" dur="3000"/>
                                        <p:tgtEl>
                                          <p:spTgt spid="22"/>
                                        </p:tgtEl>
                                        <p:attrNameLst>
                                          <p:attrName>ppt_y</p:attrName>
                                        </p:attrNameLst>
                                      </p:cBhvr>
                                      <p:tavLst>
                                        <p:tav tm="0">
                                          <p:val>
                                            <p:strVal val="ppt_y"/>
                                          </p:val>
                                        </p:tav>
                                        <p:tav tm="100000">
                                          <p:val>
                                            <p:strVal val="ppt_y"/>
                                          </p:val>
                                        </p:tav>
                                      </p:tavLst>
                                    </p:anim>
                                    <p:set>
                                      <p:cBhvr>
                                        <p:cTn id="143" dur="1" fill="hold">
                                          <p:stCondLst>
                                            <p:cond delay="2999"/>
                                          </p:stCondLst>
                                        </p:cTn>
                                        <p:tgtEl>
                                          <p:spTgt spid="22"/>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24"/>
                                        </p:tgtEl>
                                        <p:attrNameLst>
                                          <p:attrName>ppt_x</p:attrName>
                                        </p:attrNameLst>
                                      </p:cBhvr>
                                      <p:tavLst>
                                        <p:tav tm="0">
                                          <p:val>
                                            <p:strVal val="ppt_x"/>
                                          </p:val>
                                        </p:tav>
                                        <p:tav tm="100000">
                                          <p:val>
                                            <p:strVal val="0-ppt_w/2"/>
                                          </p:val>
                                        </p:tav>
                                      </p:tavLst>
                                    </p:anim>
                                    <p:anim calcmode="lin" valueType="num">
                                      <p:cBhvr additive="base">
                                        <p:cTn id="146" dur="3000"/>
                                        <p:tgtEl>
                                          <p:spTgt spid="24"/>
                                        </p:tgtEl>
                                        <p:attrNameLst>
                                          <p:attrName>ppt_y</p:attrName>
                                        </p:attrNameLst>
                                      </p:cBhvr>
                                      <p:tavLst>
                                        <p:tav tm="0">
                                          <p:val>
                                            <p:strVal val="ppt_y"/>
                                          </p:val>
                                        </p:tav>
                                        <p:tav tm="100000">
                                          <p:val>
                                            <p:strVal val="ppt_y"/>
                                          </p:val>
                                        </p:tav>
                                      </p:tavLst>
                                    </p:anim>
                                    <p:set>
                                      <p:cBhvr>
                                        <p:cTn id="147" dur="1" fill="hold">
                                          <p:stCondLst>
                                            <p:cond delay="2999"/>
                                          </p:stCondLst>
                                        </p:cTn>
                                        <p:tgtEl>
                                          <p:spTgt spid="24"/>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26"/>
                                        </p:tgtEl>
                                        <p:attrNameLst>
                                          <p:attrName>ppt_x</p:attrName>
                                        </p:attrNameLst>
                                      </p:cBhvr>
                                      <p:tavLst>
                                        <p:tav tm="0">
                                          <p:val>
                                            <p:strVal val="ppt_x"/>
                                          </p:val>
                                        </p:tav>
                                        <p:tav tm="100000">
                                          <p:val>
                                            <p:strVal val="0-ppt_w/2"/>
                                          </p:val>
                                        </p:tav>
                                      </p:tavLst>
                                    </p:anim>
                                    <p:anim calcmode="lin" valueType="num">
                                      <p:cBhvr additive="base">
                                        <p:cTn id="150" dur="3000"/>
                                        <p:tgtEl>
                                          <p:spTgt spid="26"/>
                                        </p:tgtEl>
                                        <p:attrNameLst>
                                          <p:attrName>ppt_y</p:attrName>
                                        </p:attrNameLst>
                                      </p:cBhvr>
                                      <p:tavLst>
                                        <p:tav tm="0">
                                          <p:val>
                                            <p:strVal val="ppt_y"/>
                                          </p:val>
                                        </p:tav>
                                        <p:tav tm="100000">
                                          <p:val>
                                            <p:strVal val="ppt_y"/>
                                          </p:val>
                                        </p:tav>
                                      </p:tavLst>
                                    </p:anim>
                                    <p:set>
                                      <p:cBhvr>
                                        <p:cTn id="151" dur="1" fill="hold">
                                          <p:stCondLst>
                                            <p:cond delay="2999"/>
                                          </p:stCondLst>
                                        </p:cTn>
                                        <p:tgtEl>
                                          <p:spTgt spid="26"/>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28"/>
                                        </p:tgtEl>
                                        <p:attrNameLst>
                                          <p:attrName>ppt_x</p:attrName>
                                        </p:attrNameLst>
                                      </p:cBhvr>
                                      <p:tavLst>
                                        <p:tav tm="0">
                                          <p:val>
                                            <p:strVal val="ppt_x"/>
                                          </p:val>
                                        </p:tav>
                                        <p:tav tm="100000">
                                          <p:val>
                                            <p:strVal val="0-ppt_w/2"/>
                                          </p:val>
                                        </p:tav>
                                      </p:tavLst>
                                    </p:anim>
                                    <p:anim calcmode="lin" valueType="num">
                                      <p:cBhvr additive="base">
                                        <p:cTn id="154" dur="3000"/>
                                        <p:tgtEl>
                                          <p:spTgt spid="28"/>
                                        </p:tgtEl>
                                        <p:attrNameLst>
                                          <p:attrName>ppt_y</p:attrName>
                                        </p:attrNameLst>
                                      </p:cBhvr>
                                      <p:tavLst>
                                        <p:tav tm="0">
                                          <p:val>
                                            <p:strVal val="ppt_y"/>
                                          </p:val>
                                        </p:tav>
                                        <p:tav tm="100000">
                                          <p:val>
                                            <p:strVal val="ppt_y"/>
                                          </p:val>
                                        </p:tav>
                                      </p:tavLst>
                                    </p:anim>
                                    <p:set>
                                      <p:cBhvr>
                                        <p:cTn id="155" dur="1" fill="hold">
                                          <p:stCondLst>
                                            <p:cond delay="2999"/>
                                          </p:stCondLst>
                                        </p:cTn>
                                        <p:tgtEl>
                                          <p:spTgt spid="28"/>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30"/>
                                        </p:tgtEl>
                                        <p:attrNameLst>
                                          <p:attrName>ppt_x</p:attrName>
                                        </p:attrNameLst>
                                      </p:cBhvr>
                                      <p:tavLst>
                                        <p:tav tm="0">
                                          <p:val>
                                            <p:strVal val="ppt_x"/>
                                          </p:val>
                                        </p:tav>
                                        <p:tav tm="100000">
                                          <p:val>
                                            <p:strVal val="0-ppt_w/2"/>
                                          </p:val>
                                        </p:tav>
                                      </p:tavLst>
                                    </p:anim>
                                    <p:anim calcmode="lin" valueType="num">
                                      <p:cBhvr additive="base">
                                        <p:cTn id="158" dur="3000"/>
                                        <p:tgtEl>
                                          <p:spTgt spid="30"/>
                                        </p:tgtEl>
                                        <p:attrNameLst>
                                          <p:attrName>ppt_y</p:attrName>
                                        </p:attrNameLst>
                                      </p:cBhvr>
                                      <p:tavLst>
                                        <p:tav tm="0">
                                          <p:val>
                                            <p:strVal val="ppt_y"/>
                                          </p:val>
                                        </p:tav>
                                        <p:tav tm="100000">
                                          <p:val>
                                            <p:strVal val="ppt_y"/>
                                          </p:val>
                                        </p:tav>
                                      </p:tavLst>
                                    </p:anim>
                                    <p:set>
                                      <p:cBhvr>
                                        <p:cTn id="159" dur="1" fill="hold">
                                          <p:stCondLst>
                                            <p:cond delay="2999"/>
                                          </p:stCondLst>
                                        </p:cTn>
                                        <p:tgtEl>
                                          <p:spTgt spid="3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32"/>
                                        </p:tgtEl>
                                        <p:attrNameLst>
                                          <p:attrName>ppt_x</p:attrName>
                                        </p:attrNameLst>
                                      </p:cBhvr>
                                      <p:tavLst>
                                        <p:tav tm="0">
                                          <p:val>
                                            <p:strVal val="ppt_x"/>
                                          </p:val>
                                        </p:tav>
                                        <p:tav tm="100000">
                                          <p:val>
                                            <p:strVal val="0-ppt_w/2"/>
                                          </p:val>
                                        </p:tav>
                                      </p:tavLst>
                                    </p:anim>
                                    <p:anim calcmode="lin" valueType="num">
                                      <p:cBhvr additive="base">
                                        <p:cTn id="162" dur="3000"/>
                                        <p:tgtEl>
                                          <p:spTgt spid="32"/>
                                        </p:tgtEl>
                                        <p:attrNameLst>
                                          <p:attrName>ppt_y</p:attrName>
                                        </p:attrNameLst>
                                      </p:cBhvr>
                                      <p:tavLst>
                                        <p:tav tm="0">
                                          <p:val>
                                            <p:strVal val="ppt_y"/>
                                          </p:val>
                                        </p:tav>
                                        <p:tav tm="100000">
                                          <p:val>
                                            <p:strVal val="ppt_y"/>
                                          </p:val>
                                        </p:tav>
                                      </p:tavLst>
                                    </p:anim>
                                    <p:set>
                                      <p:cBhvr>
                                        <p:cTn id="163" dur="1" fill="hold">
                                          <p:stCondLst>
                                            <p:cond delay="2999"/>
                                          </p:stCondLst>
                                        </p:cTn>
                                        <p:tgtEl>
                                          <p:spTgt spid="32"/>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34"/>
                                        </p:tgtEl>
                                        <p:attrNameLst>
                                          <p:attrName>ppt_x</p:attrName>
                                        </p:attrNameLst>
                                      </p:cBhvr>
                                      <p:tavLst>
                                        <p:tav tm="0">
                                          <p:val>
                                            <p:strVal val="ppt_x"/>
                                          </p:val>
                                        </p:tav>
                                        <p:tav tm="100000">
                                          <p:val>
                                            <p:strVal val="0-ppt_w/2"/>
                                          </p:val>
                                        </p:tav>
                                      </p:tavLst>
                                    </p:anim>
                                    <p:anim calcmode="lin" valueType="num">
                                      <p:cBhvr additive="base">
                                        <p:cTn id="166" dur="3000"/>
                                        <p:tgtEl>
                                          <p:spTgt spid="34"/>
                                        </p:tgtEl>
                                        <p:attrNameLst>
                                          <p:attrName>ppt_y</p:attrName>
                                        </p:attrNameLst>
                                      </p:cBhvr>
                                      <p:tavLst>
                                        <p:tav tm="0">
                                          <p:val>
                                            <p:strVal val="ppt_y"/>
                                          </p:val>
                                        </p:tav>
                                        <p:tav tm="100000">
                                          <p:val>
                                            <p:strVal val="ppt_y"/>
                                          </p:val>
                                        </p:tav>
                                      </p:tavLst>
                                    </p:anim>
                                    <p:set>
                                      <p:cBhvr>
                                        <p:cTn id="167" dur="1" fill="hold">
                                          <p:stCondLst>
                                            <p:cond delay="2999"/>
                                          </p:stCondLst>
                                        </p:cTn>
                                        <p:tgtEl>
                                          <p:spTgt spid="34"/>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0"/>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6"/>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4"/>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6"/>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28"/>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30"/>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32"/>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34"/>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ppt_w</p:attrName>
                                        </p:attrNameLst>
                                      </p:cBhvr>
                                      <p:tavLst>
                                        <p:tav tm="0">
                                          <p:val>
                                            <p:fltVal val="0"/>
                                          </p:val>
                                        </p:tav>
                                        <p:tav tm="100000">
                                          <p:val>
                                            <p:strVal val="#ppt_w"/>
                                          </p:val>
                                        </p:tav>
                                      </p:tavLst>
                                    </p:anim>
                                    <p:anim calcmode="lin" valueType="num">
                                      <p:cBhvr>
                                        <p:cTn id="20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56585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nnamed.png"/>
          <p:cNvPicPr>
            <a:picLocks noChangeAspect="1"/>
          </p:cNvPicPr>
          <p:nvPr/>
        </p:nvPicPr>
        <p:blipFill>
          <a:blip r:embed="rId3">
            <a:duotone>
              <a:schemeClr val="accent1">
                <a:shade val="45000"/>
                <a:satMod val="135000"/>
              </a:schemeClr>
              <a:prstClr val="white"/>
            </a:duotone>
            <a:lum bright="-30000"/>
          </a:blip>
          <a:stretch>
            <a:fillRect/>
          </a:stretch>
        </p:blipFill>
        <p:spPr>
          <a:xfrm>
            <a:off x="2714612" y="571486"/>
            <a:ext cx="4000528" cy="3946761"/>
          </a:xfrm>
          <a:prstGeom prst="donut">
            <a:avLst/>
          </a:prstGeom>
        </p:spPr>
      </p:pic>
      <p:pic>
        <p:nvPicPr>
          <p:cNvPr id="4" name="3 Imagen" descr="unnamed.png"/>
          <p:cNvPicPr>
            <a:picLocks noChangeAspect="1"/>
          </p:cNvPicPr>
          <p:nvPr/>
        </p:nvPicPr>
        <p:blipFill>
          <a:blip r:embed="rId3">
            <a:duotone>
              <a:schemeClr val="accent1">
                <a:shade val="45000"/>
                <a:satMod val="135000"/>
              </a:schemeClr>
              <a:prstClr val="white"/>
            </a:duotone>
            <a:lum bright="40000"/>
          </a:blip>
          <a:stretch>
            <a:fillRect/>
          </a:stretch>
        </p:blipFill>
        <p:spPr>
          <a:xfrm rot="3242833">
            <a:off x="2875465" y="717864"/>
            <a:ext cx="3700458" cy="3818456"/>
          </a:xfrm>
          <a:prstGeom prst="donut">
            <a:avLst/>
          </a:prstGeom>
        </p:spPr>
      </p:pic>
      <p:sp>
        <p:nvSpPr>
          <p:cNvPr id="5" name="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3"/>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4"/>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3"/>
                                        </p:tgtEl>
                                        <p:attrNameLst>
                                          <p:attrName>ppt_w</p:attrName>
                                        </p:attrNameLst>
                                      </p:cBhvr>
                                      <p:tavLst>
                                        <p:tav tm="0">
                                          <p:val>
                                            <p:strVal val="ppt_w"/>
                                          </p:val>
                                        </p:tav>
                                        <p:tav tm="100000">
                                          <p:val>
                                            <p:fltVal val="0"/>
                                          </p:val>
                                        </p:tav>
                                      </p:tavLst>
                                    </p:anim>
                                    <p:anim calcmode="lin" valueType="num">
                                      <p:cBhvr>
                                        <p:cTn id="27" dur="3000"/>
                                        <p:tgtEl>
                                          <p:spTgt spid="3"/>
                                        </p:tgtEl>
                                        <p:attrNameLst>
                                          <p:attrName>ppt_h</p:attrName>
                                        </p:attrNameLst>
                                      </p:cBhvr>
                                      <p:tavLst>
                                        <p:tav tm="0">
                                          <p:val>
                                            <p:strVal val="ppt_h"/>
                                          </p:val>
                                        </p:tav>
                                        <p:tav tm="100000">
                                          <p:val>
                                            <p:fltVal val="0"/>
                                          </p:val>
                                        </p:tav>
                                      </p:tavLst>
                                    </p:anim>
                                    <p:anim calcmode="lin" valueType="num">
                                      <p:cBhvr>
                                        <p:cTn id="28" dur="3000"/>
                                        <p:tgtEl>
                                          <p:spTgt spid="3"/>
                                        </p:tgtEl>
                                        <p:attrNameLst>
                                          <p:attrName>ppt_x</p:attrName>
                                        </p:attrNameLst>
                                      </p:cBhvr>
                                      <p:tavLst>
                                        <p:tav tm="0">
                                          <p:val>
                                            <p:strVal val="ppt_x"/>
                                          </p:val>
                                        </p:tav>
                                        <p:tav tm="100000">
                                          <p:val>
                                            <p:fltVal val="0.5"/>
                                          </p:val>
                                        </p:tav>
                                      </p:tavLst>
                                    </p:anim>
                                    <p:anim calcmode="lin" valueType="num">
                                      <p:cBhvr>
                                        <p:cTn id="29" dur="3000"/>
                                        <p:tgtEl>
                                          <p:spTgt spid="3"/>
                                        </p:tgtEl>
                                        <p:attrNameLst>
                                          <p:attrName>ppt_y</p:attrName>
                                        </p:attrNameLst>
                                      </p:cBhvr>
                                      <p:tavLst>
                                        <p:tav tm="0">
                                          <p:val>
                                            <p:strVal val="ppt_y"/>
                                          </p:val>
                                        </p:tav>
                                        <p:tav tm="100000">
                                          <p:val>
                                            <p:fltVal val="0.5"/>
                                          </p:val>
                                        </p:tav>
                                      </p:tavLst>
                                    </p:anim>
                                    <p:set>
                                      <p:cBhvr>
                                        <p:cTn id="30" dur="1" fill="hold">
                                          <p:stCondLst>
                                            <p:cond delay="2999"/>
                                          </p:stCondLst>
                                        </p:cTn>
                                        <p:tgtEl>
                                          <p:spTgt spid="3"/>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4"/>
                                        </p:tgtEl>
                                        <p:attrNameLst>
                                          <p:attrName>ppt_w</p:attrName>
                                        </p:attrNameLst>
                                      </p:cBhvr>
                                      <p:tavLst>
                                        <p:tav tm="0">
                                          <p:val>
                                            <p:strVal val="ppt_w"/>
                                          </p:val>
                                        </p:tav>
                                        <p:tav tm="100000">
                                          <p:val>
                                            <p:fltVal val="0"/>
                                          </p:val>
                                        </p:tav>
                                      </p:tavLst>
                                    </p:anim>
                                    <p:anim calcmode="lin" valueType="num">
                                      <p:cBhvr>
                                        <p:cTn id="33" dur="3000"/>
                                        <p:tgtEl>
                                          <p:spTgt spid="4"/>
                                        </p:tgtEl>
                                        <p:attrNameLst>
                                          <p:attrName>ppt_h</p:attrName>
                                        </p:attrNameLst>
                                      </p:cBhvr>
                                      <p:tavLst>
                                        <p:tav tm="0">
                                          <p:val>
                                            <p:strVal val="ppt_h"/>
                                          </p:val>
                                        </p:tav>
                                        <p:tav tm="100000">
                                          <p:val>
                                            <p:fltVal val="0"/>
                                          </p:val>
                                        </p:tav>
                                      </p:tavLst>
                                    </p:anim>
                                    <p:anim calcmode="lin" valueType="num">
                                      <p:cBhvr>
                                        <p:cTn id="34" dur="3000"/>
                                        <p:tgtEl>
                                          <p:spTgt spid="4"/>
                                        </p:tgtEl>
                                        <p:attrNameLst>
                                          <p:attrName>ppt_x</p:attrName>
                                        </p:attrNameLst>
                                      </p:cBhvr>
                                      <p:tavLst>
                                        <p:tav tm="0">
                                          <p:val>
                                            <p:strVal val="ppt_x"/>
                                          </p:val>
                                        </p:tav>
                                        <p:tav tm="100000">
                                          <p:val>
                                            <p:fltVal val="0.5"/>
                                          </p:val>
                                        </p:tav>
                                      </p:tavLst>
                                    </p:anim>
                                    <p:anim calcmode="lin" valueType="num">
                                      <p:cBhvr>
                                        <p:cTn id="35" dur="3000"/>
                                        <p:tgtEl>
                                          <p:spTgt spid="4"/>
                                        </p:tgtEl>
                                        <p:attrNameLst>
                                          <p:attrName>ppt_y</p:attrName>
                                        </p:attrNameLst>
                                      </p:cBhvr>
                                      <p:tavLst>
                                        <p:tav tm="0">
                                          <p:val>
                                            <p:strVal val="ppt_y"/>
                                          </p:val>
                                        </p:tav>
                                        <p:tav tm="100000">
                                          <p:val>
                                            <p:fltVal val="0.5"/>
                                          </p:val>
                                        </p:tav>
                                      </p:tavLst>
                                    </p:anim>
                                    <p:set>
                                      <p:cBhvr>
                                        <p:cTn id="36" dur="1" fill="hold">
                                          <p:stCondLst>
                                            <p:cond delay="2999"/>
                                          </p:stCondLst>
                                        </p:cTn>
                                        <p:tgtEl>
                                          <p:spTgt spid="4"/>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3"/>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4"/>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8)">
                                      <p:cBhvr>
                                        <p:cTn id="4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a21e3d95bc6672da6c1737e7ff16c5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1571604"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857356" y="571486"/>
            <a:ext cx="142876" cy="392909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072330" y="642924"/>
            <a:ext cx="142876" cy="392909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071670" y="857238"/>
            <a:ext cx="142876" cy="342902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786578" y="928676"/>
            <a:ext cx="142876" cy="342902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357422" y="1071552"/>
            <a:ext cx="142876" cy="307183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572264" y="1142990"/>
            <a:ext cx="142876" cy="307183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643174" y="1357304"/>
            <a:ext cx="142876" cy="2643206"/>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286512" y="1428742"/>
            <a:ext cx="142876" cy="2643206"/>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928926" y="1643056"/>
            <a:ext cx="142876" cy="214314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072198" y="1714494"/>
            <a:ext cx="142876" cy="214314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214678" y="1857370"/>
            <a:ext cx="142876" cy="178595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857884" y="1928808"/>
            <a:ext cx="142876" cy="178595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00430" y="2071684"/>
            <a:ext cx="142876" cy="142876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643570" y="2071684"/>
            <a:ext cx="142876" cy="142876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86182" y="2214560"/>
            <a:ext cx="142876" cy="1143008"/>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429256" y="2214560"/>
            <a:ext cx="142876" cy="1143008"/>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071934" y="2285998"/>
            <a:ext cx="142876" cy="9286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214942" y="2285998"/>
            <a:ext cx="142876" cy="9286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357686" y="2357436"/>
            <a:ext cx="142876" cy="71438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628" y="2357436"/>
            <a:ext cx="142876" cy="71438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4572000" y="2428874"/>
            <a:ext cx="142876" cy="57150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786314" y="2428874"/>
            <a:ext cx="142876" cy="57150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285852"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7572396"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000100"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7858148"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48"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8072462"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286776"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428596"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1+#ppt_w/2"/>
                                          </p:val>
                                        </p:tav>
                                        <p:tav tm="100000">
                                          <p:val>
                                            <p:strVal val="#ppt_x"/>
                                          </p:val>
                                        </p:tav>
                                      </p:tavLst>
                                    </p:anim>
                                    <p:anim calcmode="lin" valueType="num">
                                      <p:cBhvr additive="base">
                                        <p:cTn id="47" dur="3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1+#ppt_w/2"/>
                                          </p:val>
                                        </p:tav>
                                        <p:tav tm="100000">
                                          <p:val>
                                            <p:strVal val="#ppt_x"/>
                                          </p:val>
                                        </p:tav>
                                      </p:tavLst>
                                    </p:anim>
                                    <p:anim calcmode="lin" valueType="num">
                                      <p:cBhvr additive="base">
                                        <p:cTn id="55" dur="30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3000" fill="hold"/>
                                        <p:tgtEl>
                                          <p:spTgt spid="27"/>
                                        </p:tgtEl>
                                        <p:attrNameLst>
                                          <p:attrName>ppt_x</p:attrName>
                                        </p:attrNameLst>
                                      </p:cBhvr>
                                      <p:tavLst>
                                        <p:tav tm="0">
                                          <p:val>
                                            <p:strVal val="1+#ppt_w/2"/>
                                          </p:val>
                                        </p:tav>
                                        <p:tav tm="100000">
                                          <p:val>
                                            <p:strVal val="#ppt_x"/>
                                          </p:val>
                                        </p:tav>
                                      </p:tavLst>
                                    </p:anim>
                                    <p:anim calcmode="lin" valueType="num">
                                      <p:cBhvr additive="base">
                                        <p:cTn id="59" dur="3000" fill="hold"/>
                                        <p:tgtEl>
                                          <p:spTgt spid="2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3000" fill="hold"/>
                                        <p:tgtEl>
                                          <p:spTgt spid="29"/>
                                        </p:tgtEl>
                                        <p:attrNameLst>
                                          <p:attrName>ppt_x</p:attrName>
                                        </p:attrNameLst>
                                      </p:cBhvr>
                                      <p:tavLst>
                                        <p:tav tm="0">
                                          <p:val>
                                            <p:strVal val="1+#ppt_w/2"/>
                                          </p:val>
                                        </p:tav>
                                        <p:tav tm="100000">
                                          <p:val>
                                            <p:strVal val="#ppt_x"/>
                                          </p:val>
                                        </p:tav>
                                      </p:tavLst>
                                    </p:anim>
                                    <p:anim calcmode="lin" valueType="num">
                                      <p:cBhvr additive="base">
                                        <p:cTn id="63" dur="3000" fill="hold"/>
                                        <p:tgtEl>
                                          <p:spTgt spid="29"/>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3000" fill="hold"/>
                                        <p:tgtEl>
                                          <p:spTgt spid="31"/>
                                        </p:tgtEl>
                                        <p:attrNameLst>
                                          <p:attrName>ppt_x</p:attrName>
                                        </p:attrNameLst>
                                      </p:cBhvr>
                                      <p:tavLst>
                                        <p:tav tm="0">
                                          <p:val>
                                            <p:strVal val="1+#ppt_w/2"/>
                                          </p:val>
                                        </p:tav>
                                        <p:tav tm="100000">
                                          <p:val>
                                            <p:strVal val="#ppt_x"/>
                                          </p:val>
                                        </p:tav>
                                      </p:tavLst>
                                    </p:anim>
                                    <p:anim calcmode="lin" valueType="num">
                                      <p:cBhvr additive="base">
                                        <p:cTn id="67" dur="3000" fill="hold"/>
                                        <p:tgtEl>
                                          <p:spTgt spid="31"/>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3000" fill="hold"/>
                                        <p:tgtEl>
                                          <p:spTgt spid="34"/>
                                        </p:tgtEl>
                                        <p:attrNameLst>
                                          <p:attrName>ppt_x</p:attrName>
                                        </p:attrNameLst>
                                      </p:cBhvr>
                                      <p:tavLst>
                                        <p:tav tm="0">
                                          <p:val>
                                            <p:strVal val="1+#ppt_w/2"/>
                                          </p:val>
                                        </p:tav>
                                        <p:tav tm="100000">
                                          <p:val>
                                            <p:strVal val="#ppt_x"/>
                                          </p:val>
                                        </p:tav>
                                      </p:tavLst>
                                    </p:anim>
                                    <p:anim calcmode="lin" valueType="num">
                                      <p:cBhvr additive="base">
                                        <p:cTn id="71" dur="3000" fill="hold"/>
                                        <p:tgtEl>
                                          <p:spTgt spid="34"/>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additive="base">
                                        <p:cTn id="74" dur="3000" fill="hold"/>
                                        <p:tgtEl>
                                          <p:spTgt spid="4"/>
                                        </p:tgtEl>
                                        <p:attrNameLst>
                                          <p:attrName>ppt_x</p:attrName>
                                        </p:attrNameLst>
                                      </p:cBhvr>
                                      <p:tavLst>
                                        <p:tav tm="0">
                                          <p:val>
                                            <p:strVal val="0-#ppt_w/2"/>
                                          </p:val>
                                        </p:tav>
                                        <p:tav tm="100000">
                                          <p:val>
                                            <p:strVal val="#ppt_x"/>
                                          </p:val>
                                        </p:tav>
                                      </p:tavLst>
                                    </p:anim>
                                    <p:anim calcmode="lin" valueType="num">
                                      <p:cBhvr additive="base">
                                        <p:cTn id="75" dur="3000" fill="hold"/>
                                        <p:tgtEl>
                                          <p:spTgt spid="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3000" fill="hold"/>
                                        <p:tgtEl>
                                          <p:spTgt spid="6"/>
                                        </p:tgtEl>
                                        <p:attrNameLst>
                                          <p:attrName>ppt_x</p:attrName>
                                        </p:attrNameLst>
                                      </p:cBhvr>
                                      <p:tavLst>
                                        <p:tav tm="0">
                                          <p:val>
                                            <p:strVal val="0-#ppt_w/2"/>
                                          </p:val>
                                        </p:tav>
                                        <p:tav tm="100000">
                                          <p:val>
                                            <p:strVal val="#ppt_x"/>
                                          </p:val>
                                        </p:tav>
                                      </p:tavLst>
                                    </p:anim>
                                    <p:anim calcmode="lin" valueType="num">
                                      <p:cBhvr additive="base">
                                        <p:cTn id="79" dur="3000" fill="hold"/>
                                        <p:tgtEl>
                                          <p:spTgt spid="6"/>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0-#ppt_w/2"/>
                                          </p:val>
                                        </p:tav>
                                        <p:tav tm="100000">
                                          <p:val>
                                            <p:strVal val="#ppt_x"/>
                                          </p:val>
                                        </p:tav>
                                      </p:tavLst>
                                    </p:anim>
                                    <p:anim calcmode="lin" valueType="num">
                                      <p:cBhvr additive="base">
                                        <p:cTn id="83" dur="3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0-#ppt_w/2"/>
                                          </p:val>
                                        </p:tav>
                                        <p:tav tm="100000">
                                          <p:val>
                                            <p:strVal val="#ppt_x"/>
                                          </p:val>
                                        </p:tav>
                                      </p:tavLst>
                                    </p:anim>
                                    <p:anim calcmode="lin" valueType="num">
                                      <p:cBhvr additive="base">
                                        <p:cTn id="87" dur="3000" fill="hold"/>
                                        <p:tgtEl>
                                          <p:spTgt spid="1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3000" fill="hold"/>
                                        <p:tgtEl>
                                          <p:spTgt spid="12"/>
                                        </p:tgtEl>
                                        <p:attrNameLst>
                                          <p:attrName>ppt_x</p:attrName>
                                        </p:attrNameLst>
                                      </p:cBhvr>
                                      <p:tavLst>
                                        <p:tav tm="0">
                                          <p:val>
                                            <p:strVal val="0-#ppt_w/2"/>
                                          </p:val>
                                        </p:tav>
                                        <p:tav tm="100000">
                                          <p:val>
                                            <p:strVal val="#ppt_x"/>
                                          </p:val>
                                        </p:tav>
                                      </p:tavLst>
                                    </p:anim>
                                    <p:anim calcmode="lin" valueType="num">
                                      <p:cBhvr additive="base">
                                        <p:cTn id="91" dur="3000" fill="hold"/>
                                        <p:tgtEl>
                                          <p:spTgt spid="12"/>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0-#ppt_w/2"/>
                                          </p:val>
                                        </p:tav>
                                        <p:tav tm="100000">
                                          <p:val>
                                            <p:strVal val="#ppt_x"/>
                                          </p:val>
                                        </p:tav>
                                      </p:tavLst>
                                    </p:anim>
                                    <p:anim calcmode="lin" valueType="num">
                                      <p:cBhvr additive="base">
                                        <p:cTn id="95" dur="3000" fill="hold"/>
                                        <p:tgtEl>
                                          <p:spTgt spid="1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0-#ppt_w/2"/>
                                          </p:val>
                                        </p:tav>
                                        <p:tav tm="100000">
                                          <p:val>
                                            <p:strVal val="#ppt_x"/>
                                          </p:val>
                                        </p:tav>
                                      </p:tavLst>
                                    </p:anim>
                                    <p:anim calcmode="lin" valueType="num">
                                      <p:cBhvr additive="base">
                                        <p:cTn id="99" dur="3000" fill="hold"/>
                                        <p:tgtEl>
                                          <p:spTgt spid="1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additive="base">
                                        <p:cTn id="102" dur="3000" fill="hold"/>
                                        <p:tgtEl>
                                          <p:spTgt spid="18"/>
                                        </p:tgtEl>
                                        <p:attrNameLst>
                                          <p:attrName>ppt_x</p:attrName>
                                        </p:attrNameLst>
                                      </p:cBhvr>
                                      <p:tavLst>
                                        <p:tav tm="0">
                                          <p:val>
                                            <p:strVal val="0-#ppt_w/2"/>
                                          </p:val>
                                        </p:tav>
                                        <p:tav tm="100000">
                                          <p:val>
                                            <p:strVal val="#ppt_x"/>
                                          </p:val>
                                        </p:tav>
                                      </p:tavLst>
                                    </p:anim>
                                    <p:anim calcmode="lin" valueType="num">
                                      <p:cBhvr additive="base">
                                        <p:cTn id="103" dur="3000" fill="hold"/>
                                        <p:tgtEl>
                                          <p:spTgt spid="1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3000" fill="hold"/>
                                        <p:tgtEl>
                                          <p:spTgt spid="20"/>
                                        </p:tgtEl>
                                        <p:attrNameLst>
                                          <p:attrName>ppt_x</p:attrName>
                                        </p:attrNameLst>
                                      </p:cBhvr>
                                      <p:tavLst>
                                        <p:tav tm="0">
                                          <p:val>
                                            <p:strVal val="0-#ppt_w/2"/>
                                          </p:val>
                                        </p:tav>
                                        <p:tav tm="100000">
                                          <p:val>
                                            <p:strVal val="#ppt_x"/>
                                          </p:val>
                                        </p:tav>
                                      </p:tavLst>
                                    </p:anim>
                                    <p:anim calcmode="lin" valueType="num">
                                      <p:cBhvr additive="base">
                                        <p:cTn id="107" dur="3000" fill="hold"/>
                                        <p:tgtEl>
                                          <p:spTgt spid="20"/>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3000" fill="hold"/>
                                        <p:tgtEl>
                                          <p:spTgt spid="22"/>
                                        </p:tgtEl>
                                        <p:attrNameLst>
                                          <p:attrName>ppt_x</p:attrName>
                                        </p:attrNameLst>
                                      </p:cBhvr>
                                      <p:tavLst>
                                        <p:tav tm="0">
                                          <p:val>
                                            <p:strVal val="0-#ppt_w/2"/>
                                          </p:val>
                                        </p:tav>
                                        <p:tav tm="100000">
                                          <p:val>
                                            <p:strVal val="#ppt_x"/>
                                          </p:val>
                                        </p:tav>
                                      </p:tavLst>
                                    </p:anim>
                                    <p:anim calcmode="lin" valueType="num">
                                      <p:cBhvr additive="base">
                                        <p:cTn id="111" dur="3000" fill="hold"/>
                                        <p:tgtEl>
                                          <p:spTgt spid="22"/>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0-#ppt_w/2"/>
                                          </p:val>
                                        </p:tav>
                                        <p:tav tm="100000">
                                          <p:val>
                                            <p:strVal val="#ppt_x"/>
                                          </p:val>
                                        </p:tav>
                                      </p:tavLst>
                                    </p:anim>
                                    <p:anim calcmode="lin" valueType="num">
                                      <p:cBhvr additive="base">
                                        <p:cTn id="115" dur="3000" fill="hold"/>
                                        <p:tgtEl>
                                          <p:spTgt spid="24"/>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26"/>
                                        </p:tgtEl>
                                        <p:attrNameLst>
                                          <p:attrName>style.visibility</p:attrName>
                                        </p:attrNameLst>
                                      </p:cBhvr>
                                      <p:to>
                                        <p:strVal val="visible"/>
                                      </p:to>
                                    </p:set>
                                    <p:anim calcmode="lin" valueType="num">
                                      <p:cBhvr additive="base">
                                        <p:cTn id="118" dur="3000" fill="hold"/>
                                        <p:tgtEl>
                                          <p:spTgt spid="26"/>
                                        </p:tgtEl>
                                        <p:attrNameLst>
                                          <p:attrName>ppt_x</p:attrName>
                                        </p:attrNameLst>
                                      </p:cBhvr>
                                      <p:tavLst>
                                        <p:tav tm="0">
                                          <p:val>
                                            <p:strVal val="0-#ppt_w/2"/>
                                          </p:val>
                                        </p:tav>
                                        <p:tav tm="100000">
                                          <p:val>
                                            <p:strVal val="#ppt_x"/>
                                          </p:val>
                                        </p:tav>
                                      </p:tavLst>
                                    </p:anim>
                                    <p:anim calcmode="lin" valueType="num">
                                      <p:cBhvr additive="base">
                                        <p:cTn id="119" dur="3000" fill="hold"/>
                                        <p:tgtEl>
                                          <p:spTgt spid="26"/>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3000" fill="hold"/>
                                        <p:tgtEl>
                                          <p:spTgt spid="28"/>
                                        </p:tgtEl>
                                        <p:attrNameLst>
                                          <p:attrName>ppt_x</p:attrName>
                                        </p:attrNameLst>
                                      </p:cBhvr>
                                      <p:tavLst>
                                        <p:tav tm="0">
                                          <p:val>
                                            <p:strVal val="0-#ppt_w/2"/>
                                          </p:val>
                                        </p:tav>
                                        <p:tav tm="100000">
                                          <p:val>
                                            <p:strVal val="#ppt_x"/>
                                          </p:val>
                                        </p:tav>
                                      </p:tavLst>
                                    </p:anim>
                                    <p:anim calcmode="lin" valueType="num">
                                      <p:cBhvr additive="base">
                                        <p:cTn id="123" dur="3000" fill="hold"/>
                                        <p:tgtEl>
                                          <p:spTgt spid="28"/>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 calcmode="lin" valueType="num">
                                      <p:cBhvr additive="base">
                                        <p:cTn id="126" dur="3000" fill="hold"/>
                                        <p:tgtEl>
                                          <p:spTgt spid="30"/>
                                        </p:tgtEl>
                                        <p:attrNameLst>
                                          <p:attrName>ppt_x</p:attrName>
                                        </p:attrNameLst>
                                      </p:cBhvr>
                                      <p:tavLst>
                                        <p:tav tm="0">
                                          <p:val>
                                            <p:strVal val="0-#ppt_w/2"/>
                                          </p:val>
                                        </p:tav>
                                        <p:tav tm="100000">
                                          <p:val>
                                            <p:strVal val="#ppt_x"/>
                                          </p:val>
                                        </p:tav>
                                      </p:tavLst>
                                    </p:anim>
                                    <p:anim calcmode="lin" valueType="num">
                                      <p:cBhvr additive="base">
                                        <p:cTn id="127" dur="3000" fill="hold"/>
                                        <p:tgtEl>
                                          <p:spTgt spid="30"/>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2"/>
                                        </p:tgtEl>
                                        <p:attrNameLst>
                                          <p:attrName>style.visibility</p:attrName>
                                        </p:attrNameLst>
                                      </p:cBhvr>
                                      <p:to>
                                        <p:strVal val="visible"/>
                                      </p:to>
                                    </p:set>
                                    <p:anim calcmode="lin" valueType="num">
                                      <p:cBhvr additive="base">
                                        <p:cTn id="130" dur="3000" fill="hold"/>
                                        <p:tgtEl>
                                          <p:spTgt spid="32"/>
                                        </p:tgtEl>
                                        <p:attrNameLst>
                                          <p:attrName>ppt_x</p:attrName>
                                        </p:attrNameLst>
                                      </p:cBhvr>
                                      <p:tavLst>
                                        <p:tav tm="0">
                                          <p:val>
                                            <p:strVal val="0-#ppt_w/2"/>
                                          </p:val>
                                        </p:tav>
                                        <p:tav tm="100000">
                                          <p:val>
                                            <p:strVal val="#ppt_x"/>
                                          </p:val>
                                        </p:tav>
                                      </p:tavLst>
                                    </p:anim>
                                    <p:anim calcmode="lin" valueType="num">
                                      <p:cBhvr additive="base">
                                        <p:cTn id="131" dur="3000" fill="hold"/>
                                        <p:tgtEl>
                                          <p:spTgt spid="32"/>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3000" fill="hold"/>
                                        <p:tgtEl>
                                          <p:spTgt spid="33"/>
                                        </p:tgtEl>
                                        <p:attrNameLst>
                                          <p:attrName>ppt_x</p:attrName>
                                        </p:attrNameLst>
                                      </p:cBhvr>
                                      <p:tavLst>
                                        <p:tav tm="0">
                                          <p:val>
                                            <p:strVal val="0-#ppt_w/2"/>
                                          </p:val>
                                        </p:tav>
                                        <p:tav tm="100000">
                                          <p:val>
                                            <p:strVal val="#ppt_x"/>
                                          </p:val>
                                        </p:tav>
                                      </p:tavLst>
                                    </p:anim>
                                    <p:anim calcmode="lin" valueType="num">
                                      <p:cBhvr additive="base">
                                        <p:cTn id="135" dur="3000" fill="hold"/>
                                        <p:tgtEl>
                                          <p:spTgt spid="33"/>
                                        </p:tgtEl>
                                        <p:attrNameLst>
                                          <p:attrName>ppt_y</p:attrName>
                                        </p:attrNameLst>
                                      </p:cBhvr>
                                      <p:tavLst>
                                        <p:tav tm="0">
                                          <p:val>
                                            <p:strVal val="#ppt_y"/>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3"/>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5"/>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4"/>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0"/>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6"/>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8"/>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0"/>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2"/>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3"/>
                                        </p:tgtEl>
                                        <p:attrNameLst>
                                          <p:attrName>r</p:attrName>
                                        </p:attrNameLst>
                                      </p:cBhvr>
                                    </p:animRot>
                                  </p:childTnLst>
                                </p:cTn>
                              </p:par>
                              <p:par>
                                <p:cTn id="200" presetID="5" presetClass="entr" presetSubtype="10" fill="hold" grpId="2"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checkerboard(across)">
                                      <p:cBhvr>
                                        <p:cTn id="202" dur="3000"/>
                                        <p:tgtEl>
                                          <p:spTgt spid="3"/>
                                        </p:tgtEl>
                                      </p:cBhvr>
                                    </p:animEffect>
                                  </p:childTnLst>
                                </p:cTn>
                              </p:par>
                              <p:par>
                                <p:cTn id="203" presetID="5" presetClass="entr" presetSubtype="10" fill="hold" grpId="2"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checkerboard(across)">
                                      <p:cBhvr>
                                        <p:cTn id="205" dur="3000"/>
                                        <p:tgtEl>
                                          <p:spTgt spid="4"/>
                                        </p:tgtEl>
                                      </p:cBhvr>
                                    </p:animEffect>
                                  </p:childTnLst>
                                </p:cTn>
                              </p:par>
                              <p:par>
                                <p:cTn id="206" presetID="5" presetClass="entr" presetSubtype="10" fill="hold" grpId="2"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checkerboard(across)">
                                      <p:cBhvr>
                                        <p:cTn id="208" dur="3000"/>
                                        <p:tgtEl>
                                          <p:spTgt spid="5"/>
                                        </p:tgtEl>
                                      </p:cBhvr>
                                    </p:animEffect>
                                  </p:childTnLst>
                                </p:cTn>
                              </p:par>
                              <p:par>
                                <p:cTn id="209" presetID="5" presetClass="entr" presetSubtype="10" fill="hold" grpId="2"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checkerboard(across)">
                                      <p:cBhvr>
                                        <p:cTn id="211" dur="3000"/>
                                        <p:tgtEl>
                                          <p:spTgt spid="6"/>
                                        </p:tgtEl>
                                      </p:cBhvr>
                                    </p:animEffect>
                                  </p:childTnLst>
                                </p:cTn>
                              </p:par>
                              <p:par>
                                <p:cTn id="212" presetID="5" presetClass="entr" presetSubtype="10" fill="hold" grpId="2"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checkerboard(across)">
                                      <p:cBhvr>
                                        <p:cTn id="214" dur="3000"/>
                                        <p:tgtEl>
                                          <p:spTgt spid="7"/>
                                        </p:tgtEl>
                                      </p:cBhvr>
                                    </p:animEffect>
                                  </p:childTnLst>
                                </p:cTn>
                              </p:par>
                              <p:par>
                                <p:cTn id="215" presetID="5" presetClass="entr" presetSubtype="10" fill="hold" grpId="2"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checkerboard(across)">
                                      <p:cBhvr>
                                        <p:cTn id="217" dur="3000"/>
                                        <p:tgtEl>
                                          <p:spTgt spid="8"/>
                                        </p:tgtEl>
                                      </p:cBhvr>
                                    </p:animEffect>
                                  </p:childTnLst>
                                </p:cTn>
                              </p:par>
                              <p:par>
                                <p:cTn id="218" presetID="5" presetClass="entr" presetSubtype="10" fill="hold" grpId="2"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checkerboard(across)">
                                      <p:cBhvr>
                                        <p:cTn id="220" dur="3000"/>
                                        <p:tgtEl>
                                          <p:spTgt spid="9"/>
                                        </p:tgtEl>
                                      </p:cBhvr>
                                    </p:animEffect>
                                  </p:childTnLst>
                                </p:cTn>
                              </p:par>
                              <p:par>
                                <p:cTn id="221" presetID="5" presetClass="entr" presetSubtype="10" fill="hold" grpId="2"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checkerboard(across)">
                                      <p:cBhvr>
                                        <p:cTn id="223" dur="3000"/>
                                        <p:tgtEl>
                                          <p:spTgt spid="10"/>
                                        </p:tgtEl>
                                      </p:cBhvr>
                                    </p:animEffect>
                                  </p:childTnLst>
                                </p:cTn>
                              </p:par>
                              <p:par>
                                <p:cTn id="224" presetID="5" presetClass="entr" presetSubtype="10" fill="hold" grpId="2"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checkerboard(across)">
                                      <p:cBhvr>
                                        <p:cTn id="226" dur="3000"/>
                                        <p:tgtEl>
                                          <p:spTgt spid="11"/>
                                        </p:tgtEl>
                                      </p:cBhvr>
                                    </p:animEffect>
                                  </p:childTnLst>
                                </p:cTn>
                              </p:par>
                              <p:par>
                                <p:cTn id="227" presetID="5" presetClass="entr" presetSubtype="10" fill="hold" grpId="2"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checkerboard(across)">
                                      <p:cBhvr>
                                        <p:cTn id="229" dur="3000"/>
                                        <p:tgtEl>
                                          <p:spTgt spid="12"/>
                                        </p:tgtEl>
                                      </p:cBhvr>
                                    </p:animEffect>
                                  </p:childTnLst>
                                </p:cTn>
                              </p:par>
                              <p:par>
                                <p:cTn id="230" presetID="5" presetClass="entr" presetSubtype="10" fill="hold" grpId="2"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checkerboard(across)">
                                      <p:cBhvr>
                                        <p:cTn id="232" dur="3000"/>
                                        <p:tgtEl>
                                          <p:spTgt spid="13"/>
                                        </p:tgtEl>
                                      </p:cBhvr>
                                    </p:animEffect>
                                  </p:childTnLst>
                                </p:cTn>
                              </p:par>
                              <p:par>
                                <p:cTn id="233" presetID="5" presetClass="entr" presetSubtype="10" fill="hold" grpId="2"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checkerboard(across)">
                                      <p:cBhvr>
                                        <p:cTn id="235" dur="3000"/>
                                        <p:tgtEl>
                                          <p:spTgt spid="14"/>
                                        </p:tgtEl>
                                      </p:cBhvr>
                                    </p:animEffect>
                                  </p:childTnLst>
                                </p:cTn>
                              </p:par>
                              <p:par>
                                <p:cTn id="236" presetID="5" presetClass="entr" presetSubtype="10" fill="hold" grpId="2"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checkerboard(across)">
                                      <p:cBhvr>
                                        <p:cTn id="238" dur="3000"/>
                                        <p:tgtEl>
                                          <p:spTgt spid="15"/>
                                        </p:tgtEl>
                                      </p:cBhvr>
                                    </p:animEffect>
                                  </p:childTnLst>
                                </p:cTn>
                              </p:par>
                              <p:par>
                                <p:cTn id="239" presetID="5" presetClass="entr" presetSubtype="10" fill="hold" grpId="2"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checkerboard(across)">
                                      <p:cBhvr>
                                        <p:cTn id="241" dur="3000"/>
                                        <p:tgtEl>
                                          <p:spTgt spid="16"/>
                                        </p:tgtEl>
                                      </p:cBhvr>
                                    </p:animEffect>
                                  </p:childTnLst>
                                </p:cTn>
                              </p:par>
                              <p:par>
                                <p:cTn id="242" presetID="5" presetClass="entr" presetSubtype="10"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checkerboard(across)">
                                      <p:cBhvr>
                                        <p:cTn id="247" dur="3000"/>
                                        <p:tgtEl>
                                          <p:spTgt spid="18"/>
                                        </p:tgtEl>
                                      </p:cBhvr>
                                    </p:animEffect>
                                  </p:childTnLst>
                                </p:cTn>
                              </p:par>
                              <p:par>
                                <p:cTn id="248" presetID="5" presetClass="entr" presetSubtype="10" fill="hold" grpId="2"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checkerboard(across)">
                                      <p:cBhvr>
                                        <p:cTn id="250" dur="3000"/>
                                        <p:tgtEl>
                                          <p:spTgt spid="19"/>
                                        </p:tgtEl>
                                      </p:cBhvr>
                                    </p:animEffect>
                                  </p:childTnLst>
                                </p:cTn>
                              </p:par>
                              <p:par>
                                <p:cTn id="251" presetID="5" presetClass="entr" presetSubtype="10" fill="hold" grpId="2"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checkerboard(across)">
                                      <p:cBhvr>
                                        <p:cTn id="253" dur="3000"/>
                                        <p:tgtEl>
                                          <p:spTgt spid="20"/>
                                        </p:tgtEl>
                                      </p:cBhvr>
                                    </p:animEffect>
                                  </p:childTnLst>
                                </p:cTn>
                              </p:par>
                              <p:par>
                                <p:cTn id="254" presetID="5" presetClass="entr" presetSubtype="10" fill="hold" grpId="2"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checkerboard(across)">
                                      <p:cBhvr>
                                        <p:cTn id="256" dur="3000"/>
                                        <p:tgtEl>
                                          <p:spTgt spid="21"/>
                                        </p:tgtEl>
                                      </p:cBhvr>
                                    </p:animEffect>
                                  </p:childTnLst>
                                </p:cTn>
                              </p:par>
                              <p:par>
                                <p:cTn id="257" presetID="5" presetClass="entr" presetSubtype="10" fill="hold" grpId="2"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checkerboard(across)">
                                      <p:cBhvr>
                                        <p:cTn id="259" dur="3000"/>
                                        <p:tgtEl>
                                          <p:spTgt spid="22"/>
                                        </p:tgtEl>
                                      </p:cBhvr>
                                    </p:animEffect>
                                  </p:childTnLst>
                                </p:cTn>
                              </p:par>
                              <p:par>
                                <p:cTn id="260" presetID="5" presetClass="entr" presetSubtype="10" fill="hold" grpId="2"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checkerboard(across)">
                                      <p:cBhvr>
                                        <p:cTn id="262" dur="3000"/>
                                        <p:tgtEl>
                                          <p:spTgt spid="23"/>
                                        </p:tgtEl>
                                      </p:cBhvr>
                                    </p:animEffect>
                                  </p:childTnLst>
                                </p:cTn>
                              </p:par>
                              <p:par>
                                <p:cTn id="263" presetID="5" presetClass="entr" presetSubtype="10" fill="hold" grpId="2"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checkerboard(across)">
                                      <p:cBhvr>
                                        <p:cTn id="265" dur="3000"/>
                                        <p:tgtEl>
                                          <p:spTgt spid="24"/>
                                        </p:tgtEl>
                                      </p:cBhvr>
                                    </p:animEffect>
                                  </p:childTnLst>
                                </p:cTn>
                              </p:par>
                              <p:par>
                                <p:cTn id="266" presetID="5" presetClass="entr" presetSubtype="10" fill="hold" grpId="2"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checkerboard(across)">
                                      <p:cBhvr>
                                        <p:cTn id="268" dur="3000"/>
                                        <p:tgtEl>
                                          <p:spTgt spid="25"/>
                                        </p:tgtEl>
                                      </p:cBhvr>
                                    </p:animEffect>
                                  </p:childTnLst>
                                </p:cTn>
                              </p:par>
                              <p:par>
                                <p:cTn id="269" presetID="5" presetClass="entr" presetSubtype="10" fill="hold" grpId="2"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checkerboard(across)">
                                      <p:cBhvr>
                                        <p:cTn id="271" dur="3000"/>
                                        <p:tgtEl>
                                          <p:spTgt spid="26"/>
                                        </p:tgtEl>
                                      </p:cBhvr>
                                    </p:animEffect>
                                  </p:childTnLst>
                                </p:cTn>
                              </p:par>
                              <p:par>
                                <p:cTn id="272" presetID="5" presetClass="entr" presetSubtype="10" fill="hold" grpId="2" nodeType="withEffect">
                                  <p:stCondLst>
                                    <p:cond delay="0"/>
                                  </p:stCondLst>
                                  <p:childTnLst>
                                    <p:set>
                                      <p:cBhvr>
                                        <p:cTn id="273" dur="1" fill="hold">
                                          <p:stCondLst>
                                            <p:cond delay="0"/>
                                          </p:stCondLst>
                                        </p:cTn>
                                        <p:tgtEl>
                                          <p:spTgt spid="27"/>
                                        </p:tgtEl>
                                        <p:attrNameLst>
                                          <p:attrName>style.visibility</p:attrName>
                                        </p:attrNameLst>
                                      </p:cBhvr>
                                      <p:to>
                                        <p:strVal val="visible"/>
                                      </p:to>
                                    </p:set>
                                    <p:animEffect transition="in" filter="checkerboard(across)">
                                      <p:cBhvr>
                                        <p:cTn id="274" dur="3000"/>
                                        <p:tgtEl>
                                          <p:spTgt spid="27"/>
                                        </p:tgtEl>
                                      </p:cBhvr>
                                    </p:animEffect>
                                  </p:childTnLst>
                                </p:cTn>
                              </p:par>
                              <p:par>
                                <p:cTn id="275" presetID="5" presetClass="entr" presetSubtype="10" fill="hold" grpId="2" nodeType="withEffect">
                                  <p:stCondLst>
                                    <p:cond delay="0"/>
                                  </p:stCondLst>
                                  <p:childTnLst>
                                    <p:set>
                                      <p:cBhvr>
                                        <p:cTn id="276" dur="1" fill="hold">
                                          <p:stCondLst>
                                            <p:cond delay="0"/>
                                          </p:stCondLst>
                                        </p:cTn>
                                        <p:tgtEl>
                                          <p:spTgt spid="28"/>
                                        </p:tgtEl>
                                        <p:attrNameLst>
                                          <p:attrName>style.visibility</p:attrName>
                                        </p:attrNameLst>
                                      </p:cBhvr>
                                      <p:to>
                                        <p:strVal val="visible"/>
                                      </p:to>
                                    </p:set>
                                    <p:animEffect transition="in" filter="checkerboard(across)">
                                      <p:cBhvr>
                                        <p:cTn id="277" dur="3000"/>
                                        <p:tgtEl>
                                          <p:spTgt spid="28"/>
                                        </p:tgtEl>
                                      </p:cBhvr>
                                    </p:animEffect>
                                  </p:childTnLst>
                                </p:cTn>
                              </p:par>
                              <p:par>
                                <p:cTn id="278" presetID="5" presetClass="entr" presetSubtype="10" fill="hold" grpId="2" nodeType="withEffect">
                                  <p:stCondLst>
                                    <p:cond delay="0"/>
                                  </p:stCondLst>
                                  <p:childTnLst>
                                    <p:set>
                                      <p:cBhvr>
                                        <p:cTn id="279" dur="1" fill="hold">
                                          <p:stCondLst>
                                            <p:cond delay="0"/>
                                          </p:stCondLst>
                                        </p:cTn>
                                        <p:tgtEl>
                                          <p:spTgt spid="29"/>
                                        </p:tgtEl>
                                        <p:attrNameLst>
                                          <p:attrName>style.visibility</p:attrName>
                                        </p:attrNameLst>
                                      </p:cBhvr>
                                      <p:to>
                                        <p:strVal val="visible"/>
                                      </p:to>
                                    </p:set>
                                    <p:animEffect transition="in" filter="checkerboard(across)">
                                      <p:cBhvr>
                                        <p:cTn id="280" dur="3000"/>
                                        <p:tgtEl>
                                          <p:spTgt spid="29"/>
                                        </p:tgtEl>
                                      </p:cBhvr>
                                    </p:animEffect>
                                  </p:childTnLst>
                                </p:cTn>
                              </p:par>
                              <p:par>
                                <p:cTn id="281" presetID="5" presetClass="entr" presetSubtype="10" fill="hold" grpId="2" nodeType="withEffect">
                                  <p:stCondLst>
                                    <p:cond delay="0"/>
                                  </p:stCondLst>
                                  <p:childTnLst>
                                    <p:set>
                                      <p:cBhvr>
                                        <p:cTn id="282" dur="1" fill="hold">
                                          <p:stCondLst>
                                            <p:cond delay="0"/>
                                          </p:stCondLst>
                                        </p:cTn>
                                        <p:tgtEl>
                                          <p:spTgt spid="30"/>
                                        </p:tgtEl>
                                        <p:attrNameLst>
                                          <p:attrName>style.visibility</p:attrName>
                                        </p:attrNameLst>
                                      </p:cBhvr>
                                      <p:to>
                                        <p:strVal val="visible"/>
                                      </p:to>
                                    </p:set>
                                    <p:animEffect transition="in" filter="checkerboard(across)">
                                      <p:cBhvr>
                                        <p:cTn id="283" dur="3000"/>
                                        <p:tgtEl>
                                          <p:spTgt spid="30"/>
                                        </p:tgtEl>
                                      </p:cBhvr>
                                    </p:animEffect>
                                  </p:childTnLst>
                                </p:cTn>
                              </p:par>
                              <p:par>
                                <p:cTn id="284" presetID="5" presetClass="entr" presetSubtype="10" fill="hold" grpId="2" nodeType="withEffect">
                                  <p:stCondLst>
                                    <p:cond delay="0"/>
                                  </p:stCondLst>
                                  <p:childTnLst>
                                    <p:set>
                                      <p:cBhvr>
                                        <p:cTn id="285" dur="1" fill="hold">
                                          <p:stCondLst>
                                            <p:cond delay="0"/>
                                          </p:stCondLst>
                                        </p:cTn>
                                        <p:tgtEl>
                                          <p:spTgt spid="31"/>
                                        </p:tgtEl>
                                        <p:attrNameLst>
                                          <p:attrName>style.visibility</p:attrName>
                                        </p:attrNameLst>
                                      </p:cBhvr>
                                      <p:to>
                                        <p:strVal val="visible"/>
                                      </p:to>
                                    </p:set>
                                    <p:animEffect transition="in" filter="checkerboard(across)">
                                      <p:cBhvr>
                                        <p:cTn id="286" dur="3000"/>
                                        <p:tgtEl>
                                          <p:spTgt spid="31"/>
                                        </p:tgtEl>
                                      </p:cBhvr>
                                    </p:animEffect>
                                  </p:childTnLst>
                                </p:cTn>
                              </p:par>
                              <p:par>
                                <p:cTn id="287" presetID="5" presetClass="entr" presetSubtype="10" fill="hold" grpId="2" nodeType="withEffect">
                                  <p:stCondLst>
                                    <p:cond delay="0"/>
                                  </p:stCondLst>
                                  <p:childTnLst>
                                    <p:set>
                                      <p:cBhvr>
                                        <p:cTn id="288" dur="1" fill="hold">
                                          <p:stCondLst>
                                            <p:cond delay="0"/>
                                          </p:stCondLst>
                                        </p:cTn>
                                        <p:tgtEl>
                                          <p:spTgt spid="32"/>
                                        </p:tgtEl>
                                        <p:attrNameLst>
                                          <p:attrName>style.visibility</p:attrName>
                                        </p:attrNameLst>
                                      </p:cBhvr>
                                      <p:to>
                                        <p:strVal val="visible"/>
                                      </p:to>
                                    </p:set>
                                    <p:animEffect transition="in" filter="checkerboard(across)">
                                      <p:cBhvr>
                                        <p:cTn id="289" dur="3000"/>
                                        <p:tgtEl>
                                          <p:spTgt spid="32"/>
                                        </p:tgtEl>
                                      </p:cBhvr>
                                    </p:animEffect>
                                  </p:childTnLst>
                                </p:cTn>
                              </p:par>
                              <p:par>
                                <p:cTn id="290" presetID="5" presetClass="entr" presetSubtype="10" fill="hold" grpId="2" nodeType="withEffect">
                                  <p:stCondLst>
                                    <p:cond delay="0"/>
                                  </p:stCondLst>
                                  <p:childTnLst>
                                    <p:set>
                                      <p:cBhvr>
                                        <p:cTn id="291" dur="1" fill="hold">
                                          <p:stCondLst>
                                            <p:cond delay="0"/>
                                          </p:stCondLst>
                                        </p:cTn>
                                        <p:tgtEl>
                                          <p:spTgt spid="33"/>
                                        </p:tgtEl>
                                        <p:attrNameLst>
                                          <p:attrName>style.visibility</p:attrName>
                                        </p:attrNameLst>
                                      </p:cBhvr>
                                      <p:to>
                                        <p:strVal val="visible"/>
                                      </p:to>
                                    </p:set>
                                    <p:animEffect transition="in" filter="checkerboard(across)">
                                      <p:cBhvr>
                                        <p:cTn id="292" dur="3000"/>
                                        <p:tgtEl>
                                          <p:spTgt spid="33"/>
                                        </p:tgtEl>
                                      </p:cBhvr>
                                    </p:animEffect>
                                  </p:childTnLst>
                                </p:cTn>
                              </p:par>
                              <p:par>
                                <p:cTn id="293" presetID="5" presetClass="entr" presetSubtype="10" fill="hold" grpId="2" nodeType="withEffect">
                                  <p:stCondLst>
                                    <p:cond delay="0"/>
                                  </p:stCondLst>
                                  <p:childTnLst>
                                    <p:set>
                                      <p:cBhvr>
                                        <p:cTn id="294" dur="1" fill="hold">
                                          <p:stCondLst>
                                            <p:cond delay="0"/>
                                          </p:stCondLst>
                                        </p:cTn>
                                        <p:tgtEl>
                                          <p:spTgt spid="34"/>
                                        </p:tgtEl>
                                        <p:attrNameLst>
                                          <p:attrName>style.visibility</p:attrName>
                                        </p:attrNameLst>
                                      </p:cBhvr>
                                      <p:to>
                                        <p:strVal val="visible"/>
                                      </p:to>
                                    </p:set>
                                    <p:animEffect transition="in" filter="checkerboard(across)">
                                      <p:cBhvr>
                                        <p:cTn id="295" dur="3000"/>
                                        <p:tgtEl>
                                          <p:spTgt spid="34"/>
                                        </p:tgtEl>
                                      </p:cBhvr>
                                    </p:animEffect>
                                  </p:childTnLst>
                                </p:cTn>
                              </p:par>
                            </p:childTnLst>
                          </p:cTn>
                        </p:par>
                        <p:par>
                          <p:cTn id="296" fill="hold">
                            <p:stCondLst>
                              <p:cond delay="3000"/>
                            </p:stCondLst>
                            <p:childTnLst>
                              <p:par>
                                <p:cTn id="297" presetID="2" presetClass="exit" presetSubtype="2" fill="hold" grpId="3" nodeType="afterEffect">
                                  <p:stCondLst>
                                    <p:cond delay="0"/>
                                  </p:stCondLst>
                                  <p:childTnLst>
                                    <p:anim calcmode="lin" valueType="num">
                                      <p:cBhvr additive="base">
                                        <p:cTn id="298" dur="3000"/>
                                        <p:tgtEl>
                                          <p:spTgt spid="3"/>
                                        </p:tgtEl>
                                        <p:attrNameLst>
                                          <p:attrName>ppt_x</p:attrName>
                                        </p:attrNameLst>
                                      </p:cBhvr>
                                      <p:tavLst>
                                        <p:tav tm="0">
                                          <p:val>
                                            <p:strVal val="ppt_x"/>
                                          </p:val>
                                        </p:tav>
                                        <p:tav tm="100000">
                                          <p:val>
                                            <p:strVal val="1+ppt_w/2"/>
                                          </p:val>
                                        </p:tav>
                                      </p:tavLst>
                                    </p:anim>
                                    <p:anim calcmode="lin" valueType="num">
                                      <p:cBhvr additive="base">
                                        <p:cTn id="299" dur="3000"/>
                                        <p:tgtEl>
                                          <p:spTgt spid="3"/>
                                        </p:tgtEl>
                                        <p:attrNameLst>
                                          <p:attrName>ppt_y</p:attrName>
                                        </p:attrNameLst>
                                      </p:cBhvr>
                                      <p:tavLst>
                                        <p:tav tm="0">
                                          <p:val>
                                            <p:strVal val="ppt_y"/>
                                          </p:val>
                                        </p:tav>
                                        <p:tav tm="100000">
                                          <p:val>
                                            <p:strVal val="ppt_y"/>
                                          </p:val>
                                        </p:tav>
                                      </p:tavLst>
                                    </p:anim>
                                    <p:set>
                                      <p:cBhvr>
                                        <p:cTn id="300" dur="1" fill="hold">
                                          <p:stCondLst>
                                            <p:cond delay="2999"/>
                                          </p:stCondLst>
                                        </p:cTn>
                                        <p:tgtEl>
                                          <p:spTgt spid="3"/>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5"/>
                                        </p:tgtEl>
                                        <p:attrNameLst>
                                          <p:attrName>ppt_x</p:attrName>
                                        </p:attrNameLst>
                                      </p:cBhvr>
                                      <p:tavLst>
                                        <p:tav tm="0">
                                          <p:val>
                                            <p:strVal val="ppt_x"/>
                                          </p:val>
                                        </p:tav>
                                        <p:tav tm="100000">
                                          <p:val>
                                            <p:strVal val="1+ppt_w/2"/>
                                          </p:val>
                                        </p:tav>
                                      </p:tavLst>
                                    </p:anim>
                                    <p:anim calcmode="lin" valueType="num">
                                      <p:cBhvr additive="base">
                                        <p:cTn id="303" dur="3000"/>
                                        <p:tgtEl>
                                          <p:spTgt spid="5"/>
                                        </p:tgtEl>
                                        <p:attrNameLst>
                                          <p:attrName>ppt_y</p:attrName>
                                        </p:attrNameLst>
                                      </p:cBhvr>
                                      <p:tavLst>
                                        <p:tav tm="0">
                                          <p:val>
                                            <p:strVal val="ppt_y"/>
                                          </p:val>
                                        </p:tav>
                                        <p:tav tm="100000">
                                          <p:val>
                                            <p:strVal val="ppt_y"/>
                                          </p:val>
                                        </p:tav>
                                      </p:tavLst>
                                    </p:anim>
                                    <p:set>
                                      <p:cBhvr>
                                        <p:cTn id="304" dur="1" fill="hold">
                                          <p:stCondLst>
                                            <p:cond delay="2999"/>
                                          </p:stCondLst>
                                        </p:cTn>
                                        <p:tgtEl>
                                          <p:spTgt spid="5"/>
                                        </p:tgtEl>
                                        <p:attrNameLst>
                                          <p:attrName>style.visibility</p:attrName>
                                        </p:attrNameLst>
                                      </p:cBhvr>
                                      <p:to>
                                        <p:strVal val="hidden"/>
                                      </p:to>
                                    </p:set>
                                  </p:childTnLst>
                                </p:cTn>
                              </p:par>
                              <p:par>
                                <p:cTn id="305" presetID="2" presetClass="exit" presetSubtype="2"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1+ppt_w/2"/>
                                          </p:val>
                                        </p:tav>
                                      </p:tavLst>
                                    </p:anim>
                                    <p:anim calcmode="lin" valueType="num">
                                      <p:cBhvr additive="base">
                                        <p:cTn id="307" dur="3000"/>
                                        <p:tgtEl>
                                          <p:spTgt spid="7"/>
                                        </p:tgtEl>
                                        <p:attrNameLst>
                                          <p:attrName>ppt_y</p:attrName>
                                        </p:attrNameLst>
                                      </p:cBhvr>
                                      <p:tavLst>
                                        <p:tav tm="0">
                                          <p:val>
                                            <p:strVal val="ppt_y"/>
                                          </p:val>
                                        </p:tav>
                                        <p:tav tm="100000">
                                          <p:val>
                                            <p:strVal val="ppt_y"/>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9"/>
                                        </p:tgtEl>
                                        <p:attrNameLst>
                                          <p:attrName>ppt_x</p:attrName>
                                        </p:attrNameLst>
                                      </p:cBhvr>
                                      <p:tavLst>
                                        <p:tav tm="0">
                                          <p:val>
                                            <p:strVal val="ppt_x"/>
                                          </p:val>
                                        </p:tav>
                                        <p:tav tm="100000">
                                          <p:val>
                                            <p:strVal val="1+ppt_w/2"/>
                                          </p:val>
                                        </p:tav>
                                      </p:tavLst>
                                    </p:anim>
                                    <p:anim calcmode="lin" valueType="num">
                                      <p:cBhvr additive="base">
                                        <p:cTn id="311" dur="3000"/>
                                        <p:tgtEl>
                                          <p:spTgt spid="9"/>
                                        </p:tgtEl>
                                        <p:attrNameLst>
                                          <p:attrName>ppt_y</p:attrName>
                                        </p:attrNameLst>
                                      </p:cBhvr>
                                      <p:tavLst>
                                        <p:tav tm="0">
                                          <p:val>
                                            <p:strVal val="ppt_y"/>
                                          </p:val>
                                        </p:tav>
                                        <p:tav tm="100000">
                                          <p:val>
                                            <p:strVal val="ppt_y"/>
                                          </p:val>
                                        </p:tav>
                                      </p:tavLst>
                                    </p:anim>
                                    <p:set>
                                      <p:cBhvr>
                                        <p:cTn id="312" dur="1" fill="hold">
                                          <p:stCondLst>
                                            <p:cond delay="2999"/>
                                          </p:stCondLst>
                                        </p:cTn>
                                        <p:tgtEl>
                                          <p:spTgt spid="9"/>
                                        </p:tgtEl>
                                        <p:attrNameLst>
                                          <p:attrName>style.visibility</p:attrName>
                                        </p:attrNameLst>
                                      </p:cBhvr>
                                      <p:to>
                                        <p:strVal val="hidden"/>
                                      </p:to>
                                    </p:set>
                                  </p:childTnLst>
                                </p:cTn>
                              </p:par>
                              <p:par>
                                <p:cTn id="313" presetID="2" presetClass="exit" presetSubtype="2" fill="hold" grpId="3" nodeType="withEffect">
                                  <p:stCondLst>
                                    <p:cond delay="0"/>
                                  </p:stCondLst>
                                  <p:childTnLst>
                                    <p:anim calcmode="lin" valueType="num">
                                      <p:cBhvr additive="base">
                                        <p:cTn id="314" dur="3000"/>
                                        <p:tgtEl>
                                          <p:spTgt spid="11"/>
                                        </p:tgtEl>
                                        <p:attrNameLst>
                                          <p:attrName>ppt_x</p:attrName>
                                        </p:attrNameLst>
                                      </p:cBhvr>
                                      <p:tavLst>
                                        <p:tav tm="0">
                                          <p:val>
                                            <p:strVal val="ppt_x"/>
                                          </p:val>
                                        </p:tav>
                                        <p:tav tm="100000">
                                          <p:val>
                                            <p:strVal val="1+ppt_w/2"/>
                                          </p:val>
                                        </p:tav>
                                      </p:tavLst>
                                    </p:anim>
                                    <p:anim calcmode="lin" valueType="num">
                                      <p:cBhvr additive="base">
                                        <p:cTn id="315" dur="3000"/>
                                        <p:tgtEl>
                                          <p:spTgt spid="11"/>
                                        </p:tgtEl>
                                        <p:attrNameLst>
                                          <p:attrName>ppt_y</p:attrName>
                                        </p:attrNameLst>
                                      </p:cBhvr>
                                      <p:tavLst>
                                        <p:tav tm="0">
                                          <p:val>
                                            <p:strVal val="ppt_y"/>
                                          </p:val>
                                        </p:tav>
                                        <p:tav tm="100000">
                                          <p:val>
                                            <p:strVal val="ppt_y"/>
                                          </p:val>
                                        </p:tav>
                                      </p:tavLst>
                                    </p:anim>
                                    <p:set>
                                      <p:cBhvr>
                                        <p:cTn id="316" dur="1" fill="hold">
                                          <p:stCondLst>
                                            <p:cond delay="2999"/>
                                          </p:stCondLst>
                                        </p:cTn>
                                        <p:tgtEl>
                                          <p:spTgt spid="11"/>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13"/>
                                        </p:tgtEl>
                                        <p:attrNameLst>
                                          <p:attrName>ppt_x</p:attrName>
                                        </p:attrNameLst>
                                      </p:cBhvr>
                                      <p:tavLst>
                                        <p:tav tm="0">
                                          <p:val>
                                            <p:strVal val="ppt_x"/>
                                          </p:val>
                                        </p:tav>
                                        <p:tav tm="100000">
                                          <p:val>
                                            <p:strVal val="1+ppt_w/2"/>
                                          </p:val>
                                        </p:tav>
                                      </p:tavLst>
                                    </p:anim>
                                    <p:anim calcmode="lin" valueType="num">
                                      <p:cBhvr additive="base">
                                        <p:cTn id="319" dur="3000"/>
                                        <p:tgtEl>
                                          <p:spTgt spid="13"/>
                                        </p:tgtEl>
                                        <p:attrNameLst>
                                          <p:attrName>ppt_y</p:attrName>
                                        </p:attrNameLst>
                                      </p:cBhvr>
                                      <p:tavLst>
                                        <p:tav tm="0">
                                          <p:val>
                                            <p:strVal val="ppt_y"/>
                                          </p:val>
                                        </p:tav>
                                        <p:tav tm="100000">
                                          <p:val>
                                            <p:strVal val="ppt_y"/>
                                          </p:val>
                                        </p:tav>
                                      </p:tavLst>
                                    </p:anim>
                                    <p:set>
                                      <p:cBhvr>
                                        <p:cTn id="320" dur="1" fill="hold">
                                          <p:stCondLst>
                                            <p:cond delay="2999"/>
                                          </p:stCondLst>
                                        </p:cTn>
                                        <p:tgtEl>
                                          <p:spTgt spid="13"/>
                                        </p:tgtEl>
                                        <p:attrNameLst>
                                          <p:attrName>style.visibility</p:attrName>
                                        </p:attrNameLst>
                                      </p:cBhvr>
                                      <p:to>
                                        <p:strVal val="hidden"/>
                                      </p:to>
                                    </p:set>
                                  </p:childTnLst>
                                </p:cTn>
                              </p:par>
                              <p:par>
                                <p:cTn id="321" presetID="2" presetClass="exit" presetSubtype="2" fill="hold" grpId="3" nodeType="withEffect">
                                  <p:stCondLst>
                                    <p:cond delay="0"/>
                                  </p:stCondLst>
                                  <p:childTnLst>
                                    <p:anim calcmode="lin" valueType="num">
                                      <p:cBhvr additive="base">
                                        <p:cTn id="322" dur="3000"/>
                                        <p:tgtEl>
                                          <p:spTgt spid="15"/>
                                        </p:tgtEl>
                                        <p:attrNameLst>
                                          <p:attrName>ppt_x</p:attrName>
                                        </p:attrNameLst>
                                      </p:cBhvr>
                                      <p:tavLst>
                                        <p:tav tm="0">
                                          <p:val>
                                            <p:strVal val="ppt_x"/>
                                          </p:val>
                                        </p:tav>
                                        <p:tav tm="100000">
                                          <p:val>
                                            <p:strVal val="1+ppt_w/2"/>
                                          </p:val>
                                        </p:tav>
                                      </p:tavLst>
                                    </p:anim>
                                    <p:anim calcmode="lin" valueType="num">
                                      <p:cBhvr additive="base">
                                        <p:cTn id="323" dur="3000"/>
                                        <p:tgtEl>
                                          <p:spTgt spid="15"/>
                                        </p:tgtEl>
                                        <p:attrNameLst>
                                          <p:attrName>ppt_y</p:attrName>
                                        </p:attrNameLst>
                                      </p:cBhvr>
                                      <p:tavLst>
                                        <p:tav tm="0">
                                          <p:val>
                                            <p:strVal val="ppt_y"/>
                                          </p:val>
                                        </p:tav>
                                        <p:tav tm="100000">
                                          <p:val>
                                            <p:strVal val="ppt_y"/>
                                          </p:val>
                                        </p:tav>
                                      </p:tavLst>
                                    </p:anim>
                                    <p:set>
                                      <p:cBhvr>
                                        <p:cTn id="324" dur="1" fill="hold">
                                          <p:stCondLst>
                                            <p:cond delay="2999"/>
                                          </p:stCondLst>
                                        </p:cTn>
                                        <p:tgtEl>
                                          <p:spTgt spid="15"/>
                                        </p:tgtEl>
                                        <p:attrNameLst>
                                          <p:attrName>style.visibility</p:attrName>
                                        </p:attrNameLst>
                                      </p:cBhvr>
                                      <p:to>
                                        <p:strVal val="hidden"/>
                                      </p:to>
                                    </p:set>
                                  </p:childTnLst>
                                </p:cTn>
                              </p:par>
                              <p:par>
                                <p:cTn id="325" presetID="2" presetClass="exit" presetSubtype="2" fill="hold" grpId="3" nodeType="withEffect">
                                  <p:stCondLst>
                                    <p:cond delay="0"/>
                                  </p:stCondLst>
                                  <p:childTnLst>
                                    <p:anim calcmode="lin" valueType="num">
                                      <p:cBhvr additive="base">
                                        <p:cTn id="326" dur="3000"/>
                                        <p:tgtEl>
                                          <p:spTgt spid="17"/>
                                        </p:tgtEl>
                                        <p:attrNameLst>
                                          <p:attrName>ppt_x</p:attrName>
                                        </p:attrNameLst>
                                      </p:cBhvr>
                                      <p:tavLst>
                                        <p:tav tm="0">
                                          <p:val>
                                            <p:strVal val="ppt_x"/>
                                          </p:val>
                                        </p:tav>
                                        <p:tav tm="100000">
                                          <p:val>
                                            <p:strVal val="1+ppt_w/2"/>
                                          </p:val>
                                        </p:tav>
                                      </p:tavLst>
                                    </p:anim>
                                    <p:anim calcmode="lin" valueType="num">
                                      <p:cBhvr additive="base">
                                        <p:cTn id="327" dur="3000"/>
                                        <p:tgtEl>
                                          <p:spTgt spid="17"/>
                                        </p:tgtEl>
                                        <p:attrNameLst>
                                          <p:attrName>ppt_y</p:attrName>
                                        </p:attrNameLst>
                                      </p:cBhvr>
                                      <p:tavLst>
                                        <p:tav tm="0">
                                          <p:val>
                                            <p:strVal val="ppt_y"/>
                                          </p:val>
                                        </p:tav>
                                        <p:tav tm="100000">
                                          <p:val>
                                            <p:strVal val="ppt_y"/>
                                          </p:val>
                                        </p:tav>
                                      </p:tavLst>
                                    </p:anim>
                                    <p:set>
                                      <p:cBhvr>
                                        <p:cTn id="328" dur="1" fill="hold">
                                          <p:stCondLst>
                                            <p:cond delay="2999"/>
                                          </p:stCondLst>
                                        </p:cTn>
                                        <p:tgtEl>
                                          <p:spTgt spid="17"/>
                                        </p:tgtEl>
                                        <p:attrNameLst>
                                          <p:attrName>style.visibility</p:attrName>
                                        </p:attrNameLst>
                                      </p:cBhvr>
                                      <p:to>
                                        <p:strVal val="hidden"/>
                                      </p:to>
                                    </p:set>
                                  </p:childTnLst>
                                </p:cTn>
                              </p:par>
                              <p:par>
                                <p:cTn id="329" presetID="2" presetClass="exit" presetSubtype="2" fill="hold" grpId="3" nodeType="withEffect">
                                  <p:stCondLst>
                                    <p:cond delay="0"/>
                                  </p:stCondLst>
                                  <p:childTnLst>
                                    <p:anim calcmode="lin" valueType="num">
                                      <p:cBhvr additive="base">
                                        <p:cTn id="330" dur="3000"/>
                                        <p:tgtEl>
                                          <p:spTgt spid="19"/>
                                        </p:tgtEl>
                                        <p:attrNameLst>
                                          <p:attrName>ppt_x</p:attrName>
                                        </p:attrNameLst>
                                      </p:cBhvr>
                                      <p:tavLst>
                                        <p:tav tm="0">
                                          <p:val>
                                            <p:strVal val="ppt_x"/>
                                          </p:val>
                                        </p:tav>
                                        <p:tav tm="100000">
                                          <p:val>
                                            <p:strVal val="1+ppt_w/2"/>
                                          </p:val>
                                        </p:tav>
                                      </p:tavLst>
                                    </p:anim>
                                    <p:anim calcmode="lin" valueType="num">
                                      <p:cBhvr additive="base">
                                        <p:cTn id="331" dur="3000"/>
                                        <p:tgtEl>
                                          <p:spTgt spid="19"/>
                                        </p:tgtEl>
                                        <p:attrNameLst>
                                          <p:attrName>ppt_y</p:attrName>
                                        </p:attrNameLst>
                                      </p:cBhvr>
                                      <p:tavLst>
                                        <p:tav tm="0">
                                          <p:val>
                                            <p:strVal val="ppt_y"/>
                                          </p:val>
                                        </p:tav>
                                        <p:tav tm="100000">
                                          <p:val>
                                            <p:strVal val="ppt_y"/>
                                          </p:val>
                                        </p:tav>
                                      </p:tavLst>
                                    </p:anim>
                                    <p:set>
                                      <p:cBhvr>
                                        <p:cTn id="332" dur="1" fill="hold">
                                          <p:stCondLst>
                                            <p:cond delay="2999"/>
                                          </p:stCondLst>
                                        </p:cTn>
                                        <p:tgtEl>
                                          <p:spTgt spid="19"/>
                                        </p:tgtEl>
                                        <p:attrNameLst>
                                          <p:attrName>style.visibility</p:attrName>
                                        </p:attrNameLst>
                                      </p:cBhvr>
                                      <p:to>
                                        <p:strVal val="hidden"/>
                                      </p:to>
                                    </p:set>
                                  </p:childTnLst>
                                </p:cTn>
                              </p:par>
                              <p:par>
                                <p:cTn id="333" presetID="2" presetClass="exit" presetSubtype="2" fill="hold" grpId="3" nodeType="withEffect">
                                  <p:stCondLst>
                                    <p:cond delay="0"/>
                                  </p:stCondLst>
                                  <p:childTnLst>
                                    <p:anim calcmode="lin" valueType="num">
                                      <p:cBhvr additive="base">
                                        <p:cTn id="334" dur="3000"/>
                                        <p:tgtEl>
                                          <p:spTgt spid="21"/>
                                        </p:tgtEl>
                                        <p:attrNameLst>
                                          <p:attrName>ppt_x</p:attrName>
                                        </p:attrNameLst>
                                      </p:cBhvr>
                                      <p:tavLst>
                                        <p:tav tm="0">
                                          <p:val>
                                            <p:strVal val="ppt_x"/>
                                          </p:val>
                                        </p:tav>
                                        <p:tav tm="100000">
                                          <p:val>
                                            <p:strVal val="1+ppt_w/2"/>
                                          </p:val>
                                        </p:tav>
                                      </p:tavLst>
                                    </p:anim>
                                    <p:anim calcmode="lin" valueType="num">
                                      <p:cBhvr additive="base">
                                        <p:cTn id="335" dur="3000"/>
                                        <p:tgtEl>
                                          <p:spTgt spid="21"/>
                                        </p:tgtEl>
                                        <p:attrNameLst>
                                          <p:attrName>ppt_y</p:attrName>
                                        </p:attrNameLst>
                                      </p:cBhvr>
                                      <p:tavLst>
                                        <p:tav tm="0">
                                          <p:val>
                                            <p:strVal val="ppt_y"/>
                                          </p:val>
                                        </p:tav>
                                        <p:tav tm="100000">
                                          <p:val>
                                            <p:strVal val="ppt_y"/>
                                          </p:val>
                                        </p:tav>
                                      </p:tavLst>
                                    </p:anim>
                                    <p:set>
                                      <p:cBhvr>
                                        <p:cTn id="336" dur="1" fill="hold">
                                          <p:stCondLst>
                                            <p:cond delay="2999"/>
                                          </p:stCondLst>
                                        </p:cTn>
                                        <p:tgtEl>
                                          <p:spTgt spid="21"/>
                                        </p:tgtEl>
                                        <p:attrNameLst>
                                          <p:attrName>style.visibility</p:attrName>
                                        </p:attrNameLst>
                                      </p:cBhvr>
                                      <p:to>
                                        <p:strVal val="hidden"/>
                                      </p:to>
                                    </p:set>
                                  </p:childTnLst>
                                </p:cTn>
                              </p:par>
                              <p:par>
                                <p:cTn id="337" presetID="2" presetClass="exit" presetSubtype="2" fill="hold" grpId="3" nodeType="withEffect">
                                  <p:stCondLst>
                                    <p:cond delay="0"/>
                                  </p:stCondLst>
                                  <p:childTnLst>
                                    <p:anim calcmode="lin" valueType="num">
                                      <p:cBhvr additive="base">
                                        <p:cTn id="338" dur="3000"/>
                                        <p:tgtEl>
                                          <p:spTgt spid="23"/>
                                        </p:tgtEl>
                                        <p:attrNameLst>
                                          <p:attrName>ppt_x</p:attrName>
                                        </p:attrNameLst>
                                      </p:cBhvr>
                                      <p:tavLst>
                                        <p:tav tm="0">
                                          <p:val>
                                            <p:strVal val="ppt_x"/>
                                          </p:val>
                                        </p:tav>
                                        <p:tav tm="100000">
                                          <p:val>
                                            <p:strVal val="1+ppt_w/2"/>
                                          </p:val>
                                        </p:tav>
                                      </p:tavLst>
                                    </p:anim>
                                    <p:anim calcmode="lin" valueType="num">
                                      <p:cBhvr additive="base">
                                        <p:cTn id="339" dur="3000"/>
                                        <p:tgtEl>
                                          <p:spTgt spid="23"/>
                                        </p:tgtEl>
                                        <p:attrNameLst>
                                          <p:attrName>ppt_y</p:attrName>
                                        </p:attrNameLst>
                                      </p:cBhvr>
                                      <p:tavLst>
                                        <p:tav tm="0">
                                          <p:val>
                                            <p:strVal val="ppt_y"/>
                                          </p:val>
                                        </p:tav>
                                        <p:tav tm="100000">
                                          <p:val>
                                            <p:strVal val="ppt_y"/>
                                          </p:val>
                                        </p:tav>
                                      </p:tavLst>
                                    </p:anim>
                                    <p:set>
                                      <p:cBhvr>
                                        <p:cTn id="340" dur="1" fill="hold">
                                          <p:stCondLst>
                                            <p:cond delay="2999"/>
                                          </p:stCondLst>
                                        </p:cTn>
                                        <p:tgtEl>
                                          <p:spTgt spid="23"/>
                                        </p:tgtEl>
                                        <p:attrNameLst>
                                          <p:attrName>style.visibility</p:attrName>
                                        </p:attrNameLst>
                                      </p:cBhvr>
                                      <p:to>
                                        <p:strVal val="hidden"/>
                                      </p:to>
                                    </p:set>
                                  </p:childTnLst>
                                </p:cTn>
                              </p:par>
                              <p:par>
                                <p:cTn id="341" presetID="2" presetClass="exit" presetSubtype="2" fill="hold" grpId="3" nodeType="withEffect">
                                  <p:stCondLst>
                                    <p:cond delay="0"/>
                                  </p:stCondLst>
                                  <p:childTnLst>
                                    <p:anim calcmode="lin" valueType="num">
                                      <p:cBhvr additive="base">
                                        <p:cTn id="342" dur="3000"/>
                                        <p:tgtEl>
                                          <p:spTgt spid="25"/>
                                        </p:tgtEl>
                                        <p:attrNameLst>
                                          <p:attrName>ppt_x</p:attrName>
                                        </p:attrNameLst>
                                      </p:cBhvr>
                                      <p:tavLst>
                                        <p:tav tm="0">
                                          <p:val>
                                            <p:strVal val="ppt_x"/>
                                          </p:val>
                                        </p:tav>
                                        <p:tav tm="100000">
                                          <p:val>
                                            <p:strVal val="1+ppt_w/2"/>
                                          </p:val>
                                        </p:tav>
                                      </p:tavLst>
                                    </p:anim>
                                    <p:anim calcmode="lin" valueType="num">
                                      <p:cBhvr additive="base">
                                        <p:cTn id="343" dur="3000"/>
                                        <p:tgtEl>
                                          <p:spTgt spid="25"/>
                                        </p:tgtEl>
                                        <p:attrNameLst>
                                          <p:attrName>ppt_y</p:attrName>
                                        </p:attrNameLst>
                                      </p:cBhvr>
                                      <p:tavLst>
                                        <p:tav tm="0">
                                          <p:val>
                                            <p:strVal val="ppt_y"/>
                                          </p:val>
                                        </p:tav>
                                        <p:tav tm="100000">
                                          <p:val>
                                            <p:strVal val="ppt_y"/>
                                          </p:val>
                                        </p:tav>
                                      </p:tavLst>
                                    </p:anim>
                                    <p:set>
                                      <p:cBhvr>
                                        <p:cTn id="344" dur="1" fill="hold">
                                          <p:stCondLst>
                                            <p:cond delay="2999"/>
                                          </p:stCondLst>
                                        </p:cTn>
                                        <p:tgtEl>
                                          <p:spTgt spid="25"/>
                                        </p:tgtEl>
                                        <p:attrNameLst>
                                          <p:attrName>style.visibility</p:attrName>
                                        </p:attrNameLst>
                                      </p:cBhvr>
                                      <p:to>
                                        <p:strVal val="hidden"/>
                                      </p:to>
                                    </p:set>
                                  </p:childTnLst>
                                </p:cTn>
                              </p:par>
                              <p:par>
                                <p:cTn id="345" presetID="2" presetClass="exit" presetSubtype="2" fill="hold" grpId="3" nodeType="withEffect">
                                  <p:stCondLst>
                                    <p:cond delay="0"/>
                                  </p:stCondLst>
                                  <p:childTnLst>
                                    <p:anim calcmode="lin" valueType="num">
                                      <p:cBhvr additive="base">
                                        <p:cTn id="346" dur="3000"/>
                                        <p:tgtEl>
                                          <p:spTgt spid="27"/>
                                        </p:tgtEl>
                                        <p:attrNameLst>
                                          <p:attrName>ppt_x</p:attrName>
                                        </p:attrNameLst>
                                      </p:cBhvr>
                                      <p:tavLst>
                                        <p:tav tm="0">
                                          <p:val>
                                            <p:strVal val="ppt_x"/>
                                          </p:val>
                                        </p:tav>
                                        <p:tav tm="100000">
                                          <p:val>
                                            <p:strVal val="1+ppt_w/2"/>
                                          </p:val>
                                        </p:tav>
                                      </p:tavLst>
                                    </p:anim>
                                    <p:anim calcmode="lin" valueType="num">
                                      <p:cBhvr additive="base">
                                        <p:cTn id="347" dur="3000"/>
                                        <p:tgtEl>
                                          <p:spTgt spid="27"/>
                                        </p:tgtEl>
                                        <p:attrNameLst>
                                          <p:attrName>ppt_y</p:attrName>
                                        </p:attrNameLst>
                                      </p:cBhvr>
                                      <p:tavLst>
                                        <p:tav tm="0">
                                          <p:val>
                                            <p:strVal val="ppt_y"/>
                                          </p:val>
                                        </p:tav>
                                        <p:tav tm="100000">
                                          <p:val>
                                            <p:strVal val="ppt_y"/>
                                          </p:val>
                                        </p:tav>
                                      </p:tavLst>
                                    </p:anim>
                                    <p:set>
                                      <p:cBhvr>
                                        <p:cTn id="348" dur="1" fill="hold">
                                          <p:stCondLst>
                                            <p:cond delay="2999"/>
                                          </p:stCondLst>
                                        </p:cTn>
                                        <p:tgtEl>
                                          <p:spTgt spid="27"/>
                                        </p:tgtEl>
                                        <p:attrNameLst>
                                          <p:attrName>style.visibility</p:attrName>
                                        </p:attrNameLst>
                                      </p:cBhvr>
                                      <p:to>
                                        <p:strVal val="hidden"/>
                                      </p:to>
                                    </p:set>
                                  </p:childTnLst>
                                </p:cTn>
                              </p:par>
                              <p:par>
                                <p:cTn id="349" presetID="2" presetClass="exit" presetSubtype="2" fill="hold" grpId="3" nodeType="withEffect">
                                  <p:stCondLst>
                                    <p:cond delay="0"/>
                                  </p:stCondLst>
                                  <p:childTnLst>
                                    <p:anim calcmode="lin" valueType="num">
                                      <p:cBhvr additive="base">
                                        <p:cTn id="350" dur="3000"/>
                                        <p:tgtEl>
                                          <p:spTgt spid="29"/>
                                        </p:tgtEl>
                                        <p:attrNameLst>
                                          <p:attrName>ppt_x</p:attrName>
                                        </p:attrNameLst>
                                      </p:cBhvr>
                                      <p:tavLst>
                                        <p:tav tm="0">
                                          <p:val>
                                            <p:strVal val="ppt_x"/>
                                          </p:val>
                                        </p:tav>
                                        <p:tav tm="100000">
                                          <p:val>
                                            <p:strVal val="1+ppt_w/2"/>
                                          </p:val>
                                        </p:tav>
                                      </p:tavLst>
                                    </p:anim>
                                    <p:anim calcmode="lin" valueType="num">
                                      <p:cBhvr additive="base">
                                        <p:cTn id="351" dur="3000"/>
                                        <p:tgtEl>
                                          <p:spTgt spid="29"/>
                                        </p:tgtEl>
                                        <p:attrNameLst>
                                          <p:attrName>ppt_y</p:attrName>
                                        </p:attrNameLst>
                                      </p:cBhvr>
                                      <p:tavLst>
                                        <p:tav tm="0">
                                          <p:val>
                                            <p:strVal val="ppt_y"/>
                                          </p:val>
                                        </p:tav>
                                        <p:tav tm="100000">
                                          <p:val>
                                            <p:strVal val="ppt_y"/>
                                          </p:val>
                                        </p:tav>
                                      </p:tavLst>
                                    </p:anim>
                                    <p:set>
                                      <p:cBhvr>
                                        <p:cTn id="352" dur="1" fill="hold">
                                          <p:stCondLst>
                                            <p:cond delay="2999"/>
                                          </p:stCondLst>
                                        </p:cTn>
                                        <p:tgtEl>
                                          <p:spTgt spid="29"/>
                                        </p:tgtEl>
                                        <p:attrNameLst>
                                          <p:attrName>style.visibility</p:attrName>
                                        </p:attrNameLst>
                                      </p:cBhvr>
                                      <p:to>
                                        <p:strVal val="hidden"/>
                                      </p:to>
                                    </p:set>
                                  </p:childTnLst>
                                </p:cTn>
                              </p:par>
                              <p:par>
                                <p:cTn id="353" presetID="2" presetClass="exit" presetSubtype="2" fill="hold" grpId="3" nodeType="withEffect">
                                  <p:stCondLst>
                                    <p:cond delay="0"/>
                                  </p:stCondLst>
                                  <p:childTnLst>
                                    <p:anim calcmode="lin" valueType="num">
                                      <p:cBhvr additive="base">
                                        <p:cTn id="354" dur="3000"/>
                                        <p:tgtEl>
                                          <p:spTgt spid="31"/>
                                        </p:tgtEl>
                                        <p:attrNameLst>
                                          <p:attrName>ppt_x</p:attrName>
                                        </p:attrNameLst>
                                      </p:cBhvr>
                                      <p:tavLst>
                                        <p:tav tm="0">
                                          <p:val>
                                            <p:strVal val="ppt_x"/>
                                          </p:val>
                                        </p:tav>
                                        <p:tav tm="100000">
                                          <p:val>
                                            <p:strVal val="1+ppt_w/2"/>
                                          </p:val>
                                        </p:tav>
                                      </p:tavLst>
                                    </p:anim>
                                    <p:anim calcmode="lin" valueType="num">
                                      <p:cBhvr additive="base">
                                        <p:cTn id="355" dur="3000"/>
                                        <p:tgtEl>
                                          <p:spTgt spid="31"/>
                                        </p:tgtEl>
                                        <p:attrNameLst>
                                          <p:attrName>ppt_y</p:attrName>
                                        </p:attrNameLst>
                                      </p:cBhvr>
                                      <p:tavLst>
                                        <p:tav tm="0">
                                          <p:val>
                                            <p:strVal val="ppt_y"/>
                                          </p:val>
                                        </p:tav>
                                        <p:tav tm="100000">
                                          <p:val>
                                            <p:strVal val="ppt_y"/>
                                          </p:val>
                                        </p:tav>
                                      </p:tavLst>
                                    </p:anim>
                                    <p:set>
                                      <p:cBhvr>
                                        <p:cTn id="356" dur="1" fill="hold">
                                          <p:stCondLst>
                                            <p:cond delay="2999"/>
                                          </p:stCondLst>
                                        </p:cTn>
                                        <p:tgtEl>
                                          <p:spTgt spid="31"/>
                                        </p:tgtEl>
                                        <p:attrNameLst>
                                          <p:attrName>style.visibility</p:attrName>
                                        </p:attrNameLst>
                                      </p:cBhvr>
                                      <p:to>
                                        <p:strVal val="hidden"/>
                                      </p:to>
                                    </p:set>
                                  </p:childTnLst>
                                </p:cTn>
                              </p:par>
                              <p:par>
                                <p:cTn id="357" presetID="2" presetClass="exit" presetSubtype="2" fill="hold" grpId="3" nodeType="withEffect">
                                  <p:stCondLst>
                                    <p:cond delay="0"/>
                                  </p:stCondLst>
                                  <p:childTnLst>
                                    <p:anim calcmode="lin" valueType="num">
                                      <p:cBhvr additive="base">
                                        <p:cTn id="358" dur="3000"/>
                                        <p:tgtEl>
                                          <p:spTgt spid="34"/>
                                        </p:tgtEl>
                                        <p:attrNameLst>
                                          <p:attrName>ppt_x</p:attrName>
                                        </p:attrNameLst>
                                      </p:cBhvr>
                                      <p:tavLst>
                                        <p:tav tm="0">
                                          <p:val>
                                            <p:strVal val="ppt_x"/>
                                          </p:val>
                                        </p:tav>
                                        <p:tav tm="100000">
                                          <p:val>
                                            <p:strVal val="1+ppt_w/2"/>
                                          </p:val>
                                        </p:tav>
                                      </p:tavLst>
                                    </p:anim>
                                    <p:anim calcmode="lin" valueType="num">
                                      <p:cBhvr additive="base">
                                        <p:cTn id="359" dur="3000"/>
                                        <p:tgtEl>
                                          <p:spTgt spid="34"/>
                                        </p:tgtEl>
                                        <p:attrNameLst>
                                          <p:attrName>ppt_y</p:attrName>
                                        </p:attrNameLst>
                                      </p:cBhvr>
                                      <p:tavLst>
                                        <p:tav tm="0">
                                          <p:val>
                                            <p:strVal val="ppt_y"/>
                                          </p:val>
                                        </p:tav>
                                        <p:tav tm="100000">
                                          <p:val>
                                            <p:strVal val="ppt_y"/>
                                          </p:val>
                                        </p:tav>
                                      </p:tavLst>
                                    </p:anim>
                                    <p:set>
                                      <p:cBhvr>
                                        <p:cTn id="360" dur="1" fill="hold">
                                          <p:stCondLst>
                                            <p:cond delay="2999"/>
                                          </p:stCondLst>
                                        </p:cTn>
                                        <p:tgtEl>
                                          <p:spTgt spid="34"/>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4"/>
                                        </p:tgtEl>
                                        <p:attrNameLst>
                                          <p:attrName>ppt_x</p:attrName>
                                        </p:attrNameLst>
                                      </p:cBhvr>
                                      <p:tavLst>
                                        <p:tav tm="0">
                                          <p:val>
                                            <p:strVal val="ppt_x"/>
                                          </p:val>
                                        </p:tav>
                                        <p:tav tm="100000">
                                          <p:val>
                                            <p:strVal val="0-ppt_w/2"/>
                                          </p:val>
                                        </p:tav>
                                      </p:tavLst>
                                    </p:anim>
                                    <p:anim calcmode="lin" valueType="num">
                                      <p:cBhvr additive="base">
                                        <p:cTn id="363" dur="3000"/>
                                        <p:tgtEl>
                                          <p:spTgt spid="4"/>
                                        </p:tgtEl>
                                        <p:attrNameLst>
                                          <p:attrName>ppt_y</p:attrName>
                                        </p:attrNameLst>
                                      </p:cBhvr>
                                      <p:tavLst>
                                        <p:tav tm="0">
                                          <p:val>
                                            <p:strVal val="ppt_y"/>
                                          </p:val>
                                        </p:tav>
                                        <p:tav tm="100000">
                                          <p:val>
                                            <p:strVal val="ppt_y"/>
                                          </p:val>
                                        </p:tav>
                                      </p:tavLst>
                                    </p:anim>
                                    <p:set>
                                      <p:cBhvr>
                                        <p:cTn id="364" dur="1" fill="hold">
                                          <p:stCondLst>
                                            <p:cond delay="2999"/>
                                          </p:stCondLst>
                                        </p:cTn>
                                        <p:tgtEl>
                                          <p:spTgt spid="4"/>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6"/>
                                        </p:tgtEl>
                                        <p:attrNameLst>
                                          <p:attrName>ppt_x</p:attrName>
                                        </p:attrNameLst>
                                      </p:cBhvr>
                                      <p:tavLst>
                                        <p:tav tm="0">
                                          <p:val>
                                            <p:strVal val="ppt_x"/>
                                          </p:val>
                                        </p:tav>
                                        <p:tav tm="100000">
                                          <p:val>
                                            <p:strVal val="0-ppt_w/2"/>
                                          </p:val>
                                        </p:tav>
                                      </p:tavLst>
                                    </p:anim>
                                    <p:anim calcmode="lin" valueType="num">
                                      <p:cBhvr additive="base">
                                        <p:cTn id="367" dur="3000"/>
                                        <p:tgtEl>
                                          <p:spTgt spid="6"/>
                                        </p:tgtEl>
                                        <p:attrNameLst>
                                          <p:attrName>ppt_y</p:attrName>
                                        </p:attrNameLst>
                                      </p:cBhvr>
                                      <p:tavLst>
                                        <p:tav tm="0">
                                          <p:val>
                                            <p:strVal val="ppt_y"/>
                                          </p:val>
                                        </p:tav>
                                        <p:tav tm="100000">
                                          <p:val>
                                            <p:strVal val="ppt_y"/>
                                          </p:val>
                                        </p:tav>
                                      </p:tavLst>
                                    </p:anim>
                                    <p:set>
                                      <p:cBhvr>
                                        <p:cTn id="368" dur="1" fill="hold">
                                          <p:stCondLst>
                                            <p:cond delay="2999"/>
                                          </p:stCondLst>
                                        </p:cTn>
                                        <p:tgtEl>
                                          <p:spTgt spid="6"/>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8"/>
                                        </p:tgtEl>
                                        <p:attrNameLst>
                                          <p:attrName>ppt_x</p:attrName>
                                        </p:attrNameLst>
                                      </p:cBhvr>
                                      <p:tavLst>
                                        <p:tav tm="0">
                                          <p:val>
                                            <p:strVal val="ppt_x"/>
                                          </p:val>
                                        </p:tav>
                                        <p:tav tm="100000">
                                          <p:val>
                                            <p:strVal val="0-ppt_w/2"/>
                                          </p:val>
                                        </p:tav>
                                      </p:tavLst>
                                    </p:anim>
                                    <p:anim calcmode="lin" valueType="num">
                                      <p:cBhvr additive="base">
                                        <p:cTn id="371" dur="3000"/>
                                        <p:tgtEl>
                                          <p:spTgt spid="8"/>
                                        </p:tgtEl>
                                        <p:attrNameLst>
                                          <p:attrName>ppt_y</p:attrName>
                                        </p:attrNameLst>
                                      </p:cBhvr>
                                      <p:tavLst>
                                        <p:tav tm="0">
                                          <p:val>
                                            <p:strVal val="ppt_y"/>
                                          </p:val>
                                        </p:tav>
                                        <p:tav tm="100000">
                                          <p:val>
                                            <p:strVal val="ppt_y"/>
                                          </p:val>
                                        </p:tav>
                                      </p:tavLst>
                                    </p:anim>
                                    <p:set>
                                      <p:cBhvr>
                                        <p:cTn id="372" dur="1" fill="hold">
                                          <p:stCondLst>
                                            <p:cond delay="2999"/>
                                          </p:stCondLst>
                                        </p:cTn>
                                        <p:tgtEl>
                                          <p:spTgt spid="8"/>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10"/>
                                        </p:tgtEl>
                                        <p:attrNameLst>
                                          <p:attrName>ppt_x</p:attrName>
                                        </p:attrNameLst>
                                      </p:cBhvr>
                                      <p:tavLst>
                                        <p:tav tm="0">
                                          <p:val>
                                            <p:strVal val="ppt_x"/>
                                          </p:val>
                                        </p:tav>
                                        <p:tav tm="100000">
                                          <p:val>
                                            <p:strVal val="0-ppt_w/2"/>
                                          </p:val>
                                        </p:tav>
                                      </p:tavLst>
                                    </p:anim>
                                    <p:anim calcmode="lin" valueType="num">
                                      <p:cBhvr additive="base">
                                        <p:cTn id="375" dur="3000"/>
                                        <p:tgtEl>
                                          <p:spTgt spid="10"/>
                                        </p:tgtEl>
                                        <p:attrNameLst>
                                          <p:attrName>ppt_y</p:attrName>
                                        </p:attrNameLst>
                                      </p:cBhvr>
                                      <p:tavLst>
                                        <p:tav tm="0">
                                          <p:val>
                                            <p:strVal val="ppt_y"/>
                                          </p:val>
                                        </p:tav>
                                        <p:tav tm="100000">
                                          <p:val>
                                            <p:strVal val="ppt_y"/>
                                          </p:val>
                                        </p:tav>
                                      </p:tavLst>
                                    </p:anim>
                                    <p:set>
                                      <p:cBhvr>
                                        <p:cTn id="376" dur="1" fill="hold">
                                          <p:stCondLst>
                                            <p:cond delay="2999"/>
                                          </p:stCondLst>
                                        </p:cTn>
                                        <p:tgtEl>
                                          <p:spTgt spid="10"/>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12"/>
                                        </p:tgtEl>
                                        <p:attrNameLst>
                                          <p:attrName>ppt_x</p:attrName>
                                        </p:attrNameLst>
                                      </p:cBhvr>
                                      <p:tavLst>
                                        <p:tav tm="0">
                                          <p:val>
                                            <p:strVal val="ppt_x"/>
                                          </p:val>
                                        </p:tav>
                                        <p:tav tm="100000">
                                          <p:val>
                                            <p:strVal val="0-ppt_w/2"/>
                                          </p:val>
                                        </p:tav>
                                      </p:tavLst>
                                    </p:anim>
                                    <p:anim calcmode="lin" valueType="num">
                                      <p:cBhvr additive="base">
                                        <p:cTn id="379" dur="3000"/>
                                        <p:tgtEl>
                                          <p:spTgt spid="12"/>
                                        </p:tgtEl>
                                        <p:attrNameLst>
                                          <p:attrName>ppt_y</p:attrName>
                                        </p:attrNameLst>
                                      </p:cBhvr>
                                      <p:tavLst>
                                        <p:tav tm="0">
                                          <p:val>
                                            <p:strVal val="ppt_y"/>
                                          </p:val>
                                        </p:tav>
                                        <p:tav tm="100000">
                                          <p:val>
                                            <p:strVal val="ppt_y"/>
                                          </p:val>
                                        </p:tav>
                                      </p:tavLst>
                                    </p:anim>
                                    <p:set>
                                      <p:cBhvr>
                                        <p:cTn id="380" dur="1" fill="hold">
                                          <p:stCondLst>
                                            <p:cond delay="2999"/>
                                          </p:stCondLst>
                                        </p:cTn>
                                        <p:tgtEl>
                                          <p:spTgt spid="12"/>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14"/>
                                        </p:tgtEl>
                                        <p:attrNameLst>
                                          <p:attrName>ppt_x</p:attrName>
                                        </p:attrNameLst>
                                      </p:cBhvr>
                                      <p:tavLst>
                                        <p:tav tm="0">
                                          <p:val>
                                            <p:strVal val="ppt_x"/>
                                          </p:val>
                                        </p:tav>
                                        <p:tav tm="100000">
                                          <p:val>
                                            <p:strVal val="0-ppt_w/2"/>
                                          </p:val>
                                        </p:tav>
                                      </p:tavLst>
                                    </p:anim>
                                    <p:anim calcmode="lin" valueType="num">
                                      <p:cBhvr additive="base">
                                        <p:cTn id="383" dur="3000"/>
                                        <p:tgtEl>
                                          <p:spTgt spid="14"/>
                                        </p:tgtEl>
                                        <p:attrNameLst>
                                          <p:attrName>ppt_y</p:attrName>
                                        </p:attrNameLst>
                                      </p:cBhvr>
                                      <p:tavLst>
                                        <p:tav tm="0">
                                          <p:val>
                                            <p:strVal val="ppt_y"/>
                                          </p:val>
                                        </p:tav>
                                        <p:tav tm="100000">
                                          <p:val>
                                            <p:strVal val="ppt_y"/>
                                          </p:val>
                                        </p:tav>
                                      </p:tavLst>
                                    </p:anim>
                                    <p:set>
                                      <p:cBhvr>
                                        <p:cTn id="384" dur="1" fill="hold">
                                          <p:stCondLst>
                                            <p:cond delay="2999"/>
                                          </p:stCondLst>
                                        </p:cTn>
                                        <p:tgtEl>
                                          <p:spTgt spid="14"/>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16"/>
                                        </p:tgtEl>
                                        <p:attrNameLst>
                                          <p:attrName>ppt_x</p:attrName>
                                        </p:attrNameLst>
                                      </p:cBhvr>
                                      <p:tavLst>
                                        <p:tav tm="0">
                                          <p:val>
                                            <p:strVal val="ppt_x"/>
                                          </p:val>
                                        </p:tav>
                                        <p:tav tm="100000">
                                          <p:val>
                                            <p:strVal val="0-ppt_w/2"/>
                                          </p:val>
                                        </p:tav>
                                      </p:tavLst>
                                    </p:anim>
                                    <p:anim calcmode="lin" valueType="num">
                                      <p:cBhvr additive="base">
                                        <p:cTn id="387" dur="3000"/>
                                        <p:tgtEl>
                                          <p:spTgt spid="16"/>
                                        </p:tgtEl>
                                        <p:attrNameLst>
                                          <p:attrName>ppt_y</p:attrName>
                                        </p:attrNameLst>
                                      </p:cBhvr>
                                      <p:tavLst>
                                        <p:tav tm="0">
                                          <p:val>
                                            <p:strVal val="ppt_y"/>
                                          </p:val>
                                        </p:tav>
                                        <p:tav tm="100000">
                                          <p:val>
                                            <p:strVal val="ppt_y"/>
                                          </p:val>
                                        </p:tav>
                                      </p:tavLst>
                                    </p:anim>
                                    <p:set>
                                      <p:cBhvr>
                                        <p:cTn id="388" dur="1" fill="hold">
                                          <p:stCondLst>
                                            <p:cond delay="2999"/>
                                          </p:stCondLst>
                                        </p:cTn>
                                        <p:tgtEl>
                                          <p:spTgt spid="16"/>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18"/>
                                        </p:tgtEl>
                                        <p:attrNameLst>
                                          <p:attrName>ppt_x</p:attrName>
                                        </p:attrNameLst>
                                      </p:cBhvr>
                                      <p:tavLst>
                                        <p:tav tm="0">
                                          <p:val>
                                            <p:strVal val="ppt_x"/>
                                          </p:val>
                                        </p:tav>
                                        <p:tav tm="100000">
                                          <p:val>
                                            <p:strVal val="0-ppt_w/2"/>
                                          </p:val>
                                        </p:tav>
                                      </p:tavLst>
                                    </p:anim>
                                    <p:anim calcmode="lin" valueType="num">
                                      <p:cBhvr additive="base">
                                        <p:cTn id="391" dur="3000"/>
                                        <p:tgtEl>
                                          <p:spTgt spid="18"/>
                                        </p:tgtEl>
                                        <p:attrNameLst>
                                          <p:attrName>ppt_y</p:attrName>
                                        </p:attrNameLst>
                                      </p:cBhvr>
                                      <p:tavLst>
                                        <p:tav tm="0">
                                          <p:val>
                                            <p:strVal val="ppt_y"/>
                                          </p:val>
                                        </p:tav>
                                        <p:tav tm="100000">
                                          <p:val>
                                            <p:strVal val="ppt_y"/>
                                          </p:val>
                                        </p:tav>
                                      </p:tavLst>
                                    </p:anim>
                                    <p:set>
                                      <p:cBhvr>
                                        <p:cTn id="392" dur="1" fill="hold">
                                          <p:stCondLst>
                                            <p:cond delay="2999"/>
                                          </p:stCondLst>
                                        </p:cTn>
                                        <p:tgtEl>
                                          <p:spTgt spid="18"/>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0"/>
                                        </p:tgtEl>
                                        <p:attrNameLst>
                                          <p:attrName>ppt_x</p:attrName>
                                        </p:attrNameLst>
                                      </p:cBhvr>
                                      <p:tavLst>
                                        <p:tav tm="0">
                                          <p:val>
                                            <p:strVal val="ppt_x"/>
                                          </p:val>
                                        </p:tav>
                                        <p:tav tm="100000">
                                          <p:val>
                                            <p:strVal val="0-ppt_w/2"/>
                                          </p:val>
                                        </p:tav>
                                      </p:tavLst>
                                    </p:anim>
                                    <p:anim calcmode="lin" valueType="num">
                                      <p:cBhvr additive="base">
                                        <p:cTn id="395" dur="3000"/>
                                        <p:tgtEl>
                                          <p:spTgt spid="20"/>
                                        </p:tgtEl>
                                        <p:attrNameLst>
                                          <p:attrName>ppt_y</p:attrName>
                                        </p:attrNameLst>
                                      </p:cBhvr>
                                      <p:tavLst>
                                        <p:tav tm="0">
                                          <p:val>
                                            <p:strVal val="ppt_y"/>
                                          </p:val>
                                        </p:tav>
                                        <p:tav tm="100000">
                                          <p:val>
                                            <p:strVal val="ppt_y"/>
                                          </p:val>
                                        </p:tav>
                                      </p:tavLst>
                                    </p:anim>
                                    <p:set>
                                      <p:cBhvr>
                                        <p:cTn id="396" dur="1" fill="hold">
                                          <p:stCondLst>
                                            <p:cond delay="2999"/>
                                          </p:stCondLst>
                                        </p:cTn>
                                        <p:tgtEl>
                                          <p:spTgt spid="20"/>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22"/>
                                        </p:tgtEl>
                                        <p:attrNameLst>
                                          <p:attrName>ppt_x</p:attrName>
                                        </p:attrNameLst>
                                      </p:cBhvr>
                                      <p:tavLst>
                                        <p:tav tm="0">
                                          <p:val>
                                            <p:strVal val="ppt_x"/>
                                          </p:val>
                                        </p:tav>
                                        <p:tav tm="100000">
                                          <p:val>
                                            <p:strVal val="0-ppt_w/2"/>
                                          </p:val>
                                        </p:tav>
                                      </p:tavLst>
                                    </p:anim>
                                    <p:anim calcmode="lin" valueType="num">
                                      <p:cBhvr additive="base">
                                        <p:cTn id="399" dur="3000"/>
                                        <p:tgtEl>
                                          <p:spTgt spid="22"/>
                                        </p:tgtEl>
                                        <p:attrNameLst>
                                          <p:attrName>ppt_y</p:attrName>
                                        </p:attrNameLst>
                                      </p:cBhvr>
                                      <p:tavLst>
                                        <p:tav tm="0">
                                          <p:val>
                                            <p:strVal val="ppt_y"/>
                                          </p:val>
                                        </p:tav>
                                        <p:tav tm="100000">
                                          <p:val>
                                            <p:strVal val="ppt_y"/>
                                          </p:val>
                                        </p:tav>
                                      </p:tavLst>
                                    </p:anim>
                                    <p:set>
                                      <p:cBhvr>
                                        <p:cTn id="400" dur="1" fill="hold">
                                          <p:stCondLst>
                                            <p:cond delay="2999"/>
                                          </p:stCondLst>
                                        </p:cTn>
                                        <p:tgtEl>
                                          <p:spTgt spid="22"/>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24"/>
                                        </p:tgtEl>
                                        <p:attrNameLst>
                                          <p:attrName>ppt_x</p:attrName>
                                        </p:attrNameLst>
                                      </p:cBhvr>
                                      <p:tavLst>
                                        <p:tav tm="0">
                                          <p:val>
                                            <p:strVal val="ppt_x"/>
                                          </p:val>
                                        </p:tav>
                                        <p:tav tm="100000">
                                          <p:val>
                                            <p:strVal val="0-ppt_w/2"/>
                                          </p:val>
                                        </p:tav>
                                      </p:tavLst>
                                    </p:anim>
                                    <p:anim calcmode="lin" valueType="num">
                                      <p:cBhvr additive="base">
                                        <p:cTn id="403" dur="3000"/>
                                        <p:tgtEl>
                                          <p:spTgt spid="24"/>
                                        </p:tgtEl>
                                        <p:attrNameLst>
                                          <p:attrName>ppt_y</p:attrName>
                                        </p:attrNameLst>
                                      </p:cBhvr>
                                      <p:tavLst>
                                        <p:tav tm="0">
                                          <p:val>
                                            <p:strVal val="ppt_y"/>
                                          </p:val>
                                        </p:tav>
                                        <p:tav tm="100000">
                                          <p:val>
                                            <p:strVal val="ppt_y"/>
                                          </p:val>
                                        </p:tav>
                                      </p:tavLst>
                                    </p:anim>
                                    <p:set>
                                      <p:cBhvr>
                                        <p:cTn id="404" dur="1" fill="hold">
                                          <p:stCondLst>
                                            <p:cond delay="2999"/>
                                          </p:stCondLst>
                                        </p:cTn>
                                        <p:tgtEl>
                                          <p:spTgt spid="24"/>
                                        </p:tgtEl>
                                        <p:attrNameLst>
                                          <p:attrName>style.visibility</p:attrName>
                                        </p:attrNameLst>
                                      </p:cBhvr>
                                      <p:to>
                                        <p:strVal val="hidden"/>
                                      </p:to>
                                    </p:set>
                                  </p:childTnLst>
                                </p:cTn>
                              </p:par>
                              <p:par>
                                <p:cTn id="405" presetID="2" presetClass="exit" presetSubtype="8" fill="hold" grpId="3" nodeType="withEffect">
                                  <p:stCondLst>
                                    <p:cond delay="0"/>
                                  </p:stCondLst>
                                  <p:childTnLst>
                                    <p:anim calcmode="lin" valueType="num">
                                      <p:cBhvr additive="base">
                                        <p:cTn id="406" dur="3000"/>
                                        <p:tgtEl>
                                          <p:spTgt spid="26"/>
                                        </p:tgtEl>
                                        <p:attrNameLst>
                                          <p:attrName>ppt_x</p:attrName>
                                        </p:attrNameLst>
                                      </p:cBhvr>
                                      <p:tavLst>
                                        <p:tav tm="0">
                                          <p:val>
                                            <p:strVal val="ppt_x"/>
                                          </p:val>
                                        </p:tav>
                                        <p:tav tm="100000">
                                          <p:val>
                                            <p:strVal val="0-ppt_w/2"/>
                                          </p:val>
                                        </p:tav>
                                      </p:tavLst>
                                    </p:anim>
                                    <p:anim calcmode="lin" valueType="num">
                                      <p:cBhvr additive="base">
                                        <p:cTn id="407" dur="3000"/>
                                        <p:tgtEl>
                                          <p:spTgt spid="26"/>
                                        </p:tgtEl>
                                        <p:attrNameLst>
                                          <p:attrName>ppt_y</p:attrName>
                                        </p:attrNameLst>
                                      </p:cBhvr>
                                      <p:tavLst>
                                        <p:tav tm="0">
                                          <p:val>
                                            <p:strVal val="ppt_y"/>
                                          </p:val>
                                        </p:tav>
                                        <p:tav tm="100000">
                                          <p:val>
                                            <p:strVal val="ppt_y"/>
                                          </p:val>
                                        </p:tav>
                                      </p:tavLst>
                                    </p:anim>
                                    <p:set>
                                      <p:cBhvr>
                                        <p:cTn id="408" dur="1" fill="hold">
                                          <p:stCondLst>
                                            <p:cond delay="2999"/>
                                          </p:stCondLst>
                                        </p:cTn>
                                        <p:tgtEl>
                                          <p:spTgt spid="26"/>
                                        </p:tgtEl>
                                        <p:attrNameLst>
                                          <p:attrName>style.visibility</p:attrName>
                                        </p:attrNameLst>
                                      </p:cBhvr>
                                      <p:to>
                                        <p:strVal val="hidden"/>
                                      </p:to>
                                    </p:set>
                                  </p:childTnLst>
                                </p:cTn>
                              </p:par>
                              <p:par>
                                <p:cTn id="409" presetID="2" presetClass="exit" presetSubtype="8"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0-ppt_w/2"/>
                                          </p:val>
                                        </p:tav>
                                      </p:tavLst>
                                    </p:anim>
                                    <p:anim calcmode="lin" valueType="num">
                                      <p:cBhvr additive="base">
                                        <p:cTn id="411" dur="3000"/>
                                        <p:tgtEl>
                                          <p:spTgt spid="28"/>
                                        </p:tgtEl>
                                        <p:attrNameLst>
                                          <p:attrName>ppt_y</p:attrName>
                                        </p:attrNameLst>
                                      </p:cBhvr>
                                      <p:tavLst>
                                        <p:tav tm="0">
                                          <p:val>
                                            <p:strVal val="ppt_y"/>
                                          </p:val>
                                        </p:tav>
                                        <p:tav tm="100000">
                                          <p:val>
                                            <p:strVal val="ppt_y"/>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8" fill="hold" grpId="3" nodeType="withEffect">
                                  <p:stCondLst>
                                    <p:cond delay="0"/>
                                  </p:stCondLst>
                                  <p:childTnLst>
                                    <p:anim calcmode="lin" valueType="num">
                                      <p:cBhvr additive="base">
                                        <p:cTn id="414" dur="3000"/>
                                        <p:tgtEl>
                                          <p:spTgt spid="30"/>
                                        </p:tgtEl>
                                        <p:attrNameLst>
                                          <p:attrName>ppt_x</p:attrName>
                                        </p:attrNameLst>
                                      </p:cBhvr>
                                      <p:tavLst>
                                        <p:tav tm="0">
                                          <p:val>
                                            <p:strVal val="ppt_x"/>
                                          </p:val>
                                        </p:tav>
                                        <p:tav tm="100000">
                                          <p:val>
                                            <p:strVal val="0-ppt_w/2"/>
                                          </p:val>
                                        </p:tav>
                                      </p:tavLst>
                                    </p:anim>
                                    <p:anim calcmode="lin" valueType="num">
                                      <p:cBhvr additive="base">
                                        <p:cTn id="415" dur="3000"/>
                                        <p:tgtEl>
                                          <p:spTgt spid="30"/>
                                        </p:tgtEl>
                                        <p:attrNameLst>
                                          <p:attrName>ppt_y</p:attrName>
                                        </p:attrNameLst>
                                      </p:cBhvr>
                                      <p:tavLst>
                                        <p:tav tm="0">
                                          <p:val>
                                            <p:strVal val="ppt_y"/>
                                          </p:val>
                                        </p:tav>
                                        <p:tav tm="100000">
                                          <p:val>
                                            <p:strVal val="ppt_y"/>
                                          </p:val>
                                        </p:tav>
                                      </p:tavLst>
                                    </p:anim>
                                    <p:set>
                                      <p:cBhvr>
                                        <p:cTn id="416" dur="1" fill="hold">
                                          <p:stCondLst>
                                            <p:cond delay="2999"/>
                                          </p:stCondLst>
                                        </p:cTn>
                                        <p:tgtEl>
                                          <p:spTgt spid="30"/>
                                        </p:tgtEl>
                                        <p:attrNameLst>
                                          <p:attrName>style.visibility</p:attrName>
                                        </p:attrNameLst>
                                      </p:cBhvr>
                                      <p:to>
                                        <p:strVal val="hidden"/>
                                      </p:to>
                                    </p:set>
                                  </p:childTnLst>
                                </p:cTn>
                              </p:par>
                              <p:par>
                                <p:cTn id="417" presetID="2" presetClass="exit" presetSubtype="8" fill="hold" grpId="3" nodeType="withEffect">
                                  <p:stCondLst>
                                    <p:cond delay="0"/>
                                  </p:stCondLst>
                                  <p:childTnLst>
                                    <p:anim calcmode="lin" valueType="num">
                                      <p:cBhvr additive="base">
                                        <p:cTn id="418" dur="3000"/>
                                        <p:tgtEl>
                                          <p:spTgt spid="32"/>
                                        </p:tgtEl>
                                        <p:attrNameLst>
                                          <p:attrName>ppt_x</p:attrName>
                                        </p:attrNameLst>
                                      </p:cBhvr>
                                      <p:tavLst>
                                        <p:tav tm="0">
                                          <p:val>
                                            <p:strVal val="ppt_x"/>
                                          </p:val>
                                        </p:tav>
                                        <p:tav tm="100000">
                                          <p:val>
                                            <p:strVal val="0-ppt_w/2"/>
                                          </p:val>
                                        </p:tav>
                                      </p:tavLst>
                                    </p:anim>
                                    <p:anim calcmode="lin" valueType="num">
                                      <p:cBhvr additive="base">
                                        <p:cTn id="419" dur="3000"/>
                                        <p:tgtEl>
                                          <p:spTgt spid="32"/>
                                        </p:tgtEl>
                                        <p:attrNameLst>
                                          <p:attrName>ppt_y</p:attrName>
                                        </p:attrNameLst>
                                      </p:cBhvr>
                                      <p:tavLst>
                                        <p:tav tm="0">
                                          <p:val>
                                            <p:strVal val="ppt_y"/>
                                          </p:val>
                                        </p:tav>
                                        <p:tav tm="100000">
                                          <p:val>
                                            <p:strVal val="ppt_y"/>
                                          </p:val>
                                        </p:tav>
                                      </p:tavLst>
                                    </p:anim>
                                    <p:set>
                                      <p:cBhvr>
                                        <p:cTn id="420" dur="1" fill="hold">
                                          <p:stCondLst>
                                            <p:cond delay="2999"/>
                                          </p:stCondLst>
                                        </p:cTn>
                                        <p:tgtEl>
                                          <p:spTgt spid="32"/>
                                        </p:tgtEl>
                                        <p:attrNameLst>
                                          <p:attrName>style.visibility</p:attrName>
                                        </p:attrNameLst>
                                      </p:cBhvr>
                                      <p:to>
                                        <p:strVal val="hidden"/>
                                      </p:to>
                                    </p:set>
                                  </p:childTnLst>
                                </p:cTn>
                              </p:par>
                              <p:par>
                                <p:cTn id="421" presetID="2" presetClass="exit" presetSubtype="8" fill="hold" grpId="3" nodeType="withEffect">
                                  <p:stCondLst>
                                    <p:cond delay="0"/>
                                  </p:stCondLst>
                                  <p:childTnLst>
                                    <p:anim calcmode="lin" valueType="num">
                                      <p:cBhvr additive="base">
                                        <p:cTn id="422" dur="3000"/>
                                        <p:tgtEl>
                                          <p:spTgt spid="33"/>
                                        </p:tgtEl>
                                        <p:attrNameLst>
                                          <p:attrName>ppt_x</p:attrName>
                                        </p:attrNameLst>
                                      </p:cBhvr>
                                      <p:tavLst>
                                        <p:tav tm="0">
                                          <p:val>
                                            <p:strVal val="ppt_x"/>
                                          </p:val>
                                        </p:tav>
                                        <p:tav tm="100000">
                                          <p:val>
                                            <p:strVal val="0-ppt_w/2"/>
                                          </p:val>
                                        </p:tav>
                                      </p:tavLst>
                                    </p:anim>
                                    <p:anim calcmode="lin" valueType="num">
                                      <p:cBhvr additive="base">
                                        <p:cTn id="423" dur="3000"/>
                                        <p:tgtEl>
                                          <p:spTgt spid="33"/>
                                        </p:tgtEl>
                                        <p:attrNameLst>
                                          <p:attrName>ppt_y</p:attrName>
                                        </p:attrNameLst>
                                      </p:cBhvr>
                                      <p:tavLst>
                                        <p:tav tm="0">
                                          <p:val>
                                            <p:strVal val="ppt_y"/>
                                          </p:val>
                                        </p:tav>
                                        <p:tav tm="100000">
                                          <p:val>
                                            <p:strVal val="ppt_y"/>
                                          </p:val>
                                        </p:tav>
                                      </p:tavLst>
                                    </p:anim>
                                    <p:set>
                                      <p:cBhvr>
                                        <p:cTn id="424" dur="1" fill="hold">
                                          <p:stCondLst>
                                            <p:cond delay="2999"/>
                                          </p:stCondLst>
                                        </p:cTn>
                                        <p:tgtEl>
                                          <p:spTgt spid="33"/>
                                        </p:tgtEl>
                                        <p:attrNameLst>
                                          <p:attrName>style.visibility</p:attrName>
                                        </p:attrNameLst>
                                      </p:cBhvr>
                                      <p:to>
                                        <p:strVal val="hidden"/>
                                      </p:to>
                                    </p:set>
                                  </p:childTnLst>
                                </p:cTn>
                              </p:par>
                              <p:par>
                                <p:cTn id="425" presetID="5" presetClass="exit" presetSubtype="10" fill="hold" grpId="4" nodeType="withEffect">
                                  <p:stCondLst>
                                    <p:cond delay="0"/>
                                  </p:stCondLst>
                                  <p:childTnLst>
                                    <p:animEffect transition="out" filter="checkerboard(across)">
                                      <p:cBhvr>
                                        <p:cTn id="426" dur="3000"/>
                                        <p:tgtEl>
                                          <p:spTgt spid="3"/>
                                        </p:tgtEl>
                                      </p:cBhvr>
                                    </p:animEffect>
                                    <p:set>
                                      <p:cBhvr>
                                        <p:cTn id="427" dur="1" fill="hold">
                                          <p:stCondLst>
                                            <p:cond delay="2999"/>
                                          </p:stCondLst>
                                        </p:cTn>
                                        <p:tgtEl>
                                          <p:spTgt spid="3"/>
                                        </p:tgtEl>
                                        <p:attrNameLst>
                                          <p:attrName>style.visibility</p:attrName>
                                        </p:attrNameLst>
                                      </p:cBhvr>
                                      <p:to>
                                        <p:strVal val="hidden"/>
                                      </p:to>
                                    </p:set>
                                  </p:childTnLst>
                                </p:cTn>
                              </p:par>
                              <p:par>
                                <p:cTn id="428" presetID="5" presetClass="exit" presetSubtype="10" fill="hold" grpId="4" nodeType="withEffect">
                                  <p:stCondLst>
                                    <p:cond delay="0"/>
                                  </p:stCondLst>
                                  <p:childTnLst>
                                    <p:animEffect transition="out" filter="checkerboard(across)">
                                      <p:cBhvr>
                                        <p:cTn id="429" dur="3000"/>
                                        <p:tgtEl>
                                          <p:spTgt spid="4"/>
                                        </p:tgtEl>
                                      </p:cBhvr>
                                    </p:animEffect>
                                    <p:set>
                                      <p:cBhvr>
                                        <p:cTn id="430" dur="1" fill="hold">
                                          <p:stCondLst>
                                            <p:cond delay="2999"/>
                                          </p:stCondLst>
                                        </p:cTn>
                                        <p:tgtEl>
                                          <p:spTgt spid="4"/>
                                        </p:tgtEl>
                                        <p:attrNameLst>
                                          <p:attrName>style.visibility</p:attrName>
                                        </p:attrNameLst>
                                      </p:cBhvr>
                                      <p:to>
                                        <p:strVal val="hidden"/>
                                      </p:to>
                                    </p:set>
                                  </p:childTnLst>
                                </p:cTn>
                              </p:par>
                              <p:par>
                                <p:cTn id="431" presetID="5" presetClass="exit" presetSubtype="10" fill="hold" grpId="4" nodeType="withEffect">
                                  <p:stCondLst>
                                    <p:cond delay="0"/>
                                  </p:stCondLst>
                                  <p:childTnLst>
                                    <p:animEffect transition="out" filter="checkerboard(across)">
                                      <p:cBhvr>
                                        <p:cTn id="432" dur="3000"/>
                                        <p:tgtEl>
                                          <p:spTgt spid="5"/>
                                        </p:tgtEl>
                                      </p:cBhvr>
                                    </p:animEffect>
                                    <p:set>
                                      <p:cBhvr>
                                        <p:cTn id="433" dur="1" fill="hold">
                                          <p:stCondLst>
                                            <p:cond delay="2999"/>
                                          </p:stCondLst>
                                        </p:cTn>
                                        <p:tgtEl>
                                          <p:spTgt spid="5"/>
                                        </p:tgtEl>
                                        <p:attrNameLst>
                                          <p:attrName>style.visibility</p:attrName>
                                        </p:attrNameLst>
                                      </p:cBhvr>
                                      <p:to>
                                        <p:strVal val="hidden"/>
                                      </p:to>
                                    </p:set>
                                  </p:childTnLst>
                                </p:cTn>
                              </p:par>
                              <p:par>
                                <p:cTn id="434" presetID="5" presetClass="exit" presetSubtype="10" fill="hold" grpId="4" nodeType="withEffect">
                                  <p:stCondLst>
                                    <p:cond delay="0"/>
                                  </p:stCondLst>
                                  <p:childTnLst>
                                    <p:animEffect transition="out" filter="checkerboard(across)">
                                      <p:cBhvr>
                                        <p:cTn id="435" dur="3000"/>
                                        <p:tgtEl>
                                          <p:spTgt spid="6"/>
                                        </p:tgtEl>
                                      </p:cBhvr>
                                    </p:animEffect>
                                    <p:set>
                                      <p:cBhvr>
                                        <p:cTn id="436" dur="1" fill="hold">
                                          <p:stCondLst>
                                            <p:cond delay="2999"/>
                                          </p:stCondLst>
                                        </p:cTn>
                                        <p:tgtEl>
                                          <p:spTgt spid="6"/>
                                        </p:tgtEl>
                                        <p:attrNameLst>
                                          <p:attrName>style.visibility</p:attrName>
                                        </p:attrNameLst>
                                      </p:cBhvr>
                                      <p:to>
                                        <p:strVal val="hidden"/>
                                      </p:to>
                                    </p:set>
                                  </p:childTnLst>
                                </p:cTn>
                              </p:par>
                              <p:par>
                                <p:cTn id="437" presetID="5" presetClass="exit" presetSubtype="10" fill="hold" grpId="4" nodeType="withEffect">
                                  <p:stCondLst>
                                    <p:cond delay="0"/>
                                  </p:stCondLst>
                                  <p:childTnLst>
                                    <p:animEffect transition="out" filter="checkerboard(across)">
                                      <p:cBhvr>
                                        <p:cTn id="438" dur="3000"/>
                                        <p:tgtEl>
                                          <p:spTgt spid="7"/>
                                        </p:tgtEl>
                                      </p:cBhvr>
                                    </p:animEffect>
                                    <p:set>
                                      <p:cBhvr>
                                        <p:cTn id="439" dur="1" fill="hold">
                                          <p:stCondLst>
                                            <p:cond delay="2999"/>
                                          </p:stCondLst>
                                        </p:cTn>
                                        <p:tgtEl>
                                          <p:spTgt spid="7"/>
                                        </p:tgtEl>
                                        <p:attrNameLst>
                                          <p:attrName>style.visibility</p:attrName>
                                        </p:attrNameLst>
                                      </p:cBhvr>
                                      <p:to>
                                        <p:strVal val="hidden"/>
                                      </p:to>
                                    </p:set>
                                  </p:childTnLst>
                                </p:cTn>
                              </p:par>
                              <p:par>
                                <p:cTn id="440" presetID="5" presetClass="exit" presetSubtype="10" fill="hold" grpId="4" nodeType="withEffect">
                                  <p:stCondLst>
                                    <p:cond delay="0"/>
                                  </p:stCondLst>
                                  <p:childTnLst>
                                    <p:animEffect transition="out" filter="checkerboard(across)">
                                      <p:cBhvr>
                                        <p:cTn id="441" dur="3000"/>
                                        <p:tgtEl>
                                          <p:spTgt spid="8"/>
                                        </p:tgtEl>
                                      </p:cBhvr>
                                    </p:animEffect>
                                    <p:set>
                                      <p:cBhvr>
                                        <p:cTn id="442" dur="1" fill="hold">
                                          <p:stCondLst>
                                            <p:cond delay="2999"/>
                                          </p:stCondLst>
                                        </p:cTn>
                                        <p:tgtEl>
                                          <p:spTgt spid="8"/>
                                        </p:tgtEl>
                                        <p:attrNameLst>
                                          <p:attrName>style.visibility</p:attrName>
                                        </p:attrNameLst>
                                      </p:cBhvr>
                                      <p:to>
                                        <p:strVal val="hidden"/>
                                      </p:to>
                                    </p:set>
                                  </p:childTnLst>
                                </p:cTn>
                              </p:par>
                              <p:par>
                                <p:cTn id="443" presetID="5" presetClass="exit" presetSubtype="10" fill="hold" grpId="4" nodeType="withEffect">
                                  <p:stCondLst>
                                    <p:cond delay="0"/>
                                  </p:stCondLst>
                                  <p:childTnLst>
                                    <p:animEffect transition="out" filter="checkerboard(across)">
                                      <p:cBhvr>
                                        <p:cTn id="444" dur="3000"/>
                                        <p:tgtEl>
                                          <p:spTgt spid="9"/>
                                        </p:tgtEl>
                                      </p:cBhvr>
                                    </p:animEffect>
                                    <p:set>
                                      <p:cBhvr>
                                        <p:cTn id="445" dur="1" fill="hold">
                                          <p:stCondLst>
                                            <p:cond delay="2999"/>
                                          </p:stCondLst>
                                        </p:cTn>
                                        <p:tgtEl>
                                          <p:spTgt spid="9"/>
                                        </p:tgtEl>
                                        <p:attrNameLst>
                                          <p:attrName>style.visibility</p:attrName>
                                        </p:attrNameLst>
                                      </p:cBhvr>
                                      <p:to>
                                        <p:strVal val="hidden"/>
                                      </p:to>
                                    </p:set>
                                  </p:childTnLst>
                                </p:cTn>
                              </p:par>
                              <p:par>
                                <p:cTn id="446" presetID="5" presetClass="exit" presetSubtype="10" fill="hold" grpId="4" nodeType="withEffect">
                                  <p:stCondLst>
                                    <p:cond delay="0"/>
                                  </p:stCondLst>
                                  <p:childTnLst>
                                    <p:animEffect transition="out" filter="checkerboard(across)">
                                      <p:cBhvr>
                                        <p:cTn id="447" dur="3000"/>
                                        <p:tgtEl>
                                          <p:spTgt spid="10"/>
                                        </p:tgtEl>
                                      </p:cBhvr>
                                    </p:animEffect>
                                    <p:set>
                                      <p:cBhvr>
                                        <p:cTn id="448" dur="1" fill="hold">
                                          <p:stCondLst>
                                            <p:cond delay="2999"/>
                                          </p:stCondLst>
                                        </p:cTn>
                                        <p:tgtEl>
                                          <p:spTgt spid="10"/>
                                        </p:tgtEl>
                                        <p:attrNameLst>
                                          <p:attrName>style.visibility</p:attrName>
                                        </p:attrNameLst>
                                      </p:cBhvr>
                                      <p:to>
                                        <p:strVal val="hidden"/>
                                      </p:to>
                                    </p:set>
                                  </p:childTnLst>
                                </p:cTn>
                              </p:par>
                              <p:par>
                                <p:cTn id="449" presetID="5" presetClass="exit" presetSubtype="10" fill="hold" grpId="4" nodeType="withEffect">
                                  <p:stCondLst>
                                    <p:cond delay="0"/>
                                  </p:stCondLst>
                                  <p:childTnLst>
                                    <p:animEffect transition="out" filter="checkerboard(across)">
                                      <p:cBhvr>
                                        <p:cTn id="450" dur="3000"/>
                                        <p:tgtEl>
                                          <p:spTgt spid="11"/>
                                        </p:tgtEl>
                                      </p:cBhvr>
                                    </p:animEffect>
                                    <p:set>
                                      <p:cBhvr>
                                        <p:cTn id="451" dur="1" fill="hold">
                                          <p:stCondLst>
                                            <p:cond delay="2999"/>
                                          </p:stCondLst>
                                        </p:cTn>
                                        <p:tgtEl>
                                          <p:spTgt spid="11"/>
                                        </p:tgtEl>
                                        <p:attrNameLst>
                                          <p:attrName>style.visibility</p:attrName>
                                        </p:attrNameLst>
                                      </p:cBhvr>
                                      <p:to>
                                        <p:strVal val="hidden"/>
                                      </p:to>
                                    </p:set>
                                  </p:childTnLst>
                                </p:cTn>
                              </p:par>
                              <p:par>
                                <p:cTn id="452" presetID="5" presetClass="exit" presetSubtype="10" fill="hold" grpId="4" nodeType="withEffect">
                                  <p:stCondLst>
                                    <p:cond delay="0"/>
                                  </p:stCondLst>
                                  <p:childTnLst>
                                    <p:animEffect transition="out" filter="checkerboard(across)">
                                      <p:cBhvr>
                                        <p:cTn id="453" dur="3000"/>
                                        <p:tgtEl>
                                          <p:spTgt spid="12"/>
                                        </p:tgtEl>
                                      </p:cBhvr>
                                    </p:animEffect>
                                    <p:set>
                                      <p:cBhvr>
                                        <p:cTn id="454" dur="1" fill="hold">
                                          <p:stCondLst>
                                            <p:cond delay="2999"/>
                                          </p:stCondLst>
                                        </p:cTn>
                                        <p:tgtEl>
                                          <p:spTgt spid="12"/>
                                        </p:tgtEl>
                                        <p:attrNameLst>
                                          <p:attrName>style.visibility</p:attrName>
                                        </p:attrNameLst>
                                      </p:cBhvr>
                                      <p:to>
                                        <p:strVal val="hidden"/>
                                      </p:to>
                                    </p:set>
                                  </p:childTnLst>
                                </p:cTn>
                              </p:par>
                              <p:par>
                                <p:cTn id="455" presetID="5" presetClass="exit" presetSubtype="10" fill="hold" grpId="4" nodeType="withEffect">
                                  <p:stCondLst>
                                    <p:cond delay="0"/>
                                  </p:stCondLst>
                                  <p:childTnLst>
                                    <p:animEffect transition="out" filter="checkerboard(across)">
                                      <p:cBhvr>
                                        <p:cTn id="456" dur="3000"/>
                                        <p:tgtEl>
                                          <p:spTgt spid="13"/>
                                        </p:tgtEl>
                                      </p:cBhvr>
                                    </p:animEffect>
                                    <p:set>
                                      <p:cBhvr>
                                        <p:cTn id="457" dur="1" fill="hold">
                                          <p:stCondLst>
                                            <p:cond delay="2999"/>
                                          </p:stCondLst>
                                        </p:cTn>
                                        <p:tgtEl>
                                          <p:spTgt spid="13"/>
                                        </p:tgtEl>
                                        <p:attrNameLst>
                                          <p:attrName>style.visibility</p:attrName>
                                        </p:attrNameLst>
                                      </p:cBhvr>
                                      <p:to>
                                        <p:strVal val="hidden"/>
                                      </p:to>
                                    </p:set>
                                  </p:childTnLst>
                                </p:cTn>
                              </p:par>
                              <p:par>
                                <p:cTn id="458" presetID="5" presetClass="exit" presetSubtype="10" fill="hold" grpId="4" nodeType="withEffect">
                                  <p:stCondLst>
                                    <p:cond delay="0"/>
                                  </p:stCondLst>
                                  <p:childTnLst>
                                    <p:animEffect transition="out" filter="checkerboard(across)">
                                      <p:cBhvr>
                                        <p:cTn id="459" dur="3000"/>
                                        <p:tgtEl>
                                          <p:spTgt spid="14"/>
                                        </p:tgtEl>
                                      </p:cBhvr>
                                    </p:animEffect>
                                    <p:set>
                                      <p:cBhvr>
                                        <p:cTn id="460" dur="1" fill="hold">
                                          <p:stCondLst>
                                            <p:cond delay="2999"/>
                                          </p:stCondLst>
                                        </p:cTn>
                                        <p:tgtEl>
                                          <p:spTgt spid="14"/>
                                        </p:tgtEl>
                                        <p:attrNameLst>
                                          <p:attrName>style.visibility</p:attrName>
                                        </p:attrNameLst>
                                      </p:cBhvr>
                                      <p:to>
                                        <p:strVal val="hidden"/>
                                      </p:to>
                                    </p:set>
                                  </p:childTnLst>
                                </p:cTn>
                              </p:par>
                              <p:par>
                                <p:cTn id="461" presetID="5" presetClass="exit" presetSubtype="10" fill="hold" grpId="4" nodeType="withEffect">
                                  <p:stCondLst>
                                    <p:cond delay="0"/>
                                  </p:stCondLst>
                                  <p:childTnLst>
                                    <p:animEffect transition="out" filter="checkerboard(across)">
                                      <p:cBhvr>
                                        <p:cTn id="462" dur="3000"/>
                                        <p:tgtEl>
                                          <p:spTgt spid="15"/>
                                        </p:tgtEl>
                                      </p:cBhvr>
                                    </p:animEffect>
                                    <p:set>
                                      <p:cBhvr>
                                        <p:cTn id="463" dur="1" fill="hold">
                                          <p:stCondLst>
                                            <p:cond delay="2999"/>
                                          </p:stCondLst>
                                        </p:cTn>
                                        <p:tgtEl>
                                          <p:spTgt spid="15"/>
                                        </p:tgtEl>
                                        <p:attrNameLst>
                                          <p:attrName>style.visibility</p:attrName>
                                        </p:attrNameLst>
                                      </p:cBhvr>
                                      <p:to>
                                        <p:strVal val="hidden"/>
                                      </p:to>
                                    </p:set>
                                  </p:childTnLst>
                                </p:cTn>
                              </p:par>
                              <p:par>
                                <p:cTn id="464" presetID="5" presetClass="exit" presetSubtype="10" fill="hold" grpId="4" nodeType="withEffect">
                                  <p:stCondLst>
                                    <p:cond delay="0"/>
                                  </p:stCondLst>
                                  <p:childTnLst>
                                    <p:animEffect transition="out" filter="checkerboard(across)">
                                      <p:cBhvr>
                                        <p:cTn id="465" dur="3000"/>
                                        <p:tgtEl>
                                          <p:spTgt spid="16"/>
                                        </p:tgtEl>
                                      </p:cBhvr>
                                    </p:animEffect>
                                    <p:set>
                                      <p:cBhvr>
                                        <p:cTn id="466" dur="1" fill="hold">
                                          <p:stCondLst>
                                            <p:cond delay="2999"/>
                                          </p:stCondLst>
                                        </p:cTn>
                                        <p:tgtEl>
                                          <p:spTgt spid="16"/>
                                        </p:tgtEl>
                                        <p:attrNameLst>
                                          <p:attrName>style.visibility</p:attrName>
                                        </p:attrNameLst>
                                      </p:cBhvr>
                                      <p:to>
                                        <p:strVal val="hidden"/>
                                      </p:to>
                                    </p:set>
                                  </p:childTnLst>
                                </p:cTn>
                              </p:par>
                              <p:par>
                                <p:cTn id="467" presetID="5" presetClass="exit" presetSubtype="10" fill="hold" grpId="4" nodeType="withEffect">
                                  <p:stCondLst>
                                    <p:cond delay="0"/>
                                  </p:stCondLst>
                                  <p:childTnLst>
                                    <p:animEffect transition="out" filter="checkerboard(across)">
                                      <p:cBhvr>
                                        <p:cTn id="468" dur="3000"/>
                                        <p:tgtEl>
                                          <p:spTgt spid="17"/>
                                        </p:tgtEl>
                                      </p:cBhvr>
                                    </p:animEffect>
                                    <p:set>
                                      <p:cBhvr>
                                        <p:cTn id="469" dur="1" fill="hold">
                                          <p:stCondLst>
                                            <p:cond delay="2999"/>
                                          </p:stCondLst>
                                        </p:cTn>
                                        <p:tgtEl>
                                          <p:spTgt spid="17"/>
                                        </p:tgtEl>
                                        <p:attrNameLst>
                                          <p:attrName>style.visibility</p:attrName>
                                        </p:attrNameLst>
                                      </p:cBhvr>
                                      <p:to>
                                        <p:strVal val="hidden"/>
                                      </p:to>
                                    </p:set>
                                  </p:childTnLst>
                                </p:cTn>
                              </p:par>
                              <p:par>
                                <p:cTn id="470" presetID="5" presetClass="exit" presetSubtype="10" fill="hold" grpId="4" nodeType="withEffect">
                                  <p:stCondLst>
                                    <p:cond delay="0"/>
                                  </p:stCondLst>
                                  <p:childTnLst>
                                    <p:animEffect transition="out" filter="checkerboard(across)">
                                      <p:cBhvr>
                                        <p:cTn id="471" dur="3000"/>
                                        <p:tgtEl>
                                          <p:spTgt spid="18"/>
                                        </p:tgtEl>
                                      </p:cBhvr>
                                    </p:animEffect>
                                    <p:set>
                                      <p:cBhvr>
                                        <p:cTn id="472" dur="1" fill="hold">
                                          <p:stCondLst>
                                            <p:cond delay="2999"/>
                                          </p:stCondLst>
                                        </p:cTn>
                                        <p:tgtEl>
                                          <p:spTgt spid="18"/>
                                        </p:tgtEl>
                                        <p:attrNameLst>
                                          <p:attrName>style.visibility</p:attrName>
                                        </p:attrNameLst>
                                      </p:cBhvr>
                                      <p:to>
                                        <p:strVal val="hidden"/>
                                      </p:to>
                                    </p:set>
                                  </p:childTnLst>
                                </p:cTn>
                              </p:par>
                              <p:par>
                                <p:cTn id="473" presetID="5" presetClass="exit" presetSubtype="10" fill="hold" grpId="4" nodeType="withEffect">
                                  <p:stCondLst>
                                    <p:cond delay="0"/>
                                  </p:stCondLst>
                                  <p:childTnLst>
                                    <p:animEffect transition="out" filter="checkerboard(across)">
                                      <p:cBhvr>
                                        <p:cTn id="474" dur="3000"/>
                                        <p:tgtEl>
                                          <p:spTgt spid="19"/>
                                        </p:tgtEl>
                                      </p:cBhvr>
                                    </p:animEffect>
                                    <p:set>
                                      <p:cBhvr>
                                        <p:cTn id="475" dur="1" fill="hold">
                                          <p:stCondLst>
                                            <p:cond delay="2999"/>
                                          </p:stCondLst>
                                        </p:cTn>
                                        <p:tgtEl>
                                          <p:spTgt spid="19"/>
                                        </p:tgtEl>
                                        <p:attrNameLst>
                                          <p:attrName>style.visibility</p:attrName>
                                        </p:attrNameLst>
                                      </p:cBhvr>
                                      <p:to>
                                        <p:strVal val="hidden"/>
                                      </p:to>
                                    </p:set>
                                  </p:childTnLst>
                                </p:cTn>
                              </p:par>
                              <p:par>
                                <p:cTn id="476" presetID="5" presetClass="exit" presetSubtype="10" fill="hold" grpId="4" nodeType="withEffect">
                                  <p:stCondLst>
                                    <p:cond delay="0"/>
                                  </p:stCondLst>
                                  <p:childTnLst>
                                    <p:animEffect transition="out" filter="checkerboard(across)">
                                      <p:cBhvr>
                                        <p:cTn id="477" dur="3000"/>
                                        <p:tgtEl>
                                          <p:spTgt spid="20"/>
                                        </p:tgtEl>
                                      </p:cBhvr>
                                    </p:animEffect>
                                    <p:set>
                                      <p:cBhvr>
                                        <p:cTn id="478" dur="1" fill="hold">
                                          <p:stCondLst>
                                            <p:cond delay="2999"/>
                                          </p:stCondLst>
                                        </p:cTn>
                                        <p:tgtEl>
                                          <p:spTgt spid="20"/>
                                        </p:tgtEl>
                                        <p:attrNameLst>
                                          <p:attrName>style.visibility</p:attrName>
                                        </p:attrNameLst>
                                      </p:cBhvr>
                                      <p:to>
                                        <p:strVal val="hidden"/>
                                      </p:to>
                                    </p:set>
                                  </p:childTnLst>
                                </p:cTn>
                              </p:par>
                              <p:par>
                                <p:cTn id="479" presetID="5" presetClass="exit" presetSubtype="10" fill="hold" grpId="4" nodeType="withEffect">
                                  <p:stCondLst>
                                    <p:cond delay="0"/>
                                  </p:stCondLst>
                                  <p:childTnLst>
                                    <p:animEffect transition="out" filter="checkerboard(across)">
                                      <p:cBhvr>
                                        <p:cTn id="480" dur="3000"/>
                                        <p:tgtEl>
                                          <p:spTgt spid="21"/>
                                        </p:tgtEl>
                                      </p:cBhvr>
                                    </p:animEffect>
                                    <p:set>
                                      <p:cBhvr>
                                        <p:cTn id="481" dur="1" fill="hold">
                                          <p:stCondLst>
                                            <p:cond delay="2999"/>
                                          </p:stCondLst>
                                        </p:cTn>
                                        <p:tgtEl>
                                          <p:spTgt spid="21"/>
                                        </p:tgtEl>
                                        <p:attrNameLst>
                                          <p:attrName>style.visibility</p:attrName>
                                        </p:attrNameLst>
                                      </p:cBhvr>
                                      <p:to>
                                        <p:strVal val="hidden"/>
                                      </p:to>
                                    </p:set>
                                  </p:childTnLst>
                                </p:cTn>
                              </p:par>
                              <p:par>
                                <p:cTn id="482" presetID="5" presetClass="exit" presetSubtype="10" fill="hold" grpId="4" nodeType="withEffect">
                                  <p:stCondLst>
                                    <p:cond delay="0"/>
                                  </p:stCondLst>
                                  <p:childTnLst>
                                    <p:animEffect transition="out" filter="checkerboard(across)">
                                      <p:cBhvr>
                                        <p:cTn id="483" dur="3000"/>
                                        <p:tgtEl>
                                          <p:spTgt spid="22"/>
                                        </p:tgtEl>
                                      </p:cBhvr>
                                    </p:animEffect>
                                    <p:set>
                                      <p:cBhvr>
                                        <p:cTn id="484" dur="1" fill="hold">
                                          <p:stCondLst>
                                            <p:cond delay="2999"/>
                                          </p:stCondLst>
                                        </p:cTn>
                                        <p:tgtEl>
                                          <p:spTgt spid="22"/>
                                        </p:tgtEl>
                                        <p:attrNameLst>
                                          <p:attrName>style.visibility</p:attrName>
                                        </p:attrNameLst>
                                      </p:cBhvr>
                                      <p:to>
                                        <p:strVal val="hidden"/>
                                      </p:to>
                                    </p:set>
                                  </p:childTnLst>
                                </p:cTn>
                              </p:par>
                              <p:par>
                                <p:cTn id="485" presetID="5" presetClass="exit" presetSubtype="10" fill="hold" grpId="4" nodeType="withEffect">
                                  <p:stCondLst>
                                    <p:cond delay="0"/>
                                  </p:stCondLst>
                                  <p:childTnLst>
                                    <p:animEffect transition="out" filter="checkerboard(across)">
                                      <p:cBhvr>
                                        <p:cTn id="486" dur="3000"/>
                                        <p:tgtEl>
                                          <p:spTgt spid="23"/>
                                        </p:tgtEl>
                                      </p:cBhvr>
                                    </p:animEffect>
                                    <p:set>
                                      <p:cBhvr>
                                        <p:cTn id="487" dur="1" fill="hold">
                                          <p:stCondLst>
                                            <p:cond delay="2999"/>
                                          </p:stCondLst>
                                        </p:cTn>
                                        <p:tgtEl>
                                          <p:spTgt spid="23"/>
                                        </p:tgtEl>
                                        <p:attrNameLst>
                                          <p:attrName>style.visibility</p:attrName>
                                        </p:attrNameLst>
                                      </p:cBhvr>
                                      <p:to>
                                        <p:strVal val="hidden"/>
                                      </p:to>
                                    </p:set>
                                  </p:childTnLst>
                                </p:cTn>
                              </p:par>
                              <p:par>
                                <p:cTn id="488" presetID="5" presetClass="exit" presetSubtype="10" fill="hold" grpId="4" nodeType="withEffect">
                                  <p:stCondLst>
                                    <p:cond delay="0"/>
                                  </p:stCondLst>
                                  <p:childTnLst>
                                    <p:animEffect transition="out" filter="checkerboard(across)">
                                      <p:cBhvr>
                                        <p:cTn id="489" dur="3000"/>
                                        <p:tgtEl>
                                          <p:spTgt spid="24"/>
                                        </p:tgtEl>
                                      </p:cBhvr>
                                    </p:animEffect>
                                    <p:set>
                                      <p:cBhvr>
                                        <p:cTn id="490" dur="1" fill="hold">
                                          <p:stCondLst>
                                            <p:cond delay="2999"/>
                                          </p:stCondLst>
                                        </p:cTn>
                                        <p:tgtEl>
                                          <p:spTgt spid="24"/>
                                        </p:tgtEl>
                                        <p:attrNameLst>
                                          <p:attrName>style.visibility</p:attrName>
                                        </p:attrNameLst>
                                      </p:cBhvr>
                                      <p:to>
                                        <p:strVal val="hidden"/>
                                      </p:to>
                                    </p:set>
                                  </p:childTnLst>
                                </p:cTn>
                              </p:par>
                              <p:par>
                                <p:cTn id="491" presetID="5" presetClass="exit" presetSubtype="10" fill="hold" grpId="4" nodeType="withEffect">
                                  <p:stCondLst>
                                    <p:cond delay="0"/>
                                  </p:stCondLst>
                                  <p:childTnLst>
                                    <p:animEffect transition="out" filter="checkerboard(across)">
                                      <p:cBhvr>
                                        <p:cTn id="492" dur="3000"/>
                                        <p:tgtEl>
                                          <p:spTgt spid="25"/>
                                        </p:tgtEl>
                                      </p:cBhvr>
                                    </p:animEffect>
                                    <p:set>
                                      <p:cBhvr>
                                        <p:cTn id="493" dur="1" fill="hold">
                                          <p:stCondLst>
                                            <p:cond delay="2999"/>
                                          </p:stCondLst>
                                        </p:cTn>
                                        <p:tgtEl>
                                          <p:spTgt spid="25"/>
                                        </p:tgtEl>
                                        <p:attrNameLst>
                                          <p:attrName>style.visibility</p:attrName>
                                        </p:attrNameLst>
                                      </p:cBhvr>
                                      <p:to>
                                        <p:strVal val="hidden"/>
                                      </p:to>
                                    </p:set>
                                  </p:childTnLst>
                                </p:cTn>
                              </p:par>
                              <p:par>
                                <p:cTn id="494" presetID="5" presetClass="exit" presetSubtype="10" fill="hold" grpId="4" nodeType="withEffect">
                                  <p:stCondLst>
                                    <p:cond delay="0"/>
                                  </p:stCondLst>
                                  <p:childTnLst>
                                    <p:animEffect transition="out" filter="checkerboard(across)">
                                      <p:cBhvr>
                                        <p:cTn id="495" dur="3000"/>
                                        <p:tgtEl>
                                          <p:spTgt spid="26"/>
                                        </p:tgtEl>
                                      </p:cBhvr>
                                    </p:animEffect>
                                    <p:set>
                                      <p:cBhvr>
                                        <p:cTn id="496" dur="1" fill="hold">
                                          <p:stCondLst>
                                            <p:cond delay="2999"/>
                                          </p:stCondLst>
                                        </p:cTn>
                                        <p:tgtEl>
                                          <p:spTgt spid="26"/>
                                        </p:tgtEl>
                                        <p:attrNameLst>
                                          <p:attrName>style.visibility</p:attrName>
                                        </p:attrNameLst>
                                      </p:cBhvr>
                                      <p:to>
                                        <p:strVal val="hidden"/>
                                      </p:to>
                                    </p:set>
                                  </p:childTnLst>
                                </p:cTn>
                              </p:par>
                              <p:par>
                                <p:cTn id="497" presetID="5" presetClass="exit" presetSubtype="10" fill="hold" grpId="4" nodeType="withEffect">
                                  <p:stCondLst>
                                    <p:cond delay="0"/>
                                  </p:stCondLst>
                                  <p:childTnLst>
                                    <p:animEffect transition="out" filter="checkerboard(across)">
                                      <p:cBhvr>
                                        <p:cTn id="498" dur="3000"/>
                                        <p:tgtEl>
                                          <p:spTgt spid="27"/>
                                        </p:tgtEl>
                                      </p:cBhvr>
                                    </p:animEffect>
                                    <p:set>
                                      <p:cBhvr>
                                        <p:cTn id="499" dur="1" fill="hold">
                                          <p:stCondLst>
                                            <p:cond delay="2999"/>
                                          </p:stCondLst>
                                        </p:cTn>
                                        <p:tgtEl>
                                          <p:spTgt spid="27"/>
                                        </p:tgtEl>
                                        <p:attrNameLst>
                                          <p:attrName>style.visibility</p:attrName>
                                        </p:attrNameLst>
                                      </p:cBhvr>
                                      <p:to>
                                        <p:strVal val="hidden"/>
                                      </p:to>
                                    </p:set>
                                  </p:childTnLst>
                                </p:cTn>
                              </p:par>
                              <p:par>
                                <p:cTn id="500" presetID="5" presetClass="exit" presetSubtype="10" fill="hold" grpId="4" nodeType="withEffect">
                                  <p:stCondLst>
                                    <p:cond delay="0"/>
                                  </p:stCondLst>
                                  <p:childTnLst>
                                    <p:animEffect transition="out" filter="checkerboard(across)">
                                      <p:cBhvr>
                                        <p:cTn id="501" dur="3000"/>
                                        <p:tgtEl>
                                          <p:spTgt spid="28"/>
                                        </p:tgtEl>
                                      </p:cBhvr>
                                    </p:animEffect>
                                    <p:set>
                                      <p:cBhvr>
                                        <p:cTn id="502" dur="1" fill="hold">
                                          <p:stCondLst>
                                            <p:cond delay="2999"/>
                                          </p:stCondLst>
                                        </p:cTn>
                                        <p:tgtEl>
                                          <p:spTgt spid="28"/>
                                        </p:tgtEl>
                                        <p:attrNameLst>
                                          <p:attrName>style.visibility</p:attrName>
                                        </p:attrNameLst>
                                      </p:cBhvr>
                                      <p:to>
                                        <p:strVal val="hidden"/>
                                      </p:to>
                                    </p:set>
                                  </p:childTnLst>
                                </p:cTn>
                              </p:par>
                              <p:par>
                                <p:cTn id="503" presetID="5" presetClass="exit" presetSubtype="10" fill="hold" grpId="4" nodeType="withEffect">
                                  <p:stCondLst>
                                    <p:cond delay="0"/>
                                  </p:stCondLst>
                                  <p:childTnLst>
                                    <p:animEffect transition="out" filter="checkerboard(across)">
                                      <p:cBhvr>
                                        <p:cTn id="504" dur="3000"/>
                                        <p:tgtEl>
                                          <p:spTgt spid="29"/>
                                        </p:tgtEl>
                                      </p:cBhvr>
                                    </p:animEffect>
                                    <p:set>
                                      <p:cBhvr>
                                        <p:cTn id="505" dur="1" fill="hold">
                                          <p:stCondLst>
                                            <p:cond delay="2999"/>
                                          </p:stCondLst>
                                        </p:cTn>
                                        <p:tgtEl>
                                          <p:spTgt spid="29"/>
                                        </p:tgtEl>
                                        <p:attrNameLst>
                                          <p:attrName>style.visibility</p:attrName>
                                        </p:attrNameLst>
                                      </p:cBhvr>
                                      <p:to>
                                        <p:strVal val="hidden"/>
                                      </p:to>
                                    </p:set>
                                  </p:childTnLst>
                                </p:cTn>
                              </p:par>
                              <p:par>
                                <p:cTn id="506" presetID="5" presetClass="exit" presetSubtype="10" fill="hold" grpId="4" nodeType="withEffect">
                                  <p:stCondLst>
                                    <p:cond delay="0"/>
                                  </p:stCondLst>
                                  <p:childTnLst>
                                    <p:animEffect transition="out" filter="checkerboard(across)">
                                      <p:cBhvr>
                                        <p:cTn id="507" dur="3000"/>
                                        <p:tgtEl>
                                          <p:spTgt spid="30"/>
                                        </p:tgtEl>
                                      </p:cBhvr>
                                    </p:animEffect>
                                    <p:set>
                                      <p:cBhvr>
                                        <p:cTn id="508" dur="1" fill="hold">
                                          <p:stCondLst>
                                            <p:cond delay="2999"/>
                                          </p:stCondLst>
                                        </p:cTn>
                                        <p:tgtEl>
                                          <p:spTgt spid="30"/>
                                        </p:tgtEl>
                                        <p:attrNameLst>
                                          <p:attrName>style.visibility</p:attrName>
                                        </p:attrNameLst>
                                      </p:cBhvr>
                                      <p:to>
                                        <p:strVal val="hidden"/>
                                      </p:to>
                                    </p:set>
                                  </p:childTnLst>
                                </p:cTn>
                              </p:par>
                              <p:par>
                                <p:cTn id="509" presetID="5" presetClass="exit" presetSubtype="10" fill="hold" grpId="4" nodeType="withEffect">
                                  <p:stCondLst>
                                    <p:cond delay="0"/>
                                  </p:stCondLst>
                                  <p:childTnLst>
                                    <p:animEffect transition="out" filter="checkerboard(across)">
                                      <p:cBhvr>
                                        <p:cTn id="510" dur="3000"/>
                                        <p:tgtEl>
                                          <p:spTgt spid="31"/>
                                        </p:tgtEl>
                                      </p:cBhvr>
                                    </p:animEffect>
                                    <p:set>
                                      <p:cBhvr>
                                        <p:cTn id="511" dur="1" fill="hold">
                                          <p:stCondLst>
                                            <p:cond delay="2999"/>
                                          </p:stCondLst>
                                        </p:cTn>
                                        <p:tgtEl>
                                          <p:spTgt spid="31"/>
                                        </p:tgtEl>
                                        <p:attrNameLst>
                                          <p:attrName>style.visibility</p:attrName>
                                        </p:attrNameLst>
                                      </p:cBhvr>
                                      <p:to>
                                        <p:strVal val="hidden"/>
                                      </p:to>
                                    </p:set>
                                  </p:childTnLst>
                                </p:cTn>
                              </p:par>
                              <p:par>
                                <p:cTn id="512" presetID="5" presetClass="exit" presetSubtype="10" fill="hold" grpId="4" nodeType="withEffect">
                                  <p:stCondLst>
                                    <p:cond delay="0"/>
                                  </p:stCondLst>
                                  <p:childTnLst>
                                    <p:animEffect transition="out" filter="checkerboard(across)">
                                      <p:cBhvr>
                                        <p:cTn id="513" dur="3000"/>
                                        <p:tgtEl>
                                          <p:spTgt spid="32"/>
                                        </p:tgtEl>
                                      </p:cBhvr>
                                    </p:animEffect>
                                    <p:set>
                                      <p:cBhvr>
                                        <p:cTn id="514" dur="1" fill="hold">
                                          <p:stCondLst>
                                            <p:cond delay="2999"/>
                                          </p:stCondLst>
                                        </p:cTn>
                                        <p:tgtEl>
                                          <p:spTgt spid="32"/>
                                        </p:tgtEl>
                                        <p:attrNameLst>
                                          <p:attrName>style.visibility</p:attrName>
                                        </p:attrNameLst>
                                      </p:cBhvr>
                                      <p:to>
                                        <p:strVal val="hidden"/>
                                      </p:to>
                                    </p:set>
                                  </p:childTnLst>
                                </p:cTn>
                              </p:par>
                              <p:par>
                                <p:cTn id="515" presetID="5" presetClass="exit" presetSubtype="10" fill="hold" grpId="4" nodeType="withEffect">
                                  <p:stCondLst>
                                    <p:cond delay="0"/>
                                  </p:stCondLst>
                                  <p:childTnLst>
                                    <p:animEffect transition="out" filter="checkerboard(across)">
                                      <p:cBhvr>
                                        <p:cTn id="516" dur="3000"/>
                                        <p:tgtEl>
                                          <p:spTgt spid="33"/>
                                        </p:tgtEl>
                                      </p:cBhvr>
                                    </p:animEffect>
                                    <p:set>
                                      <p:cBhvr>
                                        <p:cTn id="517" dur="1" fill="hold">
                                          <p:stCondLst>
                                            <p:cond delay="2999"/>
                                          </p:stCondLst>
                                        </p:cTn>
                                        <p:tgtEl>
                                          <p:spTgt spid="33"/>
                                        </p:tgtEl>
                                        <p:attrNameLst>
                                          <p:attrName>style.visibility</p:attrName>
                                        </p:attrNameLst>
                                      </p:cBhvr>
                                      <p:to>
                                        <p:strVal val="hidden"/>
                                      </p:to>
                                    </p:set>
                                  </p:childTnLst>
                                </p:cTn>
                              </p:par>
                              <p:par>
                                <p:cTn id="518" presetID="5" presetClass="exit" presetSubtype="10" fill="hold" grpId="4" nodeType="withEffect">
                                  <p:stCondLst>
                                    <p:cond delay="0"/>
                                  </p:stCondLst>
                                  <p:childTnLst>
                                    <p:animEffect transition="out" filter="checkerboard(across)">
                                      <p:cBhvr>
                                        <p:cTn id="519" dur="3000"/>
                                        <p:tgtEl>
                                          <p:spTgt spid="34"/>
                                        </p:tgtEl>
                                      </p:cBhvr>
                                    </p:animEffect>
                                    <p:set>
                                      <p:cBhvr>
                                        <p:cTn id="520" dur="1" fill="hold">
                                          <p:stCondLst>
                                            <p:cond delay="2999"/>
                                          </p:stCondLst>
                                        </p:cTn>
                                        <p:tgtEl>
                                          <p:spTgt spid="34"/>
                                        </p:tgtEl>
                                        <p:attrNameLst>
                                          <p:attrName>style.visibility</p:attrName>
                                        </p:attrNameLst>
                                      </p:cBhvr>
                                      <p:to>
                                        <p:strVal val="hidden"/>
                                      </p:to>
                                    </p:set>
                                  </p:childTnLst>
                                </p:cTn>
                              </p:par>
                              <p:par>
                                <p:cTn id="521" presetID="23" presetClass="entr" presetSubtype="288" fill="hold" nodeType="withEffect">
                                  <p:stCondLst>
                                    <p:cond delay="0"/>
                                  </p:stCondLst>
                                  <p:childTnLst>
                                    <p:set>
                                      <p:cBhvr>
                                        <p:cTn id="522" dur="1" fill="hold">
                                          <p:stCondLst>
                                            <p:cond delay="0"/>
                                          </p:stCondLst>
                                        </p:cTn>
                                        <p:tgtEl>
                                          <p:spTgt spid="2"/>
                                        </p:tgtEl>
                                        <p:attrNameLst>
                                          <p:attrName>style.visibility</p:attrName>
                                        </p:attrNameLst>
                                      </p:cBhvr>
                                      <p:to>
                                        <p:strVal val="visible"/>
                                      </p:to>
                                    </p:set>
                                    <p:anim calcmode="lin" valueType="num">
                                      <p:cBhvr>
                                        <p:cTn id="523" dur="3000" fill="hold"/>
                                        <p:tgtEl>
                                          <p:spTgt spid="2"/>
                                        </p:tgtEl>
                                        <p:attrNameLst>
                                          <p:attrName>ppt_w</p:attrName>
                                        </p:attrNameLst>
                                      </p:cBhvr>
                                      <p:tavLst>
                                        <p:tav tm="0">
                                          <p:val>
                                            <p:strVal val="4/3*#ppt_w"/>
                                          </p:val>
                                        </p:tav>
                                        <p:tav tm="100000">
                                          <p:val>
                                            <p:strVal val="#ppt_w"/>
                                          </p:val>
                                        </p:tav>
                                      </p:tavLst>
                                    </p:anim>
                                    <p:anim calcmode="lin" valueType="num">
                                      <p:cBhvr>
                                        <p:cTn id="524" dur="3000" fill="hold"/>
                                        <p:tgtEl>
                                          <p:spTgt spid="2"/>
                                        </p:tgtEl>
                                        <p:attrNameLst>
                                          <p:attrName>ppt_h</p:attrName>
                                        </p:attrNameLst>
                                      </p:cBhvr>
                                      <p:tavLst>
                                        <p:tav tm="0">
                                          <p:val>
                                            <p:strVal val="4/3*#ppt_h"/>
                                          </p:val>
                                        </p:tav>
                                        <p:tav tm="100000">
                                          <p:val>
                                            <p:strVal val="#ppt_h"/>
                                          </p:val>
                                        </p:tav>
                                      </p:tavLst>
                                    </p:anim>
                                  </p:childTnLst>
                                </p:cTn>
                              </p:par>
                              <p:par>
                                <p:cTn id="525" presetID="16" presetClass="entr" presetSubtype="37" fill="hold" nodeType="withEffect">
                                  <p:stCondLst>
                                    <p:cond delay="0"/>
                                  </p:stCondLst>
                                  <p:childTnLst>
                                    <p:set>
                                      <p:cBhvr>
                                        <p:cTn id="526" dur="1" fill="hold">
                                          <p:stCondLst>
                                            <p:cond delay="0"/>
                                          </p:stCondLst>
                                        </p:cTn>
                                        <p:tgtEl>
                                          <p:spTgt spid="2"/>
                                        </p:tgtEl>
                                        <p:attrNameLst>
                                          <p:attrName>style.visibility</p:attrName>
                                        </p:attrNameLst>
                                      </p:cBhvr>
                                      <p:to>
                                        <p:strVal val="visible"/>
                                      </p:to>
                                    </p:set>
                                    <p:animEffect transition="in" filter="barn(outVertical)">
                                      <p:cBhvr>
                                        <p:cTn id="5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D50C1"/>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aeVncfBmX5Q.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1643042" y="0"/>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643042" y="4500576"/>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643042" y="285734"/>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643042" y="4214824"/>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643042" y="642924"/>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643042" y="3929072"/>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643042" y="928676"/>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643042" y="3643320"/>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643042" y="1285866"/>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643042" y="3286130"/>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643042" y="1571618"/>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643042" y="3000378"/>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643042" y="1928808"/>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643042" y="2643188"/>
            <a:ext cx="5929354" cy="642924"/>
          </a:xfrm>
          <a:prstGeom prst="donu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3000" fill="hold"/>
                                        <p:tgtEl>
                                          <p:spTgt spid="4"/>
                                        </p:tgtEl>
                                        <p:attrNameLst>
                                          <p:attrName>ppt_x</p:attrName>
                                        </p:attrNameLst>
                                      </p:cBhvr>
                                      <p:tavLst>
                                        <p:tav tm="0">
                                          <p:val>
                                            <p:strVal val="#ppt_x"/>
                                          </p:val>
                                        </p:tav>
                                        <p:tav tm="100000">
                                          <p:val>
                                            <p:strVal val="#ppt_x"/>
                                          </p:val>
                                        </p:tav>
                                      </p:tavLst>
                                    </p:anim>
                                    <p:anim calcmode="lin" valueType="num">
                                      <p:cBhvr additive="base">
                                        <p:cTn id="39" dur="3000" fill="hold"/>
                                        <p:tgtEl>
                                          <p:spTgt spid="4"/>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ppt_x"/>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ppt_x"/>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ppt_x"/>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ppt_x"/>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ppt_x"/>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3000" fill="hold"/>
                                        <p:tgtEl>
                                          <p:spTgt spid="3"/>
                                        </p:tgtEl>
                                        <p:attrNameLst>
                                          <p:attrName>ppt_w</p:attrName>
                                        </p:attrNameLst>
                                      </p:cBhvr>
                                      <p:tavLst>
                                        <p:tav tm="0" fmla="#ppt_w*sin(2.5*pi*$)">
                                          <p:val>
                                            <p:fltVal val="0"/>
                                          </p:val>
                                        </p:tav>
                                        <p:tav tm="100000">
                                          <p:val>
                                            <p:fltVal val="1"/>
                                          </p:val>
                                        </p:tav>
                                      </p:tavLst>
                                    </p:anim>
                                    <p:anim calcmode="lin" valueType="num">
                                      <p:cBhvr>
                                        <p:cTn id="67" dur="3000" fill="hold"/>
                                        <p:tgtEl>
                                          <p:spTgt spid="3"/>
                                        </p:tgtEl>
                                        <p:attrNameLst>
                                          <p:attrName>ppt_h</p:attrName>
                                        </p:attrNameLst>
                                      </p:cBhvr>
                                      <p:tavLst>
                                        <p:tav tm="0">
                                          <p:val>
                                            <p:strVal val="#ppt_h"/>
                                          </p:val>
                                        </p:tav>
                                        <p:tav tm="100000">
                                          <p:val>
                                            <p:strVal val="#ppt_h"/>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3000" fill="hold"/>
                                        <p:tgtEl>
                                          <p:spTgt spid="5"/>
                                        </p:tgtEl>
                                        <p:attrNameLst>
                                          <p:attrName>ppt_w</p:attrName>
                                        </p:attrNameLst>
                                      </p:cBhvr>
                                      <p:tavLst>
                                        <p:tav tm="0">
                                          <p:val>
                                            <p:strVal val="#ppt_w"/>
                                          </p:val>
                                        </p:tav>
                                        <p:tav tm="100000">
                                          <p:val>
                                            <p:strVal val="#ppt_w"/>
                                          </p:val>
                                        </p:tav>
                                      </p:tavLst>
                                    </p:anim>
                                    <p:anim calcmode="lin" valueType="num">
                                      <p:cBhvr>
                                        <p:cTn id="71" dur="3000" fill="hold"/>
                                        <p:tgtEl>
                                          <p:spTgt spid="5"/>
                                        </p:tgtEl>
                                        <p:attrNameLst>
                                          <p:attrName>ppt_h</p:attrName>
                                        </p:attrNameLst>
                                      </p:cBhvr>
                                      <p:tavLst>
                                        <p:tav tm="0" fmla="#ppt_h*sin(2.5*pi*$)">
                                          <p:val>
                                            <p:fltVal val="0"/>
                                          </p:val>
                                        </p:tav>
                                        <p:tav tm="100000">
                                          <p:val>
                                            <p:fltVal val="1"/>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p:val>
                                            <p:strVal val="#ppt_w"/>
                                          </p:val>
                                        </p:tav>
                                        <p:tav tm="100000">
                                          <p:val>
                                            <p:strVal val="#ppt_w"/>
                                          </p:val>
                                        </p:tav>
                                      </p:tavLst>
                                    </p:anim>
                                    <p:anim calcmode="lin" valueType="num">
                                      <p:cBhvr>
                                        <p:cTn id="79" dur="3000" fill="hold"/>
                                        <p:tgtEl>
                                          <p:spTgt spid="9"/>
                                        </p:tgtEl>
                                        <p:attrNameLst>
                                          <p:attrName>ppt_h</p:attrName>
                                        </p:attrNameLst>
                                      </p:cBhvr>
                                      <p:tavLst>
                                        <p:tav tm="0" fmla="#ppt_h*sin(2.5*pi*$)">
                                          <p:val>
                                            <p:fltVal val="0"/>
                                          </p:val>
                                        </p:tav>
                                        <p:tav tm="100000">
                                          <p:val>
                                            <p:fltVal val="1"/>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fmla="#ppt_w*sin(2.5*pi*$)">
                                          <p:val>
                                            <p:fltVal val="0"/>
                                          </p:val>
                                        </p:tav>
                                        <p:tav tm="100000">
                                          <p:val>
                                            <p:fltVal val="1"/>
                                          </p:val>
                                        </p:tav>
                                      </p:tavLst>
                                    </p:anim>
                                    <p:anim calcmode="lin" valueType="num">
                                      <p:cBhvr>
                                        <p:cTn id="83" dur="3000" fill="hold"/>
                                        <p:tgtEl>
                                          <p:spTgt spid="11"/>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3000" fill="hold"/>
                                        <p:tgtEl>
                                          <p:spTgt spid="13"/>
                                        </p:tgtEl>
                                        <p:attrNameLst>
                                          <p:attrName>ppt_w</p:attrName>
                                        </p:attrNameLst>
                                      </p:cBhvr>
                                      <p:tavLst>
                                        <p:tav tm="0">
                                          <p:val>
                                            <p:strVal val="#ppt_w"/>
                                          </p:val>
                                        </p:tav>
                                        <p:tav tm="100000">
                                          <p:val>
                                            <p:strVal val="#ppt_w"/>
                                          </p:val>
                                        </p:tav>
                                      </p:tavLst>
                                    </p:anim>
                                    <p:anim calcmode="lin" valueType="num">
                                      <p:cBhvr>
                                        <p:cTn id="87" dur="3000" fill="hold"/>
                                        <p:tgtEl>
                                          <p:spTgt spid="13"/>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000" fill="hold"/>
                                        <p:tgtEl>
                                          <p:spTgt spid="15"/>
                                        </p:tgtEl>
                                        <p:attrNameLst>
                                          <p:attrName>ppt_w</p:attrName>
                                        </p:attrNameLst>
                                      </p:cBhvr>
                                      <p:tavLst>
                                        <p:tav tm="0" fmla="#ppt_w*sin(2.5*pi*$)">
                                          <p:val>
                                            <p:fltVal val="0"/>
                                          </p:val>
                                        </p:tav>
                                        <p:tav tm="100000">
                                          <p:val>
                                            <p:fltVal val="1"/>
                                          </p:val>
                                        </p:tav>
                                      </p:tavLst>
                                    </p:anim>
                                    <p:anim calcmode="lin" valueType="num">
                                      <p:cBhvr>
                                        <p:cTn id="91" dur="3000" fill="hold"/>
                                        <p:tgtEl>
                                          <p:spTgt spid="15"/>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p:cTn id="94" dur="3000" fill="hold"/>
                                        <p:tgtEl>
                                          <p:spTgt spid="4"/>
                                        </p:tgtEl>
                                        <p:attrNameLst>
                                          <p:attrName>ppt_w</p:attrName>
                                        </p:attrNameLst>
                                      </p:cBhvr>
                                      <p:tavLst>
                                        <p:tav tm="0">
                                          <p:val>
                                            <p:strVal val="#ppt_w"/>
                                          </p:val>
                                        </p:tav>
                                        <p:tav tm="100000">
                                          <p:val>
                                            <p:strVal val="#ppt_w"/>
                                          </p:val>
                                        </p:tav>
                                      </p:tavLst>
                                    </p:anim>
                                    <p:anim calcmode="lin" valueType="num">
                                      <p:cBhvr>
                                        <p:cTn id="95" dur="3000" fill="hold"/>
                                        <p:tgtEl>
                                          <p:spTgt spid="4"/>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3000" fill="hold"/>
                                        <p:tgtEl>
                                          <p:spTgt spid="6"/>
                                        </p:tgtEl>
                                        <p:attrNameLst>
                                          <p:attrName>ppt_w</p:attrName>
                                        </p:attrNameLst>
                                      </p:cBhvr>
                                      <p:tavLst>
                                        <p:tav tm="0" fmla="#ppt_w*sin(2.5*pi*$)">
                                          <p:val>
                                            <p:fltVal val="0"/>
                                          </p:val>
                                        </p:tav>
                                        <p:tav tm="100000">
                                          <p:val>
                                            <p:fltVal val="1"/>
                                          </p:val>
                                        </p:tav>
                                      </p:tavLst>
                                    </p:anim>
                                    <p:anim calcmode="lin" valueType="num">
                                      <p:cBhvr>
                                        <p:cTn id="99" dur="3000" fill="hold"/>
                                        <p:tgtEl>
                                          <p:spTgt spid="6"/>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p:cTn id="102" dur="3000" fill="hold"/>
                                        <p:tgtEl>
                                          <p:spTgt spid="8"/>
                                        </p:tgtEl>
                                        <p:attrNameLst>
                                          <p:attrName>ppt_w</p:attrName>
                                        </p:attrNameLst>
                                      </p:cBhvr>
                                      <p:tavLst>
                                        <p:tav tm="0">
                                          <p:val>
                                            <p:strVal val="#ppt_w"/>
                                          </p:val>
                                        </p:tav>
                                        <p:tav tm="100000">
                                          <p:val>
                                            <p:strVal val="#ppt_w"/>
                                          </p:val>
                                        </p:tav>
                                      </p:tavLst>
                                    </p:anim>
                                    <p:anim calcmode="lin" valueType="num">
                                      <p:cBhvr>
                                        <p:cTn id="103" dur="3000" fill="hold"/>
                                        <p:tgtEl>
                                          <p:spTgt spid="8"/>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p:cTn id="106" dur="3000" fill="hold"/>
                                        <p:tgtEl>
                                          <p:spTgt spid="10"/>
                                        </p:tgtEl>
                                        <p:attrNameLst>
                                          <p:attrName>ppt_w</p:attrName>
                                        </p:attrNameLst>
                                      </p:cBhvr>
                                      <p:tavLst>
                                        <p:tav tm="0" fmla="#ppt_w*sin(2.5*pi*$)">
                                          <p:val>
                                            <p:fltVal val="0"/>
                                          </p:val>
                                        </p:tav>
                                        <p:tav tm="100000">
                                          <p:val>
                                            <p:fltVal val="1"/>
                                          </p:val>
                                        </p:tav>
                                      </p:tavLst>
                                    </p:anim>
                                    <p:anim calcmode="lin" valueType="num">
                                      <p:cBhvr>
                                        <p:cTn id="107" dur="3000" fill="hold"/>
                                        <p:tgtEl>
                                          <p:spTgt spid="10"/>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strVal val="#ppt_w"/>
                                          </p:val>
                                        </p:tav>
                                        <p:tav tm="100000">
                                          <p:val>
                                            <p:strVal val="#ppt_w"/>
                                          </p:val>
                                        </p:tav>
                                      </p:tavLst>
                                    </p:anim>
                                    <p:anim calcmode="lin" valueType="num">
                                      <p:cBhvr>
                                        <p:cTn id="111" dur="3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p:cTn id="114" dur="3000" fill="hold"/>
                                        <p:tgtEl>
                                          <p:spTgt spid="14"/>
                                        </p:tgtEl>
                                        <p:attrNameLst>
                                          <p:attrName>ppt_w</p:attrName>
                                        </p:attrNameLst>
                                      </p:cBhvr>
                                      <p:tavLst>
                                        <p:tav tm="0" fmla="#ppt_w*sin(2.5*pi*$)">
                                          <p:val>
                                            <p:fltVal val="0"/>
                                          </p:val>
                                        </p:tav>
                                        <p:tav tm="100000">
                                          <p:val>
                                            <p:fltVal val="1"/>
                                          </p:val>
                                        </p:tav>
                                      </p:tavLst>
                                    </p:anim>
                                    <p:anim calcmode="lin" valueType="num">
                                      <p:cBhvr>
                                        <p:cTn id="115" dur="3000" fill="hold"/>
                                        <p:tgtEl>
                                          <p:spTgt spid="14"/>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p:cTn id="118" dur="3000" fill="hold"/>
                                        <p:tgtEl>
                                          <p:spTgt spid="16"/>
                                        </p:tgtEl>
                                        <p:attrNameLst>
                                          <p:attrName>ppt_w</p:attrName>
                                        </p:attrNameLst>
                                      </p:cBhvr>
                                      <p:tavLst>
                                        <p:tav tm="0">
                                          <p:val>
                                            <p:strVal val="#ppt_w"/>
                                          </p:val>
                                        </p:tav>
                                        <p:tav tm="100000">
                                          <p:val>
                                            <p:strVal val="#ppt_w"/>
                                          </p:val>
                                        </p:tav>
                                      </p:tavLst>
                                    </p:anim>
                                    <p:anim calcmode="lin" valueType="num">
                                      <p:cBhvr>
                                        <p:cTn id="119" dur="3000" fill="hold"/>
                                        <p:tgtEl>
                                          <p:spTgt spid="16"/>
                                        </p:tgtEl>
                                        <p:attrNameLst>
                                          <p:attrName>ppt_h</p:attrName>
                                        </p:attrNameLst>
                                      </p:cBhvr>
                                      <p:tavLst>
                                        <p:tav tm="0" fmla="#ppt_h*sin(2.5*pi*$)">
                                          <p:val>
                                            <p:fltVal val="0"/>
                                          </p:val>
                                        </p:tav>
                                        <p:tav tm="100000">
                                          <p:val>
                                            <p:fltVal val="1"/>
                                          </p:val>
                                        </p:tav>
                                      </p:tavLst>
                                    </p:anim>
                                  </p:childTnLst>
                                </p:cTn>
                              </p:par>
                            </p:childTnLst>
                          </p:cTn>
                        </p:par>
                        <p:par>
                          <p:cTn id="120" fill="hold">
                            <p:stCondLst>
                              <p:cond delay="3000"/>
                            </p:stCondLst>
                            <p:childTnLst>
                              <p:par>
                                <p:cTn id="121" presetID="2" presetClass="exit" presetSubtype="4" fill="hold" grpId="2" nodeType="afterEffect">
                                  <p:stCondLst>
                                    <p:cond delay="0"/>
                                  </p:stCondLst>
                                  <p:childTnLst>
                                    <p:anim calcmode="lin" valueType="num">
                                      <p:cBhvr additive="base">
                                        <p:cTn id="122" dur="3000"/>
                                        <p:tgtEl>
                                          <p:spTgt spid="3"/>
                                        </p:tgtEl>
                                        <p:attrNameLst>
                                          <p:attrName>ppt_x</p:attrName>
                                        </p:attrNameLst>
                                      </p:cBhvr>
                                      <p:tavLst>
                                        <p:tav tm="0">
                                          <p:val>
                                            <p:strVal val="ppt_x"/>
                                          </p:val>
                                        </p:tav>
                                        <p:tav tm="100000">
                                          <p:val>
                                            <p:strVal val="ppt_x"/>
                                          </p:val>
                                        </p:tav>
                                      </p:tavLst>
                                    </p:anim>
                                    <p:anim calcmode="lin" valueType="num">
                                      <p:cBhvr additive="base">
                                        <p:cTn id="123" dur="3000"/>
                                        <p:tgtEl>
                                          <p:spTgt spid="3"/>
                                        </p:tgtEl>
                                        <p:attrNameLst>
                                          <p:attrName>ppt_y</p:attrName>
                                        </p:attrNameLst>
                                      </p:cBhvr>
                                      <p:tavLst>
                                        <p:tav tm="0">
                                          <p:val>
                                            <p:strVal val="ppt_y"/>
                                          </p:val>
                                        </p:tav>
                                        <p:tav tm="100000">
                                          <p:val>
                                            <p:strVal val="1+ppt_h/2"/>
                                          </p:val>
                                        </p:tav>
                                      </p:tavLst>
                                    </p:anim>
                                    <p:set>
                                      <p:cBhvr>
                                        <p:cTn id="124" dur="1" fill="hold">
                                          <p:stCondLst>
                                            <p:cond delay="2999"/>
                                          </p:stCondLst>
                                        </p:cTn>
                                        <p:tgtEl>
                                          <p:spTgt spid="3"/>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5"/>
                                        </p:tgtEl>
                                        <p:attrNameLst>
                                          <p:attrName>ppt_x</p:attrName>
                                        </p:attrNameLst>
                                      </p:cBhvr>
                                      <p:tavLst>
                                        <p:tav tm="0">
                                          <p:val>
                                            <p:strVal val="ppt_x"/>
                                          </p:val>
                                        </p:tav>
                                        <p:tav tm="100000">
                                          <p:val>
                                            <p:strVal val="ppt_x"/>
                                          </p:val>
                                        </p:tav>
                                      </p:tavLst>
                                    </p:anim>
                                    <p:anim calcmode="lin" valueType="num">
                                      <p:cBhvr additive="base">
                                        <p:cTn id="127" dur="3000"/>
                                        <p:tgtEl>
                                          <p:spTgt spid="5"/>
                                        </p:tgtEl>
                                        <p:attrNameLst>
                                          <p:attrName>ppt_y</p:attrName>
                                        </p:attrNameLst>
                                      </p:cBhvr>
                                      <p:tavLst>
                                        <p:tav tm="0">
                                          <p:val>
                                            <p:strVal val="ppt_y"/>
                                          </p:val>
                                        </p:tav>
                                        <p:tav tm="100000">
                                          <p:val>
                                            <p:strVal val="1+ppt_h/2"/>
                                          </p:val>
                                        </p:tav>
                                      </p:tavLst>
                                    </p:anim>
                                    <p:set>
                                      <p:cBhvr>
                                        <p:cTn id="128" dur="1" fill="hold">
                                          <p:stCondLst>
                                            <p:cond delay="2999"/>
                                          </p:stCondLst>
                                        </p:cTn>
                                        <p:tgtEl>
                                          <p:spTgt spid="5"/>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ppt_x"/>
                                          </p:val>
                                        </p:tav>
                                      </p:tavLst>
                                    </p:anim>
                                    <p:anim calcmode="lin" valueType="num">
                                      <p:cBhvr additive="base">
                                        <p:cTn id="131" dur="3000"/>
                                        <p:tgtEl>
                                          <p:spTgt spid="7"/>
                                        </p:tgtEl>
                                        <p:attrNameLst>
                                          <p:attrName>ppt_y</p:attrName>
                                        </p:attrNameLst>
                                      </p:cBhvr>
                                      <p:tavLst>
                                        <p:tav tm="0">
                                          <p:val>
                                            <p:strVal val="ppt_y"/>
                                          </p:val>
                                        </p:tav>
                                        <p:tav tm="100000">
                                          <p:val>
                                            <p:strVal val="1+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ppt_x"/>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ppt_x"/>
                                          </p:val>
                                        </p:tav>
                                      </p:tavLst>
                                    </p:anim>
                                    <p:anim calcmode="lin" valueType="num">
                                      <p:cBhvr additive="base">
                                        <p:cTn id="139" dur="3000"/>
                                        <p:tgtEl>
                                          <p:spTgt spid="11"/>
                                        </p:tgtEl>
                                        <p:attrNameLst>
                                          <p:attrName>ppt_y</p:attrName>
                                        </p:attrNameLst>
                                      </p:cBhvr>
                                      <p:tavLst>
                                        <p:tav tm="0">
                                          <p:val>
                                            <p:strVal val="ppt_y"/>
                                          </p:val>
                                        </p:tav>
                                        <p:tav tm="100000">
                                          <p:val>
                                            <p:strVal val="1+ppt_h/2"/>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3000"/>
                                        <p:tgtEl>
                                          <p:spTgt spid="13"/>
                                        </p:tgtEl>
                                        <p:attrNameLst>
                                          <p:attrName>ppt_x</p:attrName>
                                        </p:attrNameLst>
                                      </p:cBhvr>
                                      <p:tavLst>
                                        <p:tav tm="0">
                                          <p:val>
                                            <p:strVal val="ppt_x"/>
                                          </p:val>
                                        </p:tav>
                                        <p:tav tm="100000">
                                          <p:val>
                                            <p:strVal val="ppt_x"/>
                                          </p:val>
                                        </p:tav>
                                      </p:tavLst>
                                    </p:anim>
                                    <p:anim calcmode="lin" valueType="num">
                                      <p:cBhvr additive="base">
                                        <p:cTn id="143" dur="3000"/>
                                        <p:tgtEl>
                                          <p:spTgt spid="13"/>
                                        </p:tgtEl>
                                        <p:attrNameLst>
                                          <p:attrName>ppt_y</p:attrName>
                                        </p:attrNameLst>
                                      </p:cBhvr>
                                      <p:tavLst>
                                        <p:tav tm="0">
                                          <p:val>
                                            <p:strVal val="ppt_y"/>
                                          </p:val>
                                        </p:tav>
                                        <p:tav tm="100000">
                                          <p:val>
                                            <p:strVal val="1+ppt_h/2"/>
                                          </p:val>
                                        </p:tav>
                                      </p:tavLst>
                                    </p:anim>
                                    <p:set>
                                      <p:cBhvr>
                                        <p:cTn id="144" dur="1" fill="hold">
                                          <p:stCondLst>
                                            <p:cond delay="2999"/>
                                          </p:stCondLst>
                                        </p:cTn>
                                        <p:tgtEl>
                                          <p:spTgt spid="13"/>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ppt_x"/>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 fill="hold" grpId="2" nodeType="withEffect">
                                  <p:stCondLst>
                                    <p:cond delay="0"/>
                                  </p:stCondLst>
                                  <p:childTnLst>
                                    <p:anim calcmode="lin" valueType="num">
                                      <p:cBhvr additive="base">
                                        <p:cTn id="150" dur="3000"/>
                                        <p:tgtEl>
                                          <p:spTgt spid="4"/>
                                        </p:tgtEl>
                                        <p:attrNameLst>
                                          <p:attrName>ppt_x</p:attrName>
                                        </p:attrNameLst>
                                      </p:cBhvr>
                                      <p:tavLst>
                                        <p:tav tm="0">
                                          <p:val>
                                            <p:strVal val="ppt_x"/>
                                          </p:val>
                                        </p:tav>
                                        <p:tav tm="100000">
                                          <p:val>
                                            <p:strVal val="ppt_x"/>
                                          </p:val>
                                        </p:tav>
                                      </p:tavLst>
                                    </p:anim>
                                    <p:anim calcmode="lin" valueType="num">
                                      <p:cBhvr additive="base">
                                        <p:cTn id="151" dur="3000"/>
                                        <p:tgtEl>
                                          <p:spTgt spid="4"/>
                                        </p:tgtEl>
                                        <p:attrNameLst>
                                          <p:attrName>ppt_y</p:attrName>
                                        </p:attrNameLst>
                                      </p:cBhvr>
                                      <p:tavLst>
                                        <p:tav tm="0">
                                          <p:val>
                                            <p:strVal val="ppt_y"/>
                                          </p:val>
                                        </p:tav>
                                        <p:tav tm="100000">
                                          <p:val>
                                            <p:strVal val="0-ppt_h/2"/>
                                          </p:val>
                                        </p:tav>
                                      </p:tavLst>
                                    </p:anim>
                                    <p:set>
                                      <p:cBhvr>
                                        <p:cTn id="152" dur="1" fill="hold">
                                          <p:stCondLst>
                                            <p:cond delay="2999"/>
                                          </p:stCondLst>
                                        </p:cTn>
                                        <p:tgtEl>
                                          <p:spTgt spid="4"/>
                                        </p:tgtEl>
                                        <p:attrNameLst>
                                          <p:attrName>style.visibility</p:attrName>
                                        </p:attrNameLst>
                                      </p:cBhvr>
                                      <p:to>
                                        <p:strVal val="hidden"/>
                                      </p:to>
                                    </p:set>
                                  </p:childTnLst>
                                </p:cTn>
                              </p:par>
                              <p:par>
                                <p:cTn id="153" presetID="2" presetClass="exit" presetSubtype="1"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ppt_x"/>
                                          </p:val>
                                        </p:tav>
                                      </p:tavLst>
                                    </p:anim>
                                    <p:anim calcmode="lin" valueType="num">
                                      <p:cBhvr additive="base">
                                        <p:cTn id="155" dur="3000"/>
                                        <p:tgtEl>
                                          <p:spTgt spid="6"/>
                                        </p:tgtEl>
                                        <p:attrNameLst>
                                          <p:attrName>ppt_y</p:attrName>
                                        </p:attrNameLst>
                                      </p:cBhvr>
                                      <p:tavLst>
                                        <p:tav tm="0">
                                          <p:val>
                                            <p:strVal val="ppt_y"/>
                                          </p:val>
                                        </p:tav>
                                        <p:tav tm="100000">
                                          <p:val>
                                            <p:strVal val="0-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ppt_x"/>
                                          </p:val>
                                        </p:tav>
                                      </p:tavLst>
                                    </p:anim>
                                    <p:anim calcmode="lin" valueType="num">
                                      <p:cBhvr additive="base">
                                        <p:cTn id="159" dur="3000"/>
                                        <p:tgtEl>
                                          <p:spTgt spid="8"/>
                                        </p:tgtEl>
                                        <p:attrNameLst>
                                          <p:attrName>ppt_y</p:attrName>
                                        </p:attrNameLst>
                                      </p:cBhvr>
                                      <p:tavLst>
                                        <p:tav tm="0">
                                          <p:val>
                                            <p:strVal val="ppt_y"/>
                                          </p:val>
                                        </p:tav>
                                        <p:tav tm="100000">
                                          <p:val>
                                            <p:strVal val="0-ppt_h/2"/>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ppt_x"/>
                                          </p:val>
                                        </p:tav>
                                      </p:tavLst>
                                    </p:anim>
                                    <p:anim calcmode="lin" valueType="num">
                                      <p:cBhvr additive="base">
                                        <p:cTn id="163" dur="3000"/>
                                        <p:tgtEl>
                                          <p:spTgt spid="10"/>
                                        </p:tgtEl>
                                        <p:attrNameLst>
                                          <p:attrName>ppt_y</p:attrName>
                                        </p:attrNameLst>
                                      </p:cBhvr>
                                      <p:tavLst>
                                        <p:tav tm="0">
                                          <p:val>
                                            <p:strVal val="ppt_y"/>
                                          </p:val>
                                        </p:tav>
                                        <p:tav tm="100000">
                                          <p:val>
                                            <p:strVal val="0-ppt_h/2"/>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ppt_x"/>
                                          </p:val>
                                        </p:tav>
                                      </p:tavLst>
                                    </p:anim>
                                    <p:anim calcmode="lin" valueType="num">
                                      <p:cBhvr additive="base">
                                        <p:cTn id="167" dur="3000"/>
                                        <p:tgtEl>
                                          <p:spTgt spid="12"/>
                                        </p:tgtEl>
                                        <p:attrNameLst>
                                          <p:attrName>ppt_y</p:attrName>
                                        </p:attrNameLst>
                                      </p:cBhvr>
                                      <p:tavLst>
                                        <p:tav tm="0">
                                          <p:val>
                                            <p:strVal val="ppt_y"/>
                                          </p:val>
                                        </p:tav>
                                        <p:tav tm="100000">
                                          <p:val>
                                            <p:strVal val="0-ppt_h/2"/>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ppt_x"/>
                                          </p:val>
                                        </p:tav>
                                      </p:tavLst>
                                    </p:anim>
                                    <p:anim calcmode="lin" valueType="num">
                                      <p:cBhvr additive="base">
                                        <p:cTn id="171" dur="3000"/>
                                        <p:tgtEl>
                                          <p:spTgt spid="14"/>
                                        </p:tgtEl>
                                        <p:attrNameLst>
                                          <p:attrName>ppt_y</p:attrName>
                                        </p:attrNameLst>
                                      </p:cBhvr>
                                      <p:tavLst>
                                        <p:tav tm="0">
                                          <p:val>
                                            <p:strVal val="ppt_y"/>
                                          </p:val>
                                        </p:tav>
                                        <p:tav tm="100000">
                                          <p:val>
                                            <p:strVal val="0-ppt_h/2"/>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ppt_x"/>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19" presetClass="exit" presetSubtype="10" fill="hold" grpId="3" nodeType="withEffect">
                                  <p:stCondLst>
                                    <p:cond delay="0"/>
                                  </p:stCondLst>
                                  <p:childTnLst>
                                    <p:anim calcmode="lin" valueType="num">
                                      <p:cBhvr>
                                        <p:cTn id="178" dur="3000"/>
                                        <p:tgtEl>
                                          <p:spTgt spid="3"/>
                                        </p:tgtEl>
                                        <p:attrNameLst>
                                          <p:attrName>ppt_h</p:attrName>
                                        </p:attrNameLst>
                                      </p:cBhvr>
                                      <p:tavLst>
                                        <p:tav tm="0">
                                          <p:val>
                                            <p:strVal val="ppt_h"/>
                                          </p:val>
                                        </p:tav>
                                        <p:tav tm="100000">
                                          <p:val>
                                            <p:strVal val="ppt_h"/>
                                          </p:val>
                                        </p:tav>
                                      </p:tavLst>
                                    </p:anim>
                                    <p:anim calcmode="lin" valueType="num">
                                      <p:cBhvr>
                                        <p:cTn id="17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3"/>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3000"/>
                                        <p:tgtEl>
                                          <p:spTgt spid="5"/>
                                        </p:tgtEl>
                                        <p:attrNameLst>
                                          <p:attrName>ppt_w</p:attrName>
                                        </p:attrNameLst>
                                      </p:cBhvr>
                                      <p:tavLst>
                                        <p:tav tm="0">
                                          <p:val>
                                            <p:strVal val="ppt_w"/>
                                          </p:val>
                                        </p:tav>
                                        <p:tav tm="100000">
                                          <p:val>
                                            <p:strVal val="ppt_w"/>
                                          </p:val>
                                        </p:tav>
                                      </p:tavLst>
                                    </p:anim>
                                    <p:anim calcmode="lin" valueType="num">
                                      <p:cBhvr>
                                        <p:cTn id="18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5"/>
                                        </p:tgtEl>
                                        <p:attrNameLst>
                                          <p:attrName>style.visibility</p:attrName>
                                        </p:attrNameLst>
                                      </p:cBhvr>
                                      <p:to>
                                        <p:strVal val="hidden"/>
                                      </p:to>
                                    </p:set>
                                  </p:childTnLst>
                                </p:cTn>
                              </p:par>
                              <p:par>
                                <p:cTn id="185" presetID="19" presetClass="exit" presetSubtype="10" fill="hold" grpId="3" nodeType="withEffect">
                                  <p:stCondLst>
                                    <p:cond delay="0"/>
                                  </p:stCondLst>
                                  <p:childTnLst>
                                    <p:anim calcmode="lin" valueType="num">
                                      <p:cBhvr>
                                        <p:cTn id="186" dur="3000"/>
                                        <p:tgtEl>
                                          <p:spTgt spid="7"/>
                                        </p:tgtEl>
                                        <p:attrNameLst>
                                          <p:attrName>ppt_h</p:attrName>
                                        </p:attrNameLst>
                                      </p:cBhvr>
                                      <p:tavLst>
                                        <p:tav tm="0">
                                          <p:val>
                                            <p:strVal val="ppt_h"/>
                                          </p:val>
                                        </p:tav>
                                        <p:tav tm="100000">
                                          <p:val>
                                            <p:strVal val="ppt_h"/>
                                          </p:val>
                                        </p:tav>
                                      </p:tavLst>
                                    </p:anim>
                                    <p:anim calcmode="lin" valueType="num">
                                      <p:cBhvr>
                                        <p:cTn id="18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2999"/>
                                          </p:stCondLst>
                                        </p:cTn>
                                        <p:tgtEl>
                                          <p:spTgt spid="7"/>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9"/>
                                        </p:tgtEl>
                                        <p:attrNameLst>
                                          <p:attrName>ppt_w</p:attrName>
                                        </p:attrNameLst>
                                      </p:cBhvr>
                                      <p:tavLst>
                                        <p:tav tm="0">
                                          <p:val>
                                            <p:strVal val="ppt_w"/>
                                          </p:val>
                                        </p:tav>
                                        <p:tav tm="100000">
                                          <p:val>
                                            <p:strVal val="ppt_w"/>
                                          </p:val>
                                        </p:tav>
                                      </p:tavLst>
                                    </p:anim>
                                    <p:anim calcmode="lin" valueType="num">
                                      <p:cBhvr>
                                        <p:cTn id="1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9"/>
                                        </p:tgtEl>
                                        <p:attrNameLst>
                                          <p:attrName>style.visibility</p:attrName>
                                        </p:attrNameLst>
                                      </p:cBhvr>
                                      <p:to>
                                        <p:strVal val="hidden"/>
                                      </p:to>
                                    </p:set>
                                  </p:childTnLst>
                                </p:cTn>
                              </p:par>
                              <p:par>
                                <p:cTn id="193" presetID="19" presetClass="exit" presetSubtype="10" fill="hold" grpId="3" nodeType="withEffect">
                                  <p:stCondLst>
                                    <p:cond delay="0"/>
                                  </p:stCondLst>
                                  <p:childTnLst>
                                    <p:anim calcmode="lin" valueType="num">
                                      <p:cBhvr>
                                        <p:cTn id="194" dur="3000"/>
                                        <p:tgtEl>
                                          <p:spTgt spid="11"/>
                                        </p:tgtEl>
                                        <p:attrNameLst>
                                          <p:attrName>ppt_h</p:attrName>
                                        </p:attrNameLst>
                                      </p:cBhvr>
                                      <p:tavLst>
                                        <p:tav tm="0">
                                          <p:val>
                                            <p:strVal val="ppt_h"/>
                                          </p:val>
                                        </p:tav>
                                        <p:tav tm="100000">
                                          <p:val>
                                            <p:strVal val="ppt_h"/>
                                          </p:val>
                                        </p:tav>
                                      </p:tavLst>
                                    </p:anim>
                                    <p:anim calcmode="lin" valueType="num">
                                      <p:cBhvr>
                                        <p:cTn id="19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11"/>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13"/>
                                        </p:tgtEl>
                                        <p:attrNameLst>
                                          <p:attrName>ppt_w</p:attrName>
                                        </p:attrNameLst>
                                      </p:cBhvr>
                                      <p:tavLst>
                                        <p:tav tm="0">
                                          <p:val>
                                            <p:strVal val="ppt_w"/>
                                          </p:val>
                                        </p:tav>
                                        <p:tav tm="100000">
                                          <p:val>
                                            <p:strVal val="ppt_w"/>
                                          </p:val>
                                        </p:tav>
                                      </p:tavLst>
                                    </p:anim>
                                    <p:anim calcmode="lin" valueType="num">
                                      <p:cBhvr>
                                        <p:cTn id="19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13"/>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3000"/>
                                        <p:tgtEl>
                                          <p:spTgt spid="15"/>
                                        </p:tgtEl>
                                        <p:attrNameLst>
                                          <p:attrName>ppt_h</p:attrName>
                                        </p:attrNameLst>
                                      </p:cBhvr>
                                      <p:tavLst>
                                        <p:tav tm="0">
                                          <p:val>
                                            <p:strVal val="ppt_h"/>
                                          </p:val>
                                        </p:tav>
                                        <p:tav tm="100000">
                                          <p:val>
                                            <p:strVal val="ppt_h"/>
                                          </p:val>
                                        </p:tav>
                                      </p:tavLst>
                                    </p:anim>
                                    <p:anim calcmode="lin" valueType="num">
                                      <p:cBhvr>
                                        <p:cTn id="20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15"/>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4"/>
                                        </p:tgtEl>
                                        <p:attrNameLst>
                                          <p:attrName>ppt_h</p:attrName>
                                        </p:attrNameLst>
                                      </p:cBhvr>
                                      <p:tavLst>
                                        <p:tav tm="0">
                                          <p:val>
                                            <p:strVal val="ppt_h"/>
                                          </p:val>
                                        </p:tav>
                                        <p:tav tm="100000">
                                          <p:val>
                                            <p:strVal val="ppt_h"/>
                                          </p:val>
                                        </p:tav>
                                      </p:tavLst>
                                    </p:anim>
                                    <p:anim calcmode="lin" valueType="num">
                                      <p:cBhvr>
                                        <p:cTn id="20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4"/>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6"/>
                                        </p:tgtEl>
                                        <p:attrNameLst>
                                          <p:attrName>ppt_w</p:attrName>
                                        </p:attrNameLst>
                                      </p:cBhvr>
                                      <p:tavLst>
                                        <p:tav tm="0">
                                          <p:val>
                                            <p:strVal val="ppt_w"/>
                                          </p:val>
                                        </p:tav>
                                        <p:tav tm="100000">
                                          <p:val>
                                            <p:strVal val="ppt_w"/>
                                          </p:val>
                                        </p:tav>
                                      </p:tavLst>
                                    </p:anim>
                                    <p:anim calcmode="lin" valueType="num">
                                      <p:cBhvr>
                                        <p:cTn id="21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6"/>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3000"/>
                                        <p:tgtEl>
                                          <p:spTgt spid="8"/>
                                        </p:tgtEl>
                                        <p:attrNameLst>
                                          <p:attrName>ppt_h</p:attrName>
                                        </p:attrNameLst>
                                      </p:cBhvr>
                                      <p:tavLst>
                                        <p:tav tm="0">
                                          <p:val>
                                            <p:strVal val="ppt_h"/>
                                          </p:val>
                                        </p:tav>
                                        <p:tav tm="100000">
                                          <p:val>
                                            <p:strVal val="ppt_h"/>
                                          </p:val>
                                        </p:tav>
                                      </p:tavLst>
                                    </p:anim>
                                    <p:anim calcmode="lin" valueType="num">
                                      <p:cBhvr>
                                        <p:cTn id="21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8"/>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10"/>
                                        </p:tgtEl>
                                        <p:attrNameLst>
                                          <p:attrName>ppt_w</p:attrName>
                                        </p:attrNameLst>
                                      </p:cBhvr>
                                      <p:tavLst>
                                        <p:tav tm="0">
                                          <p:val>
                                            <p:strVal val="ppt_w"/>
                                          </p:val>
                                        </p:tav>
                                        <p:tav tm="100000">
                                          <p:val>
                                            <p:strVal val="ppt_w"/>
                                          </p:val>
                                        </p:tav>
                                      </p:tavLst>
                                    </p:anim>
                                    <p:anim calcmode="lin" valueType="num">
                                      <p:cBhvr>
                                        <p:cTn id="21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10"/>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12"/>
                                        </p:tgtEl>
                                        <p:attrNameLst>
                                          <p:attrName>ppt_h</p:attrName>
                                        </p:attrNameLst>
                                      </p:cBhvr>
                                      <p:tavLst>
                                        <p:tav tm="0">
                                          <p:val>
                                            <p:strVal val="ppt_h"/>
                                          </p:val>
                                        </p:tav>
                                        <p:tav tm="100000">
                                          <p:val>
                                            <p:strVal val="ppt_h"/>
                                          </p:val>
                                        </p:tav>
                                      </p:tavLst>
                                    </p:anim>
                                    <p:anim calcmode="lin" valueType="num">
                                      <p:cBhvr>
                                        <p:cTn id="2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2"/>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14"/>
                                        </p:tgtEl>
                                        <p:attrNameLst>
                                          <p:attrName>ppt_w</p:attrName>
                                        </p:attrNameLst>
                                      </p:cBhvr>
                                      <p:tavLst>
                                        <p:tav tm="0">
                                          <p:val>
                                            <p:strVal val="ppt_w"/>
                                          </p:val>
                                        </p:tav>
                                        <p:tav tm="100000">
                                          <p:val>
                                            <p:strVal val="ppt_w"/>
                                          </p:val>
                                        </p:tav>
                                      </p:tavLst>
                                    </p:anim>
                                    <p:anim calcmode="lin" valueType="num">
                                      <p:cBhvr>
                                        <p:cTn id="22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14"/>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3000"/>
                                        <p:tgtEl>
                                          <p:spTgt spid="16"/>
                                        </p:tgtEl>
                                        <p:attrNameLst>
                                          <p:attrName>ppt_h</p:attrName>
                                        </p:attrNameLst>
                                      </p:cBhvr>
                                      <p:tavLst>
                                        <p:tav tm="0">
                                          <p:val>
                                            <p:strVal val="ppt_h"/>
                                          </p:val>
                                        </p:tav>
                                        <p:tav tm="100000">
                                          <p:val>
                                            <p:strVal val="ppt_h"/>
                                          </p:val>
                                        </p:tav>
                                      </p:tavLst>
                                    </p:anim>
                                    <p:anim calcmode="lin" valueType="num">
                                      <p:cBhvr>
                                        <p:cTn id="23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6"/>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 calcmode="lin" valueType="num">
                                      <p:cBhvr>
                                        <p:cTn id="235" dur="3000" fill="hold"/>
                                        <p:tgtEl>
                                          <p:spTgt spid="2"/>
                                        </p:tgtEl>
                                        <p:attrNameLst>
                                          <p:attrName>ppt_w</p:attrName>
                                        </p:attrNameLst>
                                      </p:cBhvr>
                                      <p:tavLst>
                                        <p:tav tm="0">
                                          <p:val>
                                            <p:strVal val="4/3*#ppt_w"/>
                                          </p:val>
                                        </p:tav>
                                        <p:tav tm="100000">
                                          <p:val>
                                            <p:strVal val="#ppt_w"/>
                                          </p:val>
                                        </p:tav>
                                      </p:tavLst>
                                    </p:anim>
                                    <p:anim calcmode="lin" valueType="num">
                                      <p:cBhvr>
                                        <p:cTn id="236" dur="3000" fill="hold"/>
                                        <p:tgtEl>
                                          <p:spTgt spid="2"/>
                                        </p:tgtEl>
                                        <p:attrNameLst>
                                          <p:attrName>ppt_h</p:attrName>
                                        </p:attrNameLst>
                                      </p:cBhvr>
                                      <p:tavLst>
                                        <p:tav tm="0">
                                          <p:val>
                                            <p:strVal val="4/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Effect transition="in" filter="barn(outHorizontal)">
                                      <p:cBhvr>
                                        <p:cTn id="2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0" scaled="1"/>
          <a:tileRect/>
        </a:gradFill>
        <a:effectLst/>
      </p:bgPr>
    </p:bg>
    <p:spTree>
      <p:nvGrpSpPr>
        <p:cNvPr id="1" name=""/>
        <p:cNvGrpSpPr/>
        <p:nvPr/>
      </p:nvGrpSpPr>
      <p:grpSpPr>
        <a:xfrm>
          <a:off x="0" y="0"/>
          <a:ext cx="0" cy="0"/>
          <a:chOff x="0" y="0"/>
          <a:chExt cx="0" cy="0"/>
        </a:xfrm>
      </p:grpSpPr>
      <p:pic>
        <p:nvPicPr>
          <p:cNvPr id="2" name="1 Imagen" descr="Beautiful-Girl-With-Husky-White-Dog-Wallpap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3714744" y="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0800000">
            <a:off x="4572000" y="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3714744" y="1285866"/>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4572000" y="1285866"/>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714744" y="257175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4572000" y="257175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714744" y="3857634"/>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4572000" y="3857634"/>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1857356" y="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2714612" y="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857356" y="1285866"/>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2714612" y="1285866"/>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1857356" y="257175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0800000">
            <a:off x="2714612" y="257175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1857356" y="3857634"/>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a:off x="2714612" y="3857634"/>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5500694" y="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6357950" y="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5500694" y="1285866"/>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6357950" y="1285866"/>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5500694" y="257175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6357950" y="257175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a:off x="5500694" y="3857634"/>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6357950" y="3857634"/>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14332"/>
            <a:ext cx="9715568" cy="6429420"/>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iterate type="lt">
                                    <p:tmPct val="0"/>
                                  </p:iterate>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iterate type="lt">
                                    <p:tmPct val="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iterate type="lt">
                                    <p:tmPct val="0"/>
                                  </p:iterate>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iterate type="lt">
                                    <p:tmPct val="0"/>
                                  </p:iterate>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iterate type="lt">
                                    <p:tmPct val="0"/>
                                  </p:iterate>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iterate type="lt">
                                    <p:tmPct val="0"/>
                                  </p:iterate>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iterate type="lt">
                                    <p:tmPct val="0"/>
                                  </p:iterate>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iterate type="lt">
                                    <p:tmPct val="0"/>
                                  </p:iterate>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iterate type="lt">
                                    <p:tmPct val="0"/>
                                  </p:iterate>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iterate type="lt">
                                    <p:tmPct val="0"/>
                                  </p:iterate>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iterate type="lt">
                                    <p:tmPct val="0"/>
                                  </p:iterate>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iterate type="lt">
                                    <p:tmPct val="0"/>
                                  </p:iterate>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iterate type="lt">
                                    <p:tmPct val="0"/>
                                  </p:iterate>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iterate type="lt">
                                    <p:tmPct val="0"/>
                                  </p:iterate>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iterate type="lt">
                                    <p:tmPct val="0"/>
                                  </p:iterate>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iterate type="lt">
                                    <p:tmPct val="0"/>
                                  </p:iterate>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iterate type="lt">
                                    <p:tmPct val="0"/>
                                  </p:iterate>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iterate type="lt">
                                    <p:tmPct val="0"/>
                                  </p:iterate>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iterate type="lt">
                                    <p:tmPct val="0"/>
                                  </p:iterate>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iterate type="lt">
                                    <p:tmPct val="0"/>
                                  </p:iterate>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19" presetClass="entr" presetSubtype="5" fill="hold" grpId="1" nodeType="withEffect">
                                  <p:stCondLst>
                                    <p:cond delay="0"/>
                                  </p:stCondLst>
                                  <p:iterate type="lt">
                                    <p:tmPct val="0"/>
                                  </p:iterate>
                                  <p:childTnLst>
                                    <p:set>
                                      <p:cBhvr>
                                        <p:cTn id="105" dur="1" fill="hold">
                                          <p:stCondLst>
                                            <p:cond delay="0"/>
                                          </p:stCondLst>
                                        </p:cTn>
                                        <p:tgtEl>
                                          <p:spTgt spid="3"/>
                                        </p:tgtEl>
                                        <p:attrNameLst>
                                          <p:attrName>style.visibility</p:attrName>
                                        </p:attrNameLst>
                                      </p:cBhvr>
                                      <p:to>
                                        <p:strVal val="visible"/>
                                      </p:to>
                                    </p:set>
                                    <p:anim calcmode="lin" valueType="num">
                                      <p:cBhvr>
                                        <p:cTn id="106" dur="3000" fill="hold"/>
                                        <p:tgtEl>
                                          <p:spTgt spid="3"/>
                                        </p:tgtEl>
                                        <p:attrNameLst>
                                          <p:attrName>ppt_w</p:attrName>
                                        </p:attrNameLst>
                                      </p:cBhvr>
                                      <p:tavLst>
                                        <p:tav tm="0">
                                          <p:val>
                                            <p:strVal val="#ppt_w"/>
                                          </p:val>
                                        </p:tav>
                                        <p:tav tm="100000">
                                          <p:val>
                                            <p:strVal val="#ppt_w"/>
                                          </p:val>
                                        </p:tav>
                                      </p:tavLst>
                                    </p:anim>
                                    <p:anim calcmode="lin" valueType="num">
                                      <p:cBhvr>
                                        <p:cTn id="107" dur="3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iterate type="lt">
                                    <p:tmPct val="0"/>
                                  </p:iterate>
                                  <p:childTnLst>
                                    <p:set>
                                      <p:cBhvr>
                                        <p:cTn id="109" dur="1" fill="hold">
                                          <p:stCondLst>
                                            <p:cond delay="0"/>
                                          </p:stCondLst>
                                        </p:cTn>
                                        <p:tgtEl>
                                          <p:spTgt spid="4"/>
                                        </p:tgtEl>
                                        <p:attrNameLst>
                                          <p:attrName>style.visibility</p:attrName>
                                        </p:attrNameLst>
                                      </p:cBhvr>
                                      <p:to>
                                        <p:strVal val="visible"/>
                                      </p:to>
                                    </p:set>
                                    <p:anim calcmode="lin" valueType="num">
                                      <p:cBhvr>
                                        <p:cTn id="110" dur="3000" fill="hold"/>
                                        <p:tgtEl>
                                          <p:spTgt spid="4"/>
                                        </p:tgtEl>
                                        <p:attrNameLst>
                                          <p:attrName>ppt_w</p:attrName>
                                        </p:attrNameLst>
                                      </p:cBhvr>
                                      <p:tavLst>
                                        <p:tav tm="0">
                                          <p:val>
                                            <p:strVal val="#ppt_w"/>
                                          </p:val>
                                        </p:tav>
                                        <p:tav tm="100000">
                                          <p:val>
                                            <p:strVal val="#ppt_w"/>
                                          </p:val>
                                        </p:tav>
                                      </p:tavLst>
                                    </p:anim>
                                    <p:anim calcmode="lin" valueType="num">
                                      <p:cBhvr>
                                        <p:cTn id="111" dur="3000" fill="hold"/>
                                        <p:tgtEl>
                                          <p:spTgt spid="4"/>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iterate type="lt">
                                    <p:tmPct val="0"/>
                                  </p:iterate>
                                  <p:childTnLst>
                                    <p:set>
                                      <p:cBhvr>
                                        <p:cTn id="113" dur="1" fill="hold">
                                          <p:stCondLst>
                                            <p:cond delay="0"/>
                                          </p:stCondLst>
                                        </p:cTn>
                                        <p:tgtEl>
                                          <p:spTgt spid="5"/>
                                        </p:tgtEl>
                                        <p:attrNameLst>
                                          <p:attrName>style.visibility</p:attrName>
                                        </p:attrNameLst>
                                      </p:cBhvr>
                                      <p:to>
                                        <p:strVal val="visible"/>
                                      </p:to>
                                    </p:set>
                                    <p:anim calcmode="lin" valueType="num">
                                      <p:cBhvr>
                                        <p:cTn id="114" dur="3000" fill="hold"/>
                                        <p:tgtEl>
                                          <p:spTgt spid="5"/>
                                        </p:tgtEl>
                                        <p:attrNameLst>
                                          <p:attrName>ppt_w</p:attrName>
                                        </p:attrNameLst>
                                      </p:cBhvr>
                                      <p:tavLst>
                                        <p:tav tm="0">
                                          <p:val>
                                            <p:strVal val="#ppt_w"/>
                                          </p:val>
                                        </p:tav>
                                        <p:tav tm="100000">
                                          <p:val>
                                            <p:strVal val="#ppt_w"/>
                                          </p:val>
                                        </p:tav>
                                      </p:tavLst>
                                    </p:anim>
                                    <p:anim calcmode="lin" valueType="num">
                                      <p:cBhvr>
                                        <p:cTn id="115" dur="3000" fill="hold"/>
                                        <p:tgtEl>
                                          <p:spTgt spid="5"/>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iterate type="lt">
                                    <p:tmPct val="0"/>
                                  </p:iterate>
                                  <p:childTnLst>
                                    <p:set>
                                      <p:cBhvr>
                                        <p:cTn id="117" dur="1" fill="hold">
                                          <p:stCondLst>
                                            <p:cond delay="0"/>
                                          </p:stCondLst>
                                        </p:cTn>
                                        <p:tgtEl>
                                          <p:spTgt spid="6"/>
                                        </p:tgtEl>
                                        <p:attrNameLst>
                                          <p:attrName>style.visibility</p:attrName>
                                        </p:attrNameLst>
                                      </p:cBhvr>
                                      <p:to>
                                        <p:strVal val="visible"/>
                                      </p:to>
                                    </p:set>
                                    <p:anim calcmode="lin" valueType="num">
                                      <p:cBhvr>
                                        <p:cTn id="118" dur="3000" fill="hold"/>
                                        <p:tgtEl>
                                          <p:spTgt spid="6"/>
                                        </p:tgtEl>
                                        <p:attrNameLst>
                                          <p:attrName>ppt_w</p:attrName>
                                        </p:attrNameLst>
                                      </p:cBhvr>
                                      <p:tavLst>
                                        <p:tav tm="0">
                                          <p:val>
                                            <p:strVal val="#ppt_w"/>
                                          </p:val>
                                        </p:tav>
                                        <p:tav tm="100000">
                                          <p:val>
                                            <p:strVal val="#ppt_w"/>
                                          </p:val>
                                        </p:tav>
                                      </p:tavLst>
                                    </p:anim>
                                    <p:anim calcmode="lin" valueType="num">
                                      <p:cBhvr>
                                        <p:cTn id="119" dur="3000" fill="hold"/>
                                        <p:tgtEl>
                                          <p:spTgt spid="6"/>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iterate type="lt">
                                    <p:tmPct val="0"/>
                                  </p:iterate>
                                  <p:childTnLst>
                                    <p:set>
                                      <p:cBhvr>
                                        <p:cTn id="121" dur="1" fill="hold">
                                          <p:stCondLst>
                                            <p:cond delay="0"/>
                                          </p:stCondLst>
                                        </p:cTn>
                                        <p:tgtEl>
                                          <p:spTgt spid="7"/>
                                        </p:tgtEl>
                                        <p:attrNameLst>
                                          <p:attrName>style.visibility</p:attrName>
                                        </p:attrNameLst>
                                      </p:cBhvr>
                                      <p:to>
                                        <p:strVal val="visible"/>
                                      </p:to>
                                    </p:set>
                                    <p:anim calcmode="lin" valueType="num">
                                      <p:cBhvr>
                                        <p:cTn id="122" dur="3000" fill="hold"/>
                                        <p:tgtEl>
                                          <p:spTgt spid="7"/>
                                        </p:tgtEl>
                                        <p:attrNameLst>
                                          <p:attrName>ppt_w</p:attrName>
                                        </p:attrNameLst>
                                      </p:cBhvr>
                                      <p:tavLst>
                                        <p:tav tm="0">
                                          <p:val>
                                            <p:strVal val="#ppt_w"/>
                                          </p:val>
                                        </p:tav>
                                        <p:tav tm="100000">
                                          <p:val>
                                            <p:strVal val="#ppt_w"/>
                                          </p:val>
                                        </p:tav>
                                      </p:tavLst>
                                    </p:anim>
                                    <p:anim calcmode="lin" valueType="num">
                                      <p:cBhvr>
                                        <p:cTn id="123" dur="3000" fill="hold"/>
                                        <p:tgtEl>
                                          <p:spTgt spid="7"/>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iterate type="lt">
                                    <p:tmPct val="0"/>
                                  </p:iterate>
                                  <p:childTnLst>
                                    <p:set>
                                      <p:cBhvr>
                                        <p:cTn id="125" dur="1" fill="hold">
                                          <p:stCondLst>
                                            <p:cond delay="0"/>
                                          </p:stCondLst>
                                        </p:cTn>
                                        <p:tgtEl>
                                          <p:spTgt spid="8"/>
                                        </p:tgtEl>
                                        <p:attrNameLst>
                                          <p:attrName>style.visibility</p:attrName>
                                        </p:attrNameLst>
                                      </p:cBhvr>
                                      <p:to>
                                        <p:strVal val="visible"/>
                                      </p:to>
                                    </p:set>
                                    <p:anim calcmode="lin" valueType="num">
                                      <p:cBhvr>
                                        <p:cTn id="126" dur="3000" fill="hold"/>
                                        <p:tgtEl>
                                          <p:spTgt spid="8"/>
                                        </p:tgtEl>
                                        <p:attrNameLst>
                                          <p:attrName>ppt_w</p:attrName>
                                        </p:attrNameLst>
                                      </p:cBhvr>
                                      <p:tavLst>
                                        <p:tav tm="0">
                                          <p:val>
                                            <p:strVal val="#ppt_w"/>
                                          </p:val>
                                        </p:tav>
                                        <p:tav tm="100000">
                                          <p:val>
                                            <p:strVal val="#ppt_w"/>
                                          </p:val>
                                        </p:tav>
                                      </p:tavLst>
                                    </p:anim>
                                    <p:anim calcmode="lin" valueType="num">
                                      <p:cBhvr>
                                        <p:cTn id="127" dur="3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iterate type="lt">
                                    <p:tmPct val="0"/>
                                  </p:iterate>
                                  <p:childTnLst>
                                    <p:set>
                                      <p:cBhvr>
                                        <p:cTn id="129" dur="1" fill="hold">
                                          <p:stCondLst>
                                            <p:cond delay="0"/>
                                          </p:stCondLst>
                                        </p:cTn>
                                        <p:tgtEl>
                                          <p:spTgt spid="9"/>
                                        </p:tgtEl>
                                        <p:attrNameLst>
                                          <p:attrName>style.visibility</p:attrName>
                                        </p:attrNameLst>
                                      </p:cBhvr>
                                      <p:to>
                                        <p:strVal val="visible"/>
                                      </p:to>
                                    </p:set>
                                    <p:anim calcmode="lin" valueType="num">
                                      <p:cBhvr>
                                        <p:cTn id="130" dur="3000" fill="hold"/>
                                        <p:tgtEl>
                                          <p:spTgt spid="9"/>
                                        </p:tgtEl>
                                        <p:attrNameLst>
                                          <p:attrName>ppt_w</p:attrName>
                                        </p:attrNameLst>
                                      </p:cBhvr>
                                      <p:tavLst>
                                        <p:tav tm="0">
                                          <p:val>
                                            <p:strVal val="#ppt_w"/>
                                          </p:val>
                                        </p:tav>
                                        <p:tav tm="100000">
                                          <p:val>
                                            <p:strVal val="#ppt_w"/>
                                          </p:val>
                                        </p:tav>
                                      </p:tavLst>
                                    </p:anim>
                                    <p:anim calcmode="lin" valueType="num">
                                      <p:cBhvr>
                                        <p:cTn id="131" dur="3000" fill="hold"/>
                                        <p:tgtEl>
                                          <p:spTgt spid="9"/>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iterate type="lt">
                                    <p:tmPct val="0"/>
                                  </p:iterate>
                                  <p:childTnLst>
                                    <p:set>
                                      <p:cBhvr>
                                        <p:cTn id="133" dur="1" fill="hold">
                                          <p:stCondLst>
                                            <p:cond delay="0"/>
                                          </p:stCondLst>
                                        </p:cTn>
                                        <p:tgtEl>
                                          <p:spTgt spid="10"/>
                                        </p:tgtEl>
                                        <p:attrNameLst>
                                          <p:attrName>style.visibility</p:attrName>
                                        </p:attrNameLst>
                                      </p:cBhvr>
                                      <p:to>
                                        <p:strVal val="visible"/>
                                      </p:to>
                                    </p:set>
                                    <p:anim calcmode="lin" valueType="num">
                                      <p:cBhvr>
                                        <p:cTn id="134" dur="3000" fill="hold"/>
                                        <p:tgtEl>
                                          <p:spTgt spid="10"/>
                                        </p:tgtEl>
                                        <p:attrNameLst>
                                          <p:attrName>ppt_w</p:attrName>
                                        </p:attrNameLst>
                                      </p:cBhvr>
                                      <p:tavLst>
                                        <p:tav tm="0">
                                          <p:val>
                                            <p:strVal val="#ppt_w"/>
                                          </p:val>
                                        </p:tav>
                                        <p:tav tm="100000">
                                          <p:val>
                                            <p:strVal val="#ppt_w"/>
                                          </p:val>
                                        </p:tav>
                                      </p:tavLst>
                                    </p:anim>
                                    <p:anim calcmode="lin" valueType="num">
                                      <p:cBhvr>
                                        <p:cTn id="135" dur="3000" fill="hold"/>
                                        <p:tgtEl>
                                          <p:spTgt spid="10"/>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iterate type="lt">
                                    <p:tmPct val="0"/>
                                  </p:iterate>
                                  <p:childTnLst>
                                    <p:set>
                                      <p:cBhvr>
                                        <p:cTn id="137" dur="1" fill="hold">
                                          <p:stCondLst>
                                            <p:cond delay="0"/>
                                          </p:stCondLst>
                                        </p:cTn>
                                        <p:tgtEl>
                                          <p:spTgt spid="11"/>
                                        </p:tgtEl>
                                        <p:attrNameLst>
                                          <p:attrName>style.visibility</p:attrName>
                                        </p:attrNameLst>
                                      </p:cBhvr>
                                      <p:to>
                                        <p:strVal val="visible"/>
                                      </p:to>
                                    </p:set>
                                    <p:anim calcmode="lin" valueType="num">
                                      <p:cBhvr>
                                        <p:cTn id="138" dur="3000" fill="hold"/>
                                        <p:tgtEl>
                                          <p:spTgt spid="11"/>
                                        </p:tgtEl>
                                        <p:attrNameLst>
                                          <p:attrName>ppt_w</p:attrName>
                                        </p:attrNameLst>
                                      </p:cBhvr>
                                      <p:tavLst>
                                        <p:tav tm="0">
                                          <p:val>
                                            <p:strVal val="#ppt_w"/>
                                          </p:val>
                                        </p:tav>
                                        <p:tav tm="100000">
                                          <p:val>
                                            <p:strVal val="#ppt_w"/>
                                          </p:val>
                                        </p:tav>
                                      </p:tavLst>
                                    </p:anim>
                                    <p:anim calcmode="lin" valueType="num">
                                      <p:cBhvr>
                                        <p:cTn id="139" dur="3000" fill="hold"/>
                                        <p:tgtEl>
                                          <p:spTgt spid="11"/>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iterate type="lt">
                                    <p:tmPct val="0"/>
                                  </p:iterate>
                                  <p:childTnLst>
                                    <p:set>
                                      <p:cBhvr>
                                        <p:cTn id="141" dur="1" fill="hold">
                                          <p:stCondLst>
                                            <p:cond delay="0"/>
                                          </p:stCondLst>
                                        </p:cTn>
                                        <p:tgtEl>
                                          <p:spTgt spid="12"/>
                                        </p:tgtEl>
                                        <p:attrNameLst>
                                          <p:attrName>style.visibility</p:attrName>
                                        </p:attrNameLst>
                                      </p:cBhvr>
                                      <p:to>
                                        <p:strVal val="visible"/>
                                      </p:to>
                                    </p:set>
                                    <p:anim calcmode="lin" valueType="num">
                                      <p:cBhvr>
                                        <p:cTn id="142" dur="3000" fill="hold"/>
                                        <p:tgtEl>
                                          <p:spTgt spid="12"/>
                                        </p:tgtEl>
                                        <p:attrNameLst>
                                          <p:attrName>ppt_w</p:attrName>
                                        </p:attrNameLst>
                                      </p:cBhvr>
                                      <p:tavLst>
                                        <p:tav tm="0">
                                          <p:val>
                                            <p:strVal val="#ppt_w"/>
                                          </p:val>
                                        </p:tav>
                                        <p:tav tm="100000">
                                          <p:val>
                                            <p:strVal val="#ppt_w"/>
                                          </p:val>
                                        </p:tav>
                                      </p:tavLst>
                                    </p:anim>
                                    <p:anim calcmode="lin" valueType="num">
                                      <p:cBhvr>
                                        <p:cTn id="143" dur="3000" fill="hold"/>
                                        <p:tgtEl>
                                          <p:spTgt spid="12"/>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iterate type="lt">
                                    <p:tmPct val="0"/>
                                  </p:iterate>
                                  <p:childTnLst>
                                    <p:set>
                                      <p:cBhvr>
                                        <p:cTn id="145" dur="1" fill="hold">
                                          <p:stCondLst>
                                            <p:cond delay="0"/>
                                          </p:stCondLst>
                                        </p:cTn>
                                        <p:tgtEl>
                                          <p:spTgt spid="13"/>
                                        </p:tgtEl>
                                        <p:attrNameLst>
                                          <p:attrName>style.visibility</p:attrName>
                                        </p:attrNameLst>
                                      </p:cBhvr>
                                      <p:to>
                                        <p:strVal val="visible"/>
                                      </p:to>
                                    </p:set>
                                    <p:anim calcmode="lin" valueType="num">
                                      <p:cBhvr>
                                        <p:cTn id="146" dur="3000" fill="hold"/>
                                        <p:tgtEl>
                                          <p:spTgt spid="13"/>
                                        </p:tgtEl>
                                        <p:attrNameLst>
                                          <p:attrName>ppt_w</p:attrName>
                                        </p:attrNameLst>
                                      </p:cBhvr>
                                      <p:tavLst>
                                        <p:tav tm="0">
                                          <p:val>
                                            <p:strVal val="#ppt_w"/>
                                          </p:val>
                                        </p:tav>
                                        <p:tav tm="100000">
                                          <p:val>
                                            <p:strVal val="#ppt_w"/>
                                          </p:val>
                                        </p:tav>
                                      </p:tavLst>
                                    </p:anim>
                                    <p:anim calcmode="lin" valueType="num">
                                      <p:cBhvr>
                                        <p:cTn id="147" dur="3000" fill="hold"/>
                                        <p:tgtEl>
                                          <p:spTgt spid="13"/>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iterate type="lt">
                                    <p:tmPct val="0"/>
                                  </p:iterate>
                                  <p:childTnLst>
                                    <p:set>
                                      <p:cBhvr>
                                        <p:cTn id="149" dur="1" fill="hold">
                                          <p:stCondLst>
                                            <p:cond delay="0"/>
                                          </p:stCondLst>
                                        </p:cTn>
                                        <p:tgtEl>
                                          <p:spTgt spid="14"/>
                                        </p:tgtEl>
                                        <p:attrNameLst>
                                          <p:attrName>style.visibility</p:attrName>
                                        </p:attrNameLst>
                                      </p:cBhvr>
                                      <p:to>
                                        <p:strVal val="visible"/>
                                      </p:to>
                                    </p:set>
                                    <p:anim calcmode="lin" valueType="num">
                                      <p:cBhvr>
                                        <p:cTn id="150" dur="3000" fill="hold"/>
                                        <p:tgtEl>
                                          <p:spTgt spid="14"/>
                                        </p:tgtEl>
                                        <p:attrNameLst>
                                          <p:attrName>ppt_w</p:attrName>
                                        </p:attrNameLst>
                                      </p:cBhvr>
                                      <p:tavLst>
                                        <p:tav tm="0">
                                          <p:val>
                                            <p:strVal val="#ppt_w"/>
                                          </p:val>
                                        </p:tav>
                                        <p:tav tm="100000">
                                          <p:val>
                                            <p:strVal val="#ppt_w"/>
                                          </p:val>
                                        </p:tav>
                                      </p:tavLst>
                                    </p:anim>
                                    <p:anim calcmode="lin" valueType="num">
                                      <p:cBhvr>
                                        <p:cTn id="151" dur="3000" fill="hold"/>
                                        <p:tgtEl>
                                          <p:spTgt spid="14"/>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iterate type="lt">
                                    <p:tmPct val="0"/>
                                  </p:iterate>
                                  <p:childTnLst>
                                    <p:set>
                                      <p:cBhvr>
                                        <p:cTn id="153" dur="1" fill="hold">
                                          <p:stCondLst>
                                            <p:cond delay="0"/>
                                          </p:stCondLst>
                                        </p:cTn>
                                        <p:tgtEl>
                                          <p:spTgt spid="15"/>
                                        </p:tgtEl>
                                        <p:attrNameLst>
                                          <p:attrName>style.visibility</p:attrName>
                                        </p:attrNameLst>
                                      </p:cBhvr>
                                      <p:to>
                                        <p:strVal val="visible"/>
                                      </p:to>
                                    </p:set>
                                    <p:anim calcmode="lin" valueType="num">
                                      <p:cBhvr>
                                        <p:cTn id="154" dur="3000" fill="hold"/>
                                        <p:tgtEl>
                                          <p:spTgt spid="15"/>
                                        </p:tgtEl>
                                        <p:attrNameLst>
                                          <p:attrName>ppt_w</p:attrName>
                                        </p:attrNameLst>
                                      </p:cBhvr>
                                      <p:tavLst>
                                        <p:tav tm="0">
                                          <p:val>
                                            <p:strVal val="#ppt_w"/>
                                          </p:val>
                                        </p:tav>
                                        <p:tav tm="100000">
                                          <p:val>
                                            <p:strVal val="#ppt_w"/>
                                          </p:val>
                                        </p:tav>
                                      </p:tavLst>
                                    </p:anim>
                                    <p:anim calcmode="lin" valueType="num">
                                      <p:cBhvr>
                                        <p:cTn id="155" dur="3000" fill="hold"/>
                                        <p:tgtEl>
                                          <p:spTgt spid="15"/>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iterate type="lt">
                                    <p:tmPct val="0"/>
                                  </p:iterate>
                                  <p:childTnLst>
                                    <p:set>
                                      <p:cBhvr>
                                        <p:cTn id="157" dur="1" fill="hold">
                                          <p:stCondLst>
                                            <p:cond delay="0"/>
                                          </p:stCondLst>
                                        </p:cTn>
                                        <p:tgtEl>
                                          <p:spTgt spid="16"/>
                                        </p:tgtEl>
                                        <p:attrNameLst>
                                          <p:attrName>style.visibility</p:attrName>
                                        </p:attrNameLst>
                                      </p:cBhvr>
                                      <p:to>
                                        <p:strVal val="visible"/>
                                      </p:to>
                                    </p:set>
                                    <p:anim calcmode="lin" valueType="num">
                                      <p:cBhvr>
                                        <p:cTn id="158" dur="3000" fill="hold"/>
                                        <p:tgtEl>
                                          <p:spTgt spid="16"/>
                                        </p:tgtEl>
                                        <p:attrNameLst>
                                          <p:attrName>ppt_w</p:attrName>
                                        </p:attrNameLst>
                                      </p:cBhvr>
                                      <p:tavLst>
                                        <p:tav tm="0">
                                          <p:val>
                                            <p:strVal val="#ppt_w"/>
                                          </p:val>
                                        </p:tav>
                                        <p:tav tm="100000">
                                          <p:val>
                                            <p:strVal val="#ppt_w"/>
                                          </p:val>
                                        </p:tav>
                                      </p:tavLst>
                                    </p:anim>
                                    <p:anim calcmode="lin" valueType="num">
                                      <p:cBhvr>
                                        <p:cTn id="159" dur="3000" fill="hold"/>
                                        <p:tgtEl>
                                          <p:spTgt spid="16"/>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iterate type="lt">
                                    <p:tmPct val="0"/>
                                  </p:iterate>
                                  <p:childTnLst>
                                    <p:set>
                                      <p:cBhvr>
                                        <p:cTn id="161" dur="1" fill="hold">
                                          <p:stCondLst>
                                            <p:cond delay="0"/>
                                          </p:stCondLst>
                                        </p:cTn>
                                        <p:tgtEl>
                                          <p:spTgt spid="17"/>
                                        </p:tgtEl>
                                        <p:attrNameLst>
                                          <p:attrName>style.visibility</p:attrName>
                                        </p:attrNameLst>
                                      </p:cBhvr>
                                      <p:to>
                                        <p:strVal val="visible"/>
                                      </p:to>
                                    </p:set>
                                    <p:anim calcmode="lin" valueType="num">
                                      <p:cBhvr>
                                        <p:cTn id="162" dur="3000" fill="hold"/>
                                        <p:tgtEl>
                                          <p:spTgt spid="17"/>
                                        </p:tgtEl>
                                        <p:attrNameLst>
                                          <p:attrName>ppt_w</p:attrName>
                                        </p:attrNameLst>
                                      </p:cBhvr>
                                      <p:tavLst>
                                        <p:tav tm="0">
                                          <p:val>
                                            <p:strVal val="#ppt_w"/>
                                          </p:val>
                                        </p:tav>
                                        <p:tav tm="100000">
                                          <p:val>
                                            <p:strVal val="#ppt_w"/>
                                          </p:val>
                                        </p:tav>
                                      </p:tavLst>
                                    </p:anim>
                                    <p:anim calcmode="lin" valueType="num">
                                      <p:cBhvr>
                                        <p:cTn id="163" dur="3000" fill="hold"/>
                                        <p:tgtEl>
                                          <p:spTgt spid="17"/>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iterate type="lt">
                                    <p:tmPct val="0"/>
                                  </p:iterate>
                                  <p:childTnLst>
                                    <p:set>
                                      <p:cBhvr>
                                        <p:cTn id="165" dur="1" fill="hold">
                                          <p:stCondLst>
                                            <p:cond delay="0"/>
                                          </p:stCondLst>
                                        </p:cTn>
                                        <p:tgtEl>
                                          <p:spTgt spid="18"/>
                                        </p:tgtEl>
                                        <p:attrNameLst>
                                          <p:attrName>style.visibility</p:attrName>
                                        </p:attrNameLst>
                                      </p:cBhvr>
                                      <p:to>
                                        <p:strVal val="visible"/>
                                      </p:to>
                                    </p:set>
                                    <p:anim calcmode="lin" valueType="num">
                                      <p:cBhvr>
                                        <p:cTn id="166" dur="3000" fill="hold"/>
                                        <p:tgtEl>
                                          <p:spTgt spid="18"/>
                                        </p:tgtEl>
                                        <p:attrNameLst>
                                          <p:attrName>ppt_w</p:attrName>
                                        </p:attrNameLst>
                                      </p:cBhvr>
                                      <p:tavLst>
                                        <p:tav tm="0">
                                          <p:val>
                                            <p:strVal val="#ppt_w"/>
                                          </p:val>
                                        </p:tav>
                                        <p:tav tm="100000">
                                          <p:val>
                                            <p:strVal val="#ppt_w"/>
                                          </p:val>
                                        </p:tav>
                                      </p:tavLst>
                                    </p:anim>
                                    <p:anim calcmode="lin" valueType="num">
                                      <p:cBhvr>
                                        <p:cTn id="167" dur="3000" fill="hold"/>
                                        <p:tgtEl>
                                          <p:spTgt spid="18"/>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iterate type="lt">
                                    <p:tmPct val="0"/>
                                  </p:iterate>
                                  <p:childTnLst>
                                    <p:set>
                                      <p:cBhvr>
                                        <p:cTn id="169" dur="1" fill="hold">
                                          <p:stCondLst>
                                            <p:cond delay="0"/>
                                          </p:stCondLst>
                                        </p:cTn>
                                        <p:tgtEl>
                                          <p:spTgt spid="19"/>
                                        </p:tgtEl>
                                        <p:attrNameLst>
                                          <p:attrName>style.visibility</p:attrName>
                                        </p:attrNameLst>
                                      </p:cBhvr>
                                      <p:to>
                                        <p:strVal val="visible"/>
                                      </p:to>
                                    </p:set>
                                    <p:anim calcmode="lin" valueType="num">
                                      <p:cBhvr>
                                        <p:cTn id="170" dur="3000" fill="hold"/>
                                        <p:tgtEl>
                                          <p:spTgt spid="19"/>
                                        </p:tgtEl>
                                        <p:attrNameLst>
                                          <p:attrName>ppt_w</p:attrName>
                                        </p:attrNameLst>
                                      </p:cBhvr>
                                      <p:tavLst>
                                        <p:tav tm="0">
                                          <p:val>
                                            <p:strVal val="#ppt_w"/>
                                          </p:val>
                                        </p:tav>
                                        <p:tav tm="100000">
                                          <p:val>
                                            <p:strVal val="#ppt_w"/>
                                          </p:val>
                                        </p:tav>
                                      </p:tavLst>
                                    </p:anim>
                                    <p:anim calcmode="lin" valueType="num">
                                      <p:cBhvr>
                                        <p:cTn id="171" dur="3000" fill="hold"/>
                                        <p:tgtEl>
                                          <p:spTgt spid="19"/>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iterate type="lt">
                                    <p:tmPct val="0"/>
                                  </p:iterate>
                                  <p:childTnLst>
                                    <p:set>
                                      <p:cBhvr>
                                        <p:cTn id="173" dur="1" fill="hold">
                                          <p:stCondLst>
                                            <p:cond delay="0"/>
                                          </p:stCondLst>
                                        </p:cTn>
                                        <p:tgtEl>
                                          <p:spTgt spid="20"/>
                                        </p:tgtEl>
                                        <p:attrNameLst>
                                          <p:attrName>style.visibility</p:attrName>
                                        </p:attrNameLst>
                                      </p:cBhvr>
                                      <p:to>
                                        <p:strVal val="visible"/>
                                      </p:to>
                                    </p:set>
                                    <p:anim calcmode="lin" valueType="num">
                                      <p:cBhvr>
                                        <p:cTn id="174" dur="3000" fill="hold"/>
                                        <p:tgtEl>
                                          <p:spTgt spid="20"/>
                                        </p:tgtEl>
                                        <p:attrNameLst>
                                          <p:attrName>ppt_w</p:attrName>
                                        </p:attrNameLst>
                                      </p:cBhvr>
                                      <p:tavLst>
                                        <p:tav tm="0">
                                          <p:val>
                                            <p:strVal val="#ppt_w"/>
                                          </p:val>
                                        </p:tav>
                                        <p:tav tm="100000">
                                          <p:val>
                                            <p:strVal val="#ppt_w"/>
                                          </p:val>
                                        </p:tav>
                                      </p:tavLst>
                                    </p:anim>
                                    <p:anim calcmode="lin" valueType="num">
                                      <p:cBhvr>
                                        <p:cTn id="175" dur="3000" fill="hold"/>
                                        <p:tgtEl>
                                          <p:spTgt spid="20"/>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iterate type="lt">
                                    <p:tmPct val="0"/>
                                  </p:iterate>
                                  <p:childTnLst>
                                    <p:set>
                                      <p:cBhvr>
                                        <p:cTn id="177" dur="1" fill="hold">
                                          <p:stCondLst>
                                            <p:cond delay="0"/>
                                          </p:stCondLst>
                                        </p:cTn>
                                        <p:tgtEl>
                                          <p:spTgt spid="21"/>
                                        </p:tgtEl>
                                        <p:attrNameLst>
                                          <p:attrName>style.visibility</p:attrName>
                                        </p:attrNameLst>
                                      </p:cBhvr>
                                      <p:to>
                                        <p:strVal val="visible"/>
                                      </p:to>
                                    </p:set>
                                    <p:anim calcmode="lin" valueType="num">
                                      <p:cBhvr>
                                        <p:cTn id="178" dur="3000" fill="hold"/>
                                        <p:tgtEl>
                                          <p:spTgt spid="21"/>
                                        </p:tgtEl>
                                        <p:attrNameLst>
                                          <p:attrName>ppt_w</p:attrName>
                                        </p:attrNameLst>
                                      </p:cBhvr>
                                      <p:tavLst>
                                        <p:tav tm="0">
                                          <p:val>
                                            <p:strVal val="#ppt_w"/>
                                          </p:val>
                                        </p:tav>
                                        <p:tav tm="100000">
                                          <p:val>
                                            <p:strVal val="#ppt_w"/>
                                          </p:val>
                                        </p:tav>
                                      </p:tavLst>
                                    </p:anim>
                                    <p:anim calcmode="lin" valueType="num">
                                      <p:cBhvr>
                                        <p:cTn id="179" dur="3000" fill="hold"/>
                                        <p:tgtEl>
                                          <p:spTgt spid="21"/>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iterate type="lt">
                                    <p:tmPct val="0"/>
                                  </p:iterate>
                                  <p:childTnLst>
                                    <p:set>
                                      <p:cBhvr>
                                        <p:cTn id="181" dur="1" fill="hold">
                                          <p:stCondLst>
                                            <p:cond delay="0"/>
                                          </p:stCondLst>
                                        </p:cTn>
                                        <p:tgtEl>
                                          <p:spTgt spid="22"/>
                                        </p:tgtEl>
                                        <p:attrNameLst>
                                          <p:attrName>style.visibility</p:attrName>
                                        </p:attrNameLst>
                                      </p:cBhvr>
                                      <p:to>
                                        <p:strVal val="visible"/>
                                      </p:to>
                                    </p:set>
                                    <p:anim calcmode="lin" valueType="num">
                                      <p:cBhvr>
                                        <p:cTn id="182" dur="3000" fill="hold"/>
                                        <p:tgtEl>
                                          <p:spTgt spid="22"/>
                                        </p:tgtEl>
                                        <p:attrNameLst>
                                          <p:attrName>ppt_w</p:attrName>
                                        </p:attrNameLst>
                                      </p:cBhvr>
                                      <p:tavLst>
                                        <p:tav tm="0">
                                          <p:val>
                                            <p:strVal val="#ppt_w"/>
                                          </p:val>
                                        </p:tav>
                                        <p:tav tm="100000">
                                          <p:val>
                                            <p:strVal val="#ppt_w"/>
                                          </p:val>
                                        </p:tav>
                                      </p:tavLst>
                                    </p:anim>
                                    <p:anim calcmode="lin" valueType="num">
                                      <p:cBhvr>
                                        <p:cTn id="183" dur="3000" fill="hold"/>
                                        <p:tgtEl>
                                          <p:spTgt spid="22"/>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iterate type="lt">
                                    <p:tmPct val="0"/>
                                  </p:iterate>
                                  <p:childTnLst>
                                    <p:set>
                                      <p:cBhvr>
                                        <p:cTn id="185" dur="1" fill="hold">
                                          <p:stCondLst>
                                            <p:cond delay="0"/>
                                          </p:stCondLst>
                                        </p:cTn>
                                        <p:tgtEl>
                                          <p:spTgt spid="23"/>
                                        </p:tgtEl>
                                        <p:attrNameLst>
                                          <p:attrName>style.visibility</p:attrName>
                                        </p:attrNameLst>
                                      </p:cBhvr>
                                      <p:to>
                                        <p:strVal val="visible"/>
                                      </p:to>
                                    </p:set>
                                    <p:anim calcmode="lin" valueType="num">
                                      <p:cBhvr>
                                        <p:cTn id="186" dur="3000" fill="hold"/>
                                        <p:tgtEl>
                                          <p:spTgt spid="23"/>
                                        </p:tgtEl>
                                        <p:attrNameLst>
                                          <p:attrName>ppt_w</p:attrName>
                                        </p:attrNameLst>
                                      </p:cBhvr>
                                      <p:tavLst>
                                        <p:tav tm="0">
                                          <p:val>
                                            <p:strVal val="#ppt_w"/>
                                          </p:val>
                                        </p:tav>
                                        <p:tav tm="100000">
                                          <p:val>
                                            <p:strVal val="#ppt_w"/>
                                          </p:val>
                                        </p:tav>
                                      </p:tavLst>
                                    </p:anim>
                                    <p:anim calcmode="lin" valueType="num">
                                      <p:cBhvr>
                                        <p:cTn id="187" dur="3000" fill="hold"/>
                                        <p:tgtEl>
                                          <p:spTgt spid="23"/>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iterate type="lt">
                                    <p:tmPct val="0"/>
                                  </p:iterate>
                                  <p:childTnLst>
                                    <p:set>
                                      <p:cBhvr>
                                        <p:cTn id="189" dur="1" fill="hold">
                                          <p:stCondLst>
                                            <p:cond delay="0"/>
                                          </p:stCondLst>
                                        </p:cTn>
                                        <p:tgtEl>
                                          <p:spTgt spid="24"/>
                                        </p:tgtEl>
                                        <p:attrNameLst>
                                          <p:attrName>style.visibility</p:attrName>
                                        </p:attrNameLst>
                                      </p:cBhvr>
                                      <p:to>
                                        <p:strVal val="visible"/>
                                      </p:to>
                                    </p:set>
                                    <p:anim calcmode="lin" valueType="num">
                                      <p:cBhvr>
                                        <p:cTn id="190" dur="3000" fill="hold"/>
                                        <p:tgtEl>
                                          <p:spTgt spid="24"/>
                                        </p:tgtEl>
                                        <p:attrNameLst>
                                          <p:attrName>ppt_w</p:attrName>
                                        </p:attrNameLst>
                                      </p:cBhvr>
                                      <p:tavLst>
                                        <p:tav tm="0">
                                          <p:val>
                                            <p:strVal val="#ppt_w"/>
                                          </p:val>
                                        </p:tav>
                                        <p:tav tm="100000">
                                          <p:val>
                                            <p:strVal val="#ppt_w"/>
                                          </p:val>
                                        </p:tav>
                                      </p:tavLst>
                                    </p:anim>
                                    <p:anim calcmode="lin" valueType="num">
                                      <p:cBhvr>
                                        <p:cTn id="191" dur="3000" fill="hold"/>
                                        <p:tgtEl>
                                          <p:spTgt spid="24"/>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iterate type="lt">
                                    <p:tmPct val="0"/>
                                  </p:iterate>
                                  <p:childTnLst>
                                    <p:set>
                                      <p:cBhvr>
                                        <p:cTn id="193" dur="1" fill="hold">
                                          <p:stCondLst>
                                            <p:cond delay="0"/>
                                          </p:stCondLst>
                                        </p:cTn>
                                        <p:tgtEl>
                                          <p:spTgt spid="25"/>
                                        </p:tgtEl>
                                        <p:attrNameLst>
                                          <p:attrName>style.visibility</p:attrName>
                                        </p:attrNameLst>
                                      </p:cBhvr>
                                      <p:to>
                                        <p:strVal val="visible"/>
                                      </p:to>
                                    </p:set>
                                    <p:anim calcmode="lin" valueType="num">
                                      <p:cBhvr>
                                        <p:cTn id="194" dur="3000" fill="hold"/>
                                        <p:tgtEl>
                                          <p:spTgt spid="25"/>
                                        </p:tgtEl>
                                        <p:attrNameLst>
                                          <p:attrName>ppt_w</p:attrName>
                                        </p:attrNameLst>
                                      </p:cBhvr>
                                      <p:tavLst>
                                        <p:tav tm="0">
                                          <p:val>
                                            <p:strVal val="#ppt_w"/>
                                          </p:val>
                                        </p:tav>
                                        <p:tav tm="100000">
                                          <p:val>
                                            <p:strVal val="#ppt_w"/>
                                          </p:val>
                                        </p:tav>
                                      </p:tavLst>
                                    </p:anim>
                                    <p:anim calcmode="lin" valueType="num">
                                      <p:cBhvr>
                                        <p:cTn id="195" dur="3000" fill="hold"/>
                                        <p:tgtEl>
                                          <p:spTgt spid="25"/>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iterate type="lt">
                                    <p:tmPct val="0"/>
                                  </p:iterate>
                                  <p:childTnLst>
                                    <p:set>
                                      <p:cBhvr>
                                        <p:cTn id="197" dur="1" fill="hold">
                                          <p:stCondLst>
                                            <p:cond delay="0"/>
                                          </p:stCondLst>
                                        </p:cTn>
                                        <p:tgtEl>
                                          <p:spTgt spid="26"/>
                                        </p:tgtEl>
                                        <p:attrNameLst>
                                          <p:attrName>style.visibility</p:attrName>
                                        </p:attrNameLst>
                                      </p:cBhvr>
                                      <p:to>
                                        <p:strVal val="visible"/>
                                      </p:to>
                                    </p:set>
                                    <p:anim calcmode="lin" valueType="num">
                                      <p:cBhvr>
                                        <p:cTn id="198" dur="3000" fill="hold"/>
                                        <p:tgtEl>
                                          <p:spTgt spid="26"/>
                                        </p:tgtEl>
                                        <p:attrNameLst>
                                          <p:attrName>ppt_w</p:attrName>
                                        </p:attrNameLst>
                                      </p:cBhvr>
                                      <p:tavLst>
                                        <p:tav tm="0">
                                          <p:val>
                                            <p:strVal val="#ppt_w"/>
                                          </p:val>
                                        </p:tav>
                                        <p:tav tm="100000">
                                          <p:val>
                                            <p:strVal val="#ppt_w"/>
                                          </p:val>
                                        </p:tav>
                                      </p:tavLst>
                                    </p:anim>
                                    <p:anim calcmode="lin" valueType="num">
                                      <p:cBhvr>
                                        <p:cTn id="199" dur="3000" fill="hold"/>
                                        <p:tgtEl>
                                          <p:spTgt spid="26"/>
                                        </p:tgtEl>
                                        <p:attrNameLst>
                                          <p:attrName>ppt_h</p:attrName>
                                        </p:attrNameLst>
                                      </p:cBhvr>
                                      <p:tavLst>
                                        <p:tav tm="0" fmla="#ppt_h*sin(2.5*pi*$)">
                                          <p:val>
                                            <p:fltVal val="0"/>
                                          </p:val>
                                        </p:tav>
                                        <p:tav tm="100000">
                                          <p:val>
                                            <p:fltVal val="1"/>
                                          </p:val>
                                        </p:tav>
                                      </p:tavLst>
                                    </p:anim>
                                  </p:childTnLst>
                                </p:cTn>
                              </p:par>
                              <p:par>
                                <p:cTn id="200" presetID="5" presetClass="entr" presetSubtype="10" fill="hold" grpId="2" nodeType="withEffect">
                                  <p:stCondLst>
                                    <p:cond delay="0"/>
                                  </p:stCondLst>
                                  <p:iterate type="lt">
                                    <p:tmPct val="0"/>
                                  </p:iterate>
                                  <p:childTnLst>
                                    <p:set>
                                      <p:cBhvr>
                                        <p:cTn id="201" dur="1" fill="hold">
                                          <p:stCondLst>
                                            <p:cond delay="0"/>
                                          </p:stCondLst>
                                        </p:cTn>
                                        <p:tgtEl>
                                          <p:spTgt spid="3"/>
                                        </p:tgtEl>
                                        <p:attrNameLst>
                                          <p:attrName>style.visibility</p:attrName>
                                        </p:attrNameLst>
                                      </p:cBhvr>
                                      <p:to>
                                        <p:strVal val="visible"/>
                                      </p:to>
                                    </p:set>
                                    <p:animEffect transition="in" filter="checkerboard(across)">
                                      <p:cBhvr>
                                        <p:cTn id="202" dur="3000"/>
                                        <p:tgtEl>
                                          <p:spTgt spid="3"/>
                                        </p:tgtEl>
                                      </p:cBhvr>
                                    </p:animEffect>
                                  </p:childTnLst>
                                </p:cTn>
                              </p:par>
                              <p:par>
                                <p:cTn id="203" presetID="5" presetClass="entr" presetSubtype="10" fill="hold" grpId="2" nodeType="withEffect">
                                  <p:stCondLst>
                                    <p:cond delay="0"/>
                                  </p:stCondLst>
                                  <p:iterate type="lt">
                                    <p:tmPct val="0"/>
                                  </p:iterate>
                                  <p:childTnLst>
                                    <p:set>
                                      <p:cBhvr>
                                        <p:cTn id="204" dur="1" fill="hold">
                                          <p:stCondLst>
                                            <p:cond delay="0"/>
                                          </p:stCondLst>
                                        </p:cTn>
                                        <p:tgtEl>
                                          <p:spTgt spid="4"/>
                                        </p:tgtEl>
                                        <p:attrNameLst>
                                          <p:attrName>style.visibility</p:attrName>
                                        </p:attrNameLst>
                                      </p:cBhvr>
                                      <p:to>
                                        <p:strVal val="visible"/>
                                      </p:to>
                                    </p:set>
                                    <p:animEffect transition="in" filter="checkerboard(across)">
                                      <p:cBhvr>
                                        <p:cTn id="205" dur="3000"/>
                                        <p:tgtEl>
                                          <p:spTgt spid="4"/>
                                        </p:tgtEl>
                                      </p:cBhvr>
                                    </p:animEffect>
                                  </p:childTnLst>
                                </p:cTn>
                              </p:par>
                              <p:par>
                                <p:cTn id="206" presetID="5" presetClass="entr" presetSubtype="10" fill="hold" grpId="2" nodeType="withEffect">
                                  <p:stCondLst>
                                    <p:cond delay="0"/>
                                  </p:stCondLst>
                                  <p:iterate type="lt">
                                    <p:tmPct val="0"/>
                                  </p:iterate>
                                  <p:childTnLst>
                                    <p:set>
                                      <p:cBhvr>
                                        <p:cTn id="207" dur="1" fill="hold">
                                          <p:stCondLst>
                                            <p:cond delay="0"/>
                                          </p:stCondLst>
                                        </p:cTn>
                                        <p:tgtEl>
                                          <p:spTgt spid="5"/>
                                        </p:tgtEl>
                                        <p:attrNameLst>
                                          <p:attrName>style.visibility</p:attrName>
                                        </p:attrNameLst>
                                      </p:cBhvr>
                                      <p:to>
                                        <p:strVal val="visible"/>
                                      </p:to>
                                    </p:set>
                                    <p:animEffect transition="in" filter="checkerboard(across)">
                                      <p:cBhvr>
                                        <p:cTn id="208" dur="3000"/>
                                        <p:tgtEl>
                                          <p:spTgt spid="5"/>
                                        </p:tgtEl>
                                      </p:cBhvr>
                                    </p:animEffect>
                                  </p:childTnLst>
                                </p:cTn>
                              </p:par>
                              <p:par>
                                <p:cTn id="209" presetID="5" presetClass="entr" presetSubtype="10" fill="hold" grpId="2" nodeType="withEffect">
                                  <p:stCondLst>
                                    <p:cond delay="0"/>
                                  </p:stCondLst>
                                  <p:iterate type="lt">
                                    <p:tmPct val="0"/>
                                  </p:iterate>
                                  <p:childTnLst>
                                    <p:set>
                                      <p:cBhvr>
                                        <p:cTn id="210" dur="1" fill="hold">
                                          <p:stCondLst>
                                            <p:cond delay="0"/>
                                          </p:stCondLst>
                                        </p:cTn>
                                        <p:tgtEl>
                                          <p:spTgt spid="6"/>
                                        </p:tgtEl>
                                        <p:attrNameLst>
                                          <p:attrName>style.visibility</p:attrName>
                                        </p:attrNameLst>
                                      </p:cBhvr>
                                      <p:to>
                                        <p:strVal val="visible"/>
                                      </p:to>
                                    </p:set>
                                    <p:animEffect transition="in" filter="checkerboard(across)">
                                      <p:cBhvr>
                                        <p:cTn id="211" dur="3000"/>
                                        <p:tgtEl>
                                          <p:spTgt spid="6"/>
                                        </p:tgtEl>
                                      </p:cBhvr>
                                    </p:animEffect>
                                  </p:childTnLst>
                                </p:cTn>
                              </p:par>
                              <p:par>
                                <p:cTn id="212" presetID="5" presetClass="entr" presetSubtype="10" fill="hold" grpId="2" nodeType="withEffect">
                                  <p:stCondLst>
                                    <p:cond delay="0"/>
                                  </p:stCondLst>
                                  <p:iterate type="lt">
                                    <p:tmPct val="0"/>
                                  </p:iterate>
                                  <p:childTnLst>
                                    <p:set>
                                      <p:cBhvr>
                                        <p:cTn id="213" dur="1" fill="hold">
                                          <p:stCondLst>
                                            <p:cond delay="0"/>
                                          </p:stCondLst>
                                        </p:cTn>
                                        <p:tgtEl>
                                          <p:spTgt spid="7"/>
                                        </p:tgtEl>
                                        <p:attrNameLst>
                                          <p:attrName>style.visibility</p:attrName>
                                        </p:attrNameLst>
                                      </p:cBhvr>
                                      <p:to>
                                        <p:strVal val="visible"/>
                                      </p:to>
                                    </p:set>
                                    <p:animEffect transition="in" filter="checkerboard(across)">
                                      <p:cBhvr>
                                        <p:cTn id="214" dur="3000"/>
                                        <p:tgtEl>
                                          <p:spTgt spid="7"/>
                                        </p:tgtEl>
                                      </p:cBhvr>
                                    </p:animEffect>
                                  </p:childTnLst>
                                </p:cTn>
                              </p:par>
                              <p:par>
                                <p:cTn id="215" presetID="5" presetClass="entr" presetSubtype="10" fill="hold" grpId="2" nodeType="withEffect">
                                  <p:stCondLst>
                                    <p:cond delay="0"/>
                                  </p:stCondLst>
                                  <p:iterate type="lt">
                                    <p:tmPct val="0"/>
                                  </p:iterate>
                                  <p:childTnLst>
                                    <p:set>
                                      <p:cBhvr>
                                        <p:cTn id="216" dur="1" fill="hold">
                                          <p:stCondLst>
                                            <p:cond delay="0"/>
                                          </p:stCondLst>
                                        </p:cTn>
                                        <p:tgtEl>
                                          <p:spTgt spid="8"/>
                                        </p:tgtEl>
                                        <p:attrNameLst>
                                          <p:attrName>style.visibility</p:attrName>
                                        </p:attrNameLst>
                                      </p:cBhvr>
                                      <p:to>
                                        <p:strVal val="visible"/>
                                      </p:to>
                                    </p:set>
                                    <p:animEffect transition="in" filter="checkerboard(across)">
                                      <p:cBhvr>
                                        <p:cTn id="217" dur="3000"/>
                                        <p:tgtEl>
                                          <p:spTgt spid="8"/>
                                        </p:tgtEl>
                                      </p:cBhvr>
                                    </p:animEffect>
                                  </p:childTnLst>
                                </p:cTn>
                              </p:par>
                              <p:par>
                                <p:cTn id="218" presetID="5" presetClass="entr" presetSubtype="10" fill="hold" grpId="2" nodeType="withEffect">
                                  <p:stCondLst>
                                    <p:cond delay="0"/>
                                  </p:stCondLst>
                                  <p:iterate type="lt">
                                    <p:tmPct val="0"/>
                                  </p:iterate>
                                  <p:childTnLst>
                                    <p:set>
                                      <p:cBhvr>
                                        <p:cTn id="219" dur="1" fill="hold">
                                          <p:stCondLst>
                                            <p:cond delay="0"/>
                                          </p:stCondLst>
                                        </p:cTn>
                                        <p:tgtEl>
                                          <p:spTgt spid="9"/>
                                        </p:tgtEl>
                                        <p:attrNameLst>
                                          <p:attrName>style.visibility</p:attrName>
                                        </p:attrNameLst>
                                      </p:cBhvr>
                                      <p:to>
                                        <p:strVal val="visible"/>
                                      </p:to>
                                    </p:set>
                                    <p:animEffect transition="in" filter="checkerboard(across)">
                                      <p:cBhvr>
                                        <p:cTn id="220" dur="3000"/>
                                        <p:tgtEl>
                                          <p:spTgt spid="9"/>
                                        </p:tgtEl>
                                      </p:cBhvr>
                                    </p:animEffect>
                                  </p:childTnLst>
                                </p:cTn>
                              </p:par>
                              <p:par>
                                <p:cTn id="221" presetID="5" presetClass="entr" presetSubtype="10" fill="hold" grpId="2" nodeType="withEffect">
                                  <p:stCondLst>
                                    <p:cond delay="0"/>
                                  </p:stCondLst>
                                  <p:iterate type="lt">
                                    <p:tmPct val="0"/>
                                  </p:iterate>
                                  <p:childTnLst>
                                    <p:set>
                                      <p:cBhvr>
                                        <p:cTn id="222" dur="1" fill="hold">
                                          <p:stCondLst>
                                            <p:cond delay="0"/>
                                          </p:stCondLst>
                                        </p:cTn>
                                        <p:tgtEl>
                                          <p:spTgt spid="10"/>
                                        </p:tgtEl>
                                        <p:attrNameLst>
                                          <p:attrName>style.visibility</p:attrName>
                                        </p:attrNameLst>
                                      </p:cBhvr>
                                      <p:to>
                                        <p:strVal val="visible"/>
                                      </p:to>
                                    </p:set>
                                    <p:animEffect transition="in" filter="checkerboard(across)">
                                      <p:cBhvr>
                                        <p:cTn id="223" dur="3000"/>
                                        <p:tgtEl>
                                          <p:spTgt spid="10"/>
                                        </p:tgtEl>
                                      </p:cBhvr>
                                    </p:animEffect>
                                  </p:childTnLst>
                                </p:cTn>
                              </p:par>
                              <p:par>
                                <p:cTn id="224" presetID="5" presetClass="entr" presetSubtype="10" fill="hold" grpId="2" nodeType="withEffect">
                                  <p:stCondLst>
                                    <p:cond delay="0"/>
                                  </p:stCondLst>
                                  <p:iterate type="lt">
                                    <p:tmPct val="0"/>
                                  </p:iterate>
                                  <p:childTnLst>
                                    <p:set>
                                      <p:cBhvr>
                                        <p:cTn id="225" dur="1" fill="hold">
                                          <p:stCondLst>
                                            <p:cond delay="0"/>
                                          </p:stCondLst>
                                        </p:cTn>
                                        <p:tgtEl>
                                          <p:spTgt spid="11"/>
                                        </p:tgtEl>
                                        <p:attrNameLst>
                                          <p:attrName>style.visibility</p:attrName>
                                        </p:attrNameLst>
                                      </p:cBhvr>
                                      <p:to>
                                        <p:strVal val="visible"/>
                                      </p:to>
                                    </p:set>
                                    <p:animEffect transition="in" filter="checkerboard(across)">
                                      <p:cBhvr>
                                        <p:cTn id="226" dur="3000"/>
                                        <p:tgtEl>
                                          <p:spTgt spid="11"/>
                                        </p:tgtEl>
                                      </p:cBhvr>
                                    </p:animEffect>
                                  </p:childTnLst>
                                </p:cTn>
                              </p:par>
                              <p:par>
                                <p:cTn id="227" presetID="5" presetClass="entr" presetSubtype="10" fill="hold" grpId="2" nodeType="withEffect">
                                  <p:stCondLst>
                                    <p:cond delay="0"/>
                                  </p:stCondLst>
                                  <p:iterate type="lt">
                                    <p:tmPct val="0"/>
                                  </p:iterate>
                                  <p:childTnLst>
                                    <p:set>
                                      <p:cBhvr>
                                        <p:cTn id="228" dur="1" fill="hold">
                                          <p:stCondLst>
                                            <p:cond delay="0"/>
                                          </p:stCondLst>
                                        </p:cTn>
                                        <p:tgtEl>
                                          <p:spTgt spid="12"/>
                                        </p:tgtEl>
                                        <p:attrNameLst>
                                          <p:attrName>style.visibility</p:attrName>
                                        </p:attrNameLst>
                                      </p:cBhvr>
                                      <p:to>
                                        <p:strVal val="visible"/>
                                      </p:to>
                                    </p:set>
                                    <p:animEffect transition="in" filter="checkerboard(across)">
                                      <p:cBhvr>
                                        <p:cTn id="229" dur="3000"/>
                                        <p:tgtEl>
                                          <p:spTgt spid="12"/>
                                        </p:tgtEl>
                                      </p:cBhvr>
                                    </p:animEffect>
                                  </p:childTnLst>
                                </p:cTn>
                              </p:par>
                              <p:par>
                                <p:cTn id="230" presetID="5" presetClass="entr" presetSubtype="10" fill="hold" grpId="2" nodeType="withEffect">
                                  <p:stCondLst>
                                    <p:cond delay="0"/>
                                  </p:stCondLst>
                                  <p:iterate type="lt">
                                    <p:tmPct val="0"/>
                                  </p:iterate>
                                  <p:childTnLst>
                                    <p:set>
                                      <p:cBhvr>
                                        <p:cTn id="231" dur="1" fill="hold">
                                          <p:stCondLst>
                                            <p:cond delay="0"/>
                                          </p:stCondLst>
                                        </p:cTn>
                                        <p:tgtEl>
                                          <p:spTgt spid="13"/>
                                        </p:tgtEl>
                                        <p:attrNameLst>
                                          <p:attrName>style.visibility</p:attrName>
                                        </p:attrNameLst>
                                      </p:cBhvr>
                                      <p:to>
                                        <p:strVal val="visible"/>
                                      </p:to>
                                    </p:set>
                                    <p:animEffect transition="in" filter="checkerboard(across)">
                                      <p:cBhvr>
                                        <p:cTn id="232" dur="3000"/>
                                        <p:tgtEl>
                                          <p:spTgt spid="13"/>
                                        </p:tgtEl>
                                      </p:cBhvr>
                                    </p:animEffect>
                                  </p:childTnLst>
                                </p:cTn>
                              </p:par>
                              <p:par>
                                <p:cTn id="233" presetID="5" presetClass="entr" presetSubtype="10" fill="hold" grpId="2" nodeType="withEffect">
                                  <p:stCondLst>
                                    <p:cond delay="0"/>
                                  </p:stCondLst>
                                  <p:iterate type="lt">
                                    <p:tmPct val="0"/>
                                  </p:iterate>
                                  <p:childTnLst>
                                    <p:set>
                                      <p:cBhvr>
                                        <p:cTn id="234" dur="1" fill="hold">
                                          <p:stCondLst>
                                            <p:cond delay="0"/>
                                          </p:stCondLst>
                                        </p:cTn>
                                        <p:tgtEl>
                                          <p:spTgt spid="14"/>
                                        </p:tgtEl>
                                        <p:attrNameLst>
                                          <p:attrName>style.visibility</p:attrName>
                                        </p:attrNameLst>
                                      </p:cBhvr>
                                      <p:to>
                                        <p:strVal val="visible"/>
                                      </p:to>
                                    </p:set>
                                    <p:animEffect transition="in" filter="checkerboard(across)">
                                      <p:cBhvr>
                                        <p:cTn id="235" dur="3000"/>
                                        <p:tgtEl>
                                          <p:spTgt spid="14"/>
                                        </p:tgtEl>
                                      </p:cBhvr>
                                    </p:animEffect>
                                  </p:childTnLst>
                                </p:cTn>
                              </p:par>
                              <p:par>
                                <p:cTn id="236" presetID="5" presetClass="entr" presetSubtype="10" fill="hold" grpId="2" nodeType="withEffect">
                                  <p:stCondLst>
                                    <p:cond delay="0"/>
                                  </p:stCondLst>
                                  <p:iterate type="lt">
                                    <p:tmPct val="0"/>
                                  </p:iterate>
                                  <p:childTnLst>
                                    <p:set>
                                      <p:cBhvr>
                                        <p:cTn id="237" dur="1" fill="hold">
                                          <p:stCondLst>
                                            <p:cond delay="0"/>
                                          </p:stCondLst>
                                        </p:cTn>
                                        <p:tgtEl>
                                          <p:spTgt spid="15"/>
                                        </p:tgtEl>
                                        <p:attrNameLst>
                                          <p:attrName>style.visibility</p:attrName>
                                        </p:attrNameLst>
                                      </p:cBhvr>
                                      <p:to>
                                        <p:strVal val="visible"/>
                                      </p:to>
                                    </p:set>
                                    <p:animEffect transition="in" filter="checkerboard(across)">
                                      <p:cBhvr>
                                        <p:cTn id="238" dur="3000"/>
                                        <p:tgtEl>
                                          <p:spTgt spid="15"/>
                                        </p:tgtEl>
                                      </p:cBhvr>
                                    </p:animEffect>
                                  </p:childTnLst>
                                </p:cTn>
                              </p:par>
                              <p:par>
                                <p:cTn id="239" presetID="5" presetClass="entr" presetSubtype="10" fill="hold" grpId="2" nodeType="withEffect">
                                  <p:stCondLst>
                                    <p:cond delay="0"/>
                                  </p:stCondLst>
                                  <p:iterate type="lt">
                                    <p:tmPct val="0"/>
                                  </p:iterate>
                                  <p:childTnLst>
                                    <p:set>
                                      <p:cBhvr>
                                        <p:cTn id="240" dur="1" fill="hold">
                                          <p:stCondLst>
                                            <p:cond delay="0"/>
                                          </p:stCondLst>
                                        </p:cTn>
                                        <p:tgtEl>
                                          <p:spTgt spid="16"/>
                                        </p:tgtEl>
                                        <p:attrNameLst>
                                          <p:attrName>style.visibility</p:attrName>
                                        </p:attrNameLst>
                                      </p:cBhvr>
                                      <p:to>
                                        <p:strVal val="visible"/>
                                      </p:to>
                                    </p:set>
                                    <p:animEffect transition="in" filter="checkerboard(across)">
                                      <p:cBhvr>
                                        <p:cTn id="241" dur="3000"/>
                                        <p:tgtEl>
                                          <p:spTgt spid="16"/>
                                        </p:tgtEl>
                                      </p:cBhvr>
                                    </p:animEffect>
                                  </p:childTnLst>
                                </p:cTn>
                              </p:par>
                              <p:par>
                                <p:cTn id="242" presetID="5" presetClass="entr" presetSubtype="10" fill="hold" grpId="2" nodeType="withEffect">
                                  <p:stCondLst>
                                    <p:cond delay="0"/>
                                  </p:stCondLst>
                                  <p:iterate type="lt">
                                    <p:tmPct val="0"/>
                                  </p:iterate>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iterate type="lt">
                                    <p:tmPct val="0"/>
                                  </p:iterate>
                                  <p:childTnLst>
                                    <p:set>
                                      <p:cBhvr>
                                        <p:cTn id="246" dur="1" fill="hold">
                                          <p:stCondLst>
                                            <p:cond delay="0"/>
                                          </p:stCondLst>
                                        </p:cTn>
                                        <p:tgtEl>
                                          <p:spTgt spid="18"/>
                                        </p:tgtEl>
                                        <p:attrNameLst>
                                          <p:attrName>style.visibility</p:attrName>
                                        </p:attrNameLst>
                                      </p:cBhvr>
                                      <p:to>
                                        <p:strVal val="visible"/>
                                      </p:to>
                                    </p:set>
                                    <p:animEffect transition="in" filter="checkerboard(across)">
                                      <p:cBhvr>
                                        <p:cTn id="247" dur="3000"/>
                                        <p:tgtEl>
                                          <p:spTgt spid="18"/>
                                        </p:tgtEl>
                                      </p:cBhvr>
                                    </p:animEffect>
                                  </p:childTnLst>
                                </p:cTn>
                              </p:par>
                              <p:par>
                                <p:cTn id="248" presetID="5" presetClass="entr" presetSubtype="10" fill="hold" grpId="2" nodeType="withEffect">
                                  <p:stCondLst>
                                    <p:cond delay="0"/>
                                  </p:stCondLst>
                                  <p:iterate type="lt">
                                    <p:tmPct val="0"/>
                                  </p:iterate>
                                  <p:childTnLst>
                                    <p:set>
                                      <p:cBhvr>
                                        <p:cTn id="249" dur="1" fill="hold">
                                          <p:stCondLst>
                                            <p:cond delay="0"/>
                                          </p:stCondLst>
                                        </p:cTn>
                                        <p:tgtEl>
                                          <p:spTgt spid="19"/>
                                        </p:tgtEl>
                                        <p:attrNameLst>
                                          <p:attrName>style.visibility</p:attrName>
                                        </p:attrNameLst>
                                      </p:cBhvr>
                                      <p:to>
                                        <p:strVal val="visible"/>
                                      </p:to>
                                    </p:set>
                                    <p:animEffect transition="in" filter="checkerboard(across)">
                                      <p:cBhvr>
                                        <p:cTn id="250" dur="3000"/>
                                        <p:tgtEl>
                                          <p:spTgt spid="19"/>
                                        </p:tgtEl>
                                      </p:cBhvr>
                                    </p:animEffect>
                                  </p:childTnLst>
                                </p:cTn>
                              </p:par>
                              <p:par>
                                <p:cTn id="251" presetID="5" presetClass="entr" presetSubtype="10" fill="hold" grpId="2" nodeType="withEffect">
                                  <p:stCondLst>
                                    <p:cond delay="0"/>
                                  </p:stCondLst>
                                  <p:iterate type="lt">
                                    <p:tmPct val="0"/>
                                  </p:iterate>
                                  <p:childTnLst>
                                    <p:set>
                                      <p:cBhvr>
                                        <p:cTn id="252" dur="1" fill="hold">
                                          <p:stCondLst>
                                            <p:cond delay="0"/>
                                          </p:stCondLst>
                                        </p:cTn>
                                        <p:tgtEl>
                                          <p:spTgt spid="20"/>
                                        </p:tgtEl>
                                        <p:attrNameLst>
                                          <p:attrName>style.visibility</p:attrName>
                                        </p:attrNameLst>
                                      </p:cBhvr>
                                      <p:to>
                                        <p:strVal val="visible"/>
                                      </p:to>
                                    </p:set>
                                    <p:animEffect transition="in" filter="checkerboard(across)">
                                      <p:cBhvr>
                                        <p:cTn id="253" dur="3000"/>
                                        <p:tgtEl>
                                          <p:spTgt spid="20"/>
                                        </p:tgtEl>
                                      </p:cBhvr>
                                    </p:animEffect>
                                  </p:childTnLst>
                                </p:cTn>
                              </p:par>
                              <p:par>
                                <p:cTn id="254" presetID="5" presetClass="entr" presetSubtype="10" fill="hold" grpId="2" nodeType="withEffect">
                                  <p:stCondLst>
                                    <p:cond delay="0"/>
                                  </p:stCondLst>
                                  <p:iterate type="lt">
                                    <p:tmPct val="0"/>
                                  </p:iterate>
                                  <p:childTnLst>
                                    <p:set>
                                      <p:cBhvr>
                                        <p:cTn id="255" dur="1" fill="hold">
                                          <p:stCondLst>
                                            <p:cond delay="0"/>
                                          </p:stCondLst>
                                        </p:cTn>
                                        <p:tgtEl>
                                          <p:spTgt spid="21"/>
                                        </p:tgtEl>
                                        <p:attrNameLst>
                                          <p:attrName>style.visibility</p:attrName>
                                        </p:attrNameLst>
                                      </p:cBhvr>
                                      <p:to>
                                        <p:strVal val="visible"/>
                                      </p:to>
                                    </p:set>
                                    <p:animEffect transition="in" filter="checkerboard(across)">
                                      <p:cBhvr>
                                        <p:cTn id="256" dur="3000"/>
                                        <p:tgtEl>
                                          <p:spTgt spid="21"/>
                                        </p:tgtEl>
                                      </p:cBhvr>
                                    </p:animEffect>
                                  </p:childTnLst>
                                </p:cTn>
                              </p:par>
                              <p:par>
                                <p:cTn id="257" presetID="5" presetClass="entr" presetSubtype="10" fill="hold" grpId="2" nodeType="withEffect">
                                  <p:stCondLst>
                                    <p:cond delay="0"/>
                                  </p:stCondLst>
                                  <p:iterate type="lt">
                                    <p:tmPct val="0"/>
                                  </p:iterate>
                                  <p:childTnLst>
                                    <p:set>
                                      <p:cBhvr>
                                        <p:cTn id="258" dur="1" fill="hold">
                                          <p:stCondLst>
                                            <p:cond delay="0"/>
                                          </p:stCondLst>
                                        </p:cTn>
                                        <p:tgtEl>
                                          <p:spTgt spid="22"/>
                                        </p:tgtEl>
                                        <p:attrNameLst>
                                          <p:attrName>style.visibility</p:attrName>
                                        </p:attrNameLst>
                                      </p:cBhvr>
                                      <p:to>
                                        <p:strVal val="visible"/>
                                      </p:to>
                                    </p:set>
                                    <p:animEffect transition="in" filter="checkerboard(across)">
                                      <p:cBhvr>
                                        <p:cTn id="259" dur="3000"/>
                                        <p:tgtEl>
                                          <p:spTgt spid="22"/>
                                        </p:tgtEl>
                                      </p:cBhvr>
                                    </p:animEffect>
                                  </p:childTnLst>
                                </p:cTn>
                              </p:par>
                              <p:par>
                                <p:cTn id="260" presetID="5" presetClass="entr" presetSubtype="10" fill="hold" grpId="2" nodeType="withEffect">
                                  <p:stCondLst>
                                    <p:cond delay="0"/>
                                  </p:stCondLst>
                                  <p:iterate type="lt">
                                    <p:tmPct val="0"/>
                                  </p:iterate>
                                  <p:childTnLst>
                                    <p:set>
                                      <p:cBhvr>
                                        <p:cTn id="261" dur="1" fill="hold">
                                          <p:stCondLst>
                                            <p:cond delay="0"/>
                                          </p:stCondLst>
                                        </p:cTn>
                                        <p:tgtEl>
                                          <p:spTgt spid="23"/>
                                        </p:tgtEl>
                                        <p:attrNameLst>
                                          <p:attrName>style.visibility</p:attrName>
                                        </p:attrNameLst>
                                      </p:cBhvr>
                                      <p:to>
                                        <p:strVal val="visible"/>
                                      </p:to>
                                    </p:set>
                                    <p:animEffect transition="in" filter="checkerboard(across)">
                                      <p:cBhvr>
                                        <p:cTn id="262" dur="3000"/>
                                        <p:tgtEl>
                                          <p:spTgt spid="23"/>
                                        </p:tgtEl>
                                      </p:cBhvr>
                                    </p:animEffect>
                                  </p:childTnLst>
                                </p:cTn>
                              </p:par>
                              <p:par>
                                <p:cTn id="263" presetID="5" presetClass="entr" presetSubtype="10" fill="hold" grpId="2" nodeType="withEffect">
                                  <p:stCondLst>
                                    <p:cond delay="0"/>
                                  </p:stCondLst>
                                  <p:iterate type="lt">
                                    <p:tmPct val="0"/>
                                  </p:iterate>
                                  <p:childTnLst>
                                    <p:set>
                                      <p:cBhvr>
                                        <p:cTn id="264" dur="1" fill="hold">
                                          <p:stCondLst>
                                            <p:cond delay="0"/>
                                          </p:stCondLst>
                                        </p:cTn>
                                        <p:tgtEl>
                                          <p:spTgt spid="24"/>
                                        </p:tgtEl>
                                        <p:attrNameLst>
                                          <p:attrName>style.visibility</p:attrName>
                                        </p:attrNameLst>
                                      </p:cBhvr>
                                      <p:to>
                                        <p:strVal val="visible"/>
                                      </p:to>
                                    </p:set>
                                    <p:animEffect transition="in" filter="checkerboard(across)">
                                      <p:cBhvr>
                                        <p:cTn id="265" dur="3000"/>
                                        <p:tgtEl>
                                          <p:spTgt spid="24"/>
                                        </p:tgtEl>
                                      </p:cBhvr>
                                    </p:animEffect>
                                  </p:childTnLst>
                                </p:cTn>
                              </p:par>
                              <p:par>
                                <p:cTn id="266" presetID="5" presetClass="entr" presetSubtype="10" fill="hold" grpId="2" nodeType="withEffect">
                                  <p:stCondLst>
                                    <p:cond delay="0"/>
                                  </p:stCondLst>
                                  <p:iterate type="lt">
                                    <p:tmPct val="0"/>
                                  </p:iterate>
                                  <p:childTnLst>
                                    <p:set>
                                      <p:cBhvr>
                                        <p:cTn id="267" dur="1" fill="hold">
                                          <p:stCondLst>
                                            <p:cond delay="0"/>
                                          </p:stCondLst>
                                        </p:cTn>
                                        <p:tgtEl>
                                          <p:spTgt spid="25"/>
                                        </p:tgtEl>
                                        <p:attrNameLst>
                                          <p:attrName>style.visibility</p:attrName>
                                        </p:attrNameLst>
                                      </p:cBhvr>
                                      <p:to>
                                        <p:strVal val="visible"/>
                                      </p:to>
                                    </p:set>
                                    <p:animEffect transition="in" filter="checkerboard(across)">
                                      <p:cBhvr>
                                        <p:cTn id="268" dur="3000"/>
                                        <p:tgtEl>
                                          <p:spTgt spid="25"/>
                                        </p:tgtEl>
                                      </p:cBhvr>
                                    </p:animEffect>
                                  </p:childTnLst>
                                </p:cTn>
                              </p:par>
                              <p:par>
                                <p:cTn id="269" presetID="5" presetClass="entr" presetSubtype="10" fill="hold" grpId="2" nodeType="withEffect">
                                  <p:stCondLst>
                                    <p:cond delay="0"/>
                                  </p:stCondLst>
                                  <p:iterate type="lt">
                                    <p:tmPct val="0"/>
                                  </p:iterate>
                                  <p:childTnLst>
                                    <p:set>
                                      <p:cBhvr>
                                        <p:cTn id="270" dur="1" fill="hold">
                                          <p:stCondLst>
                                            <p:cond delay="0"/>
                                          </p:stCondLst>
                                        </p:cTn>
                                        <p:tgtEl>
                                          <p:spTgt spid="26"/>
                                        </p:tgtEl>
                                        <p:attrNameLst>
                                          <p:attrName>style.visibility</p:attrName>
                                        </p:attrNameLst>
                                      </p:cBhvr>
                                      <p:to>
                                        <p:strVal val="visible"/>
                                      </p:to>
                                    </p:set>
                                    <p:animEffect transition="in" filter="checkerboard(across)">
                                      <p:cBhvr>
                                        <p:cTn id="271" dur="3000"/>
                                        <p:tgtEl>
                                          <p:spTgt spid="26"/>
                                        </p:tgtEl>
                                      </p:cBhvr>
                                    </p:animEffect>
                                  </p:childTnLst>
                                </p:cTn>
                              </p:par>
                              <p:par>
                                <p:cTn id="272" presetID="31" presetClass="entr" presetSubtype="0" fill="hold" grpId="3" nodeType="withEffect">
                                  <p:stCondLst>
                                    <p:cond delay="0"/>
                                  </p:stCondLst>
                                  <p:iterate type="lt">
                                    <p:tmPct val="5000"/>
                                  </p:iterate>
                                  <p:childTnLst>
                                    <p:set>
                                      <p:cBhvr>
                                        <p:cTn id="273" dur="1" fill="hold">
                                          <p:stCondLst>
                                            <p:cond delay="0"/>
                                          </p:stCondLst>
                                        </p:cTn>
                                        <p:tgtEl>
                                          <p:spTgt spid="3"/>
                                        </p:tgtEl>
                                        <p:attrNameLst>
                                          <p:attrName>style.visibility</p:attrName>
                                        </p:attrNameLst>
                                      </p:cBhvr>
                                      <p:to>
                                        <p:strVal val="visible"/>
                                      </p:to>
                                    </p:set>
                                    <p:anim calcmode="lin" valueType="num">
                                      <p:cBhvr>
                                        <p:cTn id="274" dur="3000" fill="hold"/>
                                        <p:tgtEl>
                                          <p:spTgt spid="3"/>
                                        </p:tgtEl>
                                        <p:attrNameLst>
                                          <p:attrName>ppt_w</p:attrName>
                                        </p:attrNameLst>
                                      </p:cBhvr>
                                      <p:tavLst>
                                        <p:tav tm="0">
                                          <p:val>
                                            <p:fltVal val="0"/>
                                          </p:val>
                                        </p:tav>
                                        <p:tav tm="100000">
                                          <p:val>
                                            <p:strVal val="#ppt_w"/>
                                          </p:val>
                                        </p:tav>
                                      </p:tavLst>
                                    </p:anim>
                                    <p:anim calcmode="lin" valueType="num">
                                      <p:cBhvr>
                                        <p:cTn id="275" dur="3000" fill="hold"/>
                                        <p:tgtEl>
                                          <p:spTgt spid="3"/>
                                        </p:tgtEl>
                                        <p:attrNameLst>
                                          <p:attrName>ppt_h</p:attrName>
                                        </p:attrNameLst>
                                      </p:cBhvr>
                                      <p:tavLst>
                                        <p:tav tm="0">
                                          <p:val>
                                            <p:fltVal val="0"/>
                                          </p:val>
                                        </p:tav>
                                        <p:tav tm="100000">
                                          <p:val>
                                            <p:strVal val="#ppt_h"/>
                                          </p:val>
                                        </p:tav>
                                      </p:tavLst>
                                    </p:anim>
                                    <p:anim calcmode="lin" valueType="num">
                                      <p:cBhvr>
                                        <p:cTn id="276" dur="3000" fill="hold"/>
                                        <p:tgtEl>
                                          <p:spTgt spid="3"/>
                                        </p:tgtEl>
                                        <p:attrNameLst>
                                          <p:attrName>style.rotation</p:attrName>
                                        </p:attrNameLst>
                                      </p:cBhvr>
                                      <p:tavLst>
                                        <p:tav tm="0">
                                          <p:val>
                                            <p:fltVal val="90"/>
                                          </p:val>
                                        </p:tav>
                                        <p:tav tm="100000">
                                          <p:val>
                                            <p:fltVal val="0"/>
                                          </p:val>
                                        </p:tav>
                                      </p:tavLst>
                                    </p:anim>
                                    <p:animEffect transition="in" filter="fade">
                                      <p:cBhvr>
                                        <p:cTn id="277" dur="3000"/>
                                        <p:tgtEl>
                                          <p:spTgt spid="3"/>
                                        </p:tgtEl>
                                      </p:cBhvr>
                                    </p:animEffect>
                                  </p:childTnLst>
                                </p:cTn>
                              </p:par>
                              <p:par>
                                <p:cTn id="278" presetID="31" presetClass="entr" presetSubtype="0" fill="hold" grpId="3" nodeType="withEffect">
                                  <p:stCondLst>
                                    <p:cond delay="0"/>
                                  </p:stCondLst>
                                  <p:iterate type="lt">
                                    <p:tmPct val="5000"/>
                                  </p:iterate>
                                  <p:childTnLst>
                                    <p:set>
                                      <p:cBhvr>
                                        <p:cTn id="279" dur="1" fill="hold">
                                          <p:stCondLst>
                                            <p:cond delay="0"/>
                                          </p:stCondLst>
                                        </p:cTn>
                                        <p:tgtEl>
                                          <p:spTgt spid="4"/>
                                        </p:tgtEl>
                                        <p:attrNameLst>
                                          <p:attrName>style.visibility</p:attrName>
                                        </p:attrNameLst>
                                      </p:cBhvr>
                                      <p:to>
                                        <p:strVal val="visible"/>
                                      </p:to>
                                    </p:set>
                                    <p:anim calcmode="lin" valueType="num">
                                      <p:cBhvr>
                                        <p:cTn id="280" dur="3000" fill="hold"/>
                                        <p:tgtEl>
                                          <p:spTgt spid="4"/>
                                        </p:tgtEl>
                                        <p:attrNameLst>
                                          <p:attrName>ppt_w</p:attrName>
                                        </p:attrNameLst>
                                      </p:cBhvr>
                                      <p:tavLst>
                                        <p:tav tm="0">
                                          <p:val>
                                            <p:fltVal val="0"/>
                                          </p:val>
                                        </p:tav>
                                        <p:tav tm="100000">
                                          <p:val>
                                            <p:strVal val="#ppt_w"/>
                                          </p:val>
                                        </p:tav>
                                      </p:tavLst>
                                    </p:anim>
                                    <p:anim calcmode="lin" valueType="num">
                                      <p:cBhvr>
                                        <p:cTn id="281" dur="3000" fill="hold"/>
                                        <p:tgtEl>
                                          <p:spTgt spid="4"/>
                                        </p:tgtEl>
                                        <p:attrNameLst>
                                          <p:attrName>ppt_h</p:attrName>
                                        </p:attrNameLst>
                                      </p:cBhvr>
                                      <p:tavLst>
                                        <p:tav tm="0">
                                          <p:val>
                                            <p:fltVal val="0"/>
                                          </p:val>
                                        </p:tav>
                                        <p:tav tm="100000">
                                          <p:val>
                                            <p:strVal val="#ppt_h"/>
                                          </p:val>
                                        </p:tav>
                                      </p:tavLst>
                                    </p:anim>
                                    <p:anim calcmode="lin" valueType="num">
                                      <p:cBhvr>
                                        <p:cTn id="282" dur="3000" fill="hold"/>
                                        <p:tgtEl>
                                          <p:spTgt spid="4"/>
                                        </p:tgtEl>
                                        <p:attrNameLst>
                                          <p:attrName>style.rotation</p:attrName>
                                        </p:attrNameLst>
                                      </p:cBhvr>
                                      <p:tavLst>
                                        <p:tav tm="0">
                                          <p:val>
                                            <p:fltVal val="90"/>
                                          </p:val>
                                        </p:tav>
                                        <p:tav tm="100000">
                                          <p:val>
                                            <p:fltVal val="0"/>
                                          </p:val>
                                        </p:tav>
                                      </p:tavLst>
                                    </p:anim>
                                    <p:animEffect transition="in" filter="fade">
                                      <p:cBhvr>
                                        <p:cTn id="283" dur="3000"/>
                                        <p:tgtEl>
                                          <p:spTgt spid="4"/>
                                        </p:tgtEl>
                                      </p:cBhvr>
                                    </p:animEffect>
                                  </p:childTnLst>
                                </p:cTn>
                              </p:par>
                              <p:par>
                                <p:cTn id="284" presetID="31" presetClass="entr" presetSubtype="0" fill="hold" grpId="3" nodeType="withEffect">
                                  <p:stCondLst>
                                    <p:cond delay="0"/>
                                  </p:stCondLst>
                                  <p:iterate type="lt">
                                    <p:tmPct val="5000"/>
                                  </p:iterate>
                                  <p:childTnLst>
                                    <p:set>
                                      <p:cBhvr>
                                        <p:cTn id="285" dur="1" fill="hold">
                                          <p:stCondLst>
                                            <p:cond delay="0"/>
                                          </p:stCondLst>
                                        </p:cTn>
                                        <p:tgtEl>
                                          <p:spTgt spid="5"/>
                                        </p:tgtEl>
                                        <p:attrNameLst>
                                          <p:attrName>style.visibility</p:attrName>
                                        </p:attrNameLst>
                                      </p:cBhvr>
                                      <p:to>
                                        <p:strVal val="visible"/>
                                      </p:to>
                                    </p:set>
                                    <p:anim calcmode="lin" valueType="num">
                                      <p:cBhvr>
                                        <p:cTn id="286" dur="3000" fill="hold"/>
                                        <p:tgtEl>
                                          <p:spTgt spid="5"/>
                                        </p:tgtEl>
                                        <p:attrNameLst>
                                          <p:attrName>ppt_w</p:attrName>
                                        </p:attrNameLst>
                                      </p:cBhvr>
                                      <p:tavLst>
                                        <p:tav tm="0">
                                          <p:val>
                                            <p:fltVal val="0"/>
                                          </p:val>
                                        </p:tav>
                                        <p:tav tm="100000">
                                          <p:val>
                                            <p:strVal val="#ppt_w"/>
                                          </p:val>
                                        </p:tav>
                                      </p:tavLst>
                                    </p:anim>
                                    <p:anim calcmode="lin" valueType="num">
                                      <p:cBhvr>
                                        <p:cTn id="287" dur="3000" fill="hold"/>
                                        <p:tgtEl>
                                          <p:spTgt spid="5"/>
                                        </p:tgtEl>
                                        <p:attrNameLst>
                                          <p:attrName>ppt_h</p:attrName>
                                        </p:attrNameLst>
                                      </p:cBhvr>
                                      <p:tavLst>
                                        <p:tav tm="0">
                                          <p:val>
                                            <p:fltVal val="0"/>
                                          </p:val>
                                        </p:tav>
                                        <p:tav tm="100000">
                                          <p:val>
                                            <p:strVal val="#ppt_h"/>
                                          </p:val>
                                        </p:tav>
                                      </p:tavLst>
                                    </p:anim>
                                    <p:anim calcmode="lin" valueType="num">
                                      <p:cBhvr>
                                        <p:cTn id="288" dur="3000" fill="hold"/>
                                        <p:tgtEl>
                                          <p:spTgt spid="5"/>
                                        </p:tgtEl>
                                        <p:attrNameLst>
                                          <p:attrName>style.rotation</p:attrName>
                                        </p:attrNameLst>
                                      </p:cBhvr>
                                      <p:tavLst>
                                        <p:tav tm="0">
                                          <p:val>
                                            <p:fltVal val="90"/>
                                          </p:val>
                                        </p:tav>
                                        <p:tav tm="100000">
                                          <p:val>
                                            <p:fltVal val="0"/>
                                          </p:val>
                                        </p:tav>
                                      </p:tavLst>
                                    </p:anim>
                                    <p:animEffect transition="in" filter="fade">
                                      <p:cBhvr>
                                        <p:cTn id="289" dur="3000"/>
                                        <p:tgtEl>
                                          <p:spTgt spid="5"/>
                                        </p:tgtEl>
                                      </p:cBhvr>
                                    </p:animEffect>
                                  </p:childTnLst>
                                </p:cTn>
                              </p:par>
                              <p:par>
                                <p:cTn id="290" presetID="31" presetClass="entr" presetSubtype="0" fill="hold" grpId="3" nodeType="withEffect">
                                  <p:stCondLst>
                                    <p:cond delay="0"/>
                                  </p:stCondLst>
                                  <p:iterate type="lt">
                                    <p:tmPct val="5000"/>
                                  </p:iterate>
                                  <p:childTnLst>
                                    <p:set>
                                      <p:cBhvr>
                                        <p:cTn id="291" dur="1" fill="hold">
                                          <p:stCondLst>
                                            <p:cond delay="0"/>
                                          </p:stCondLst>
                                        </p:cTn>
                                        <p:tgtEl>
                                          <p:spTgt spid="6"/>
                                        </p:tgtEl>
                                        <p:attrNameLst>
                                          <p:attrName>style.visibility</p:attrName>
                                        </p:attrNameLst>
                                      </p:cBhvr>
                                      <p:to>
                                        <p:strVal val="visible"/>
                                      </p:to>
                                    </p:set>
                                    <p:anim calcmode="lin" valueType="num">
                                      <p:cBhvr>
                                        <p:cTn id="292" dur="3000" fill="hold"/>
                                        <p:tgtEl>
                                          <p:spTgt spid="6"/>
                                        </p:tgtEl>
                                        <p:attrNameLst>
                                          <p:attrName>ppt_w</p:attrName>
                                        </p:attrNameLst>
                                      </p:cBhvr>
                                      <p:tavLst>
                                        <p:tav tm="0">
                                          <p:val>
                                            <p:fltVal val="0"/>
                                          </p:val>
                                        </p:tav>
                                        <p:tav tm="100000">
                                          <p:val>
                                            <p:strVal val="#ppt_w"/>
                                          </p:val>
                                        </p:tav>
                                      </p:tavLst>
                                    </p:anim>
                                    <p:anim calcmode="lin" valueType="num">
                                      <p:cBhvr>
                                        <p:cTn id="293" dur="3000" fill="hold"/>
                                        <p:tgtEl>
                                          <p:spTgt spid="6"/>
                                        </p:tgtEl>
                                        <p:attrNameLst>
                                          <p:attrName>ppt_h</p:attrName>
                                        </p:attrNameLst>
                                      </p:cBhvr>
                                      <p:tavLst>
                                        <p:tav tm="0">
                                          <p:val>
                                            <p:fltVal val="0"/>
                                          </p:val>
                                        </p:tav>
                                        <p:tav tm="100000">
                                          <p:val>
                                            <p:strVal val="#ppt_h"/>
                                          </p:val>
                                        </p:tav>
                                      </p:tavLst>
                                    </p:anim>
                                    <p:anim calcmode="lin" valueType="num">
                                      <p:cBhvr>
                                        <p:cTn id="294" dur="3000" fill="hold"/>
                                        <p:tgtEl>
                                          <p:spTgt spid="6"/>
                                        </p:tgtEl>
                                        <p:attrNameLst>
                                          <p:attrName>style.rotation</p:attrName>
                                        </p:attrNameLst>
                                      </p:cBhvr>
                                      <p:tavLst>
                                        <p:tav tm="0">
                                          <p:val>
                                            <p:fltVal val="90"/>
                                          </p:val>
                                        </p:tav>
                                        <p:tav tm="100000">
                                          <p:val>
                                            <p:fltVal val="0"/>
                                          </p:val>
                                        </p:tav>
                                      </p:tavLst>
                                    </p:anim>
                                    <p:animEffect transition="in" filter="fade">
                                      <p:cBhvr>
                                        <p:cTn id="295" dur="3000"/>
                                        <p:tgtEl>
                                          <p:spTgt spid="6"/>
                                        </p:tgtEl>
                                      </p:cBhvr>
                                    </p:animEffect>
                                  </p:childTnLst>
                                </p:cTn>
                              </p:par>
                              <p:par>
                                <p:cTn id="296" presetID="31" presetClass="entr" presetSubtype="0" fill="hold" grpId="3" nodeType="withEffect">
                                  <p:stCondLst>
                                    <p:cond delay="0"/>
                                  </p:stCondLst>
                                  <p:iterate type="lt">
                                    <p:tmPct val="5000"/>
                                  </p:iterate>
                                  <p:childTnLst>
                                    <p:set>
                                      <p:cBhvr>
                                        <p:cTn id="297" dur="1" fill="hold">
                                          <p:stCondLst>
                                            <p:cond delay="0"/>
                                          </p:stCondLst>
                                        </p:cTn>
                                        <p:tgtEl>
                                          <p:spTgt spid="7"/>
                                        </p:tgtEl>
                                        <p:attrNameLst>
                                          <p:attrName>style.visibility</p:attrName>
                                        </p:attrNameLst>
                                      </p:cBhvr>
                                      <p:to>
                                        <p:strVal val="visible"/>
                                      </p:to>
                                    </p:set>
                                    <p:anim calcmode="lin" valueType="num">
                                      <p:cBhvr>
                                        <p:cTn id="298" dur="3000" fill="hold"/>
                                        <p:tgtEl>
                                          <p:spTgt spid="7"/>
                                        </p:tgtEl>
                                        <p:attrNameLst>
                                          <p:attrName>ppt_w</p:attrName>
                                        </p:attrNameLst>
                                      </p:cBhvr>
                                      <p:tavLst>
                                        <p:tav tm="0">
                                          <p:val>
                                            <p:fltVal val="0"/>
                                          </p:val>
                                        </p:tav>
                                        <p:tav tm="100000">
                                          <p:val>
                                            <p:strVal val="#ppt_w"/>
                                          </p:val>
                                        </p:tav>
                                      </p:tavLst>
                                    </p:anim>
                                    <p:anim calcmode="lin" valueType="num">
                                      <p:cBhvr>
                                        <p:cTn id="299" dur="3000" fill="hold"/>
                                        <p:tgtEl>
                                          <p:spTgt spid="7"/>
                                        </p:tgtEl>
                                        <p:attrNameLst>
                                          <p:attrName>ppt_h</p:attrName>
                                        </p:attrNameLst>
                                      </p:cBhvr>
                                      <p:tavLst>
                                        <p:tav tm="0">
                                          <p:val>
                                            <p:fltVal val="0"/>
                                          </p:val>
                                        </p:tav>
                                        <p:tav tm="100000">
                                          <p:val>
                                            <p:strVal val="#ppt_h"/>
                                          </p:val>
                                        </p:tav>
                                      </p:tavLst>
                                    </p:anim>
                                    <p:anim calcmode="lin" valueType="num">
                                      <p:cBhvr>
                                        <p:cTn id="300" dur="3000" fill="hold"/>
                                        <p:tgtEl>
                                          <p:spTgt spid="7"/>
                                        </p:tgtEl>
                                        <p:attrNameLst>
                                          <p:attrName>style.rotation</p:attrName>
                                        </p:attrNameLst>
                                      </p:cBhvr>
                                      <p:tavLst>
                                        <p:tav tm="0">
                                          <p:val>
                                            <p:fltVal val="90"/>
                                          </p:val>
                                        </p:tav>
                                        <p:tav tm="100000">
                                          <p:val>
                                            <p:fltVal val="0"/>
                                          </p:val>
                                        </p:tav>
                                      </p:tavLst>
                                    </p:anim>
                                    <p:animEffect transition="in" filter="fade">
                                      <p:cBhvr>
                                        <p:cTn id="301" dur="3000"/>
                                        <p:tgtEl>
                                          <p:spTgt spid="7"/>
                                        </p:tgtEl>
                                      </p:cBhvr>
                                    </p:animEffect>
                                  </p:childTnLst>
                                </p:cTn>
                              </p:par>
                              <p:par>
                                <p:cTn id="302" presetID="31" presetClass="entr" presetSubtype="0" fill="hold" grpId="3" nodeType="withEffect">
                                  <p:stCondLst>
                                    <p:cond delay="0"/>
                                  </p:stCondLst>
                                  <p:iterate type="lt">
                                    <p:tmPct val="5000"/>
                                  </p:iterate>
                                  <p:childTnLst>
                                    <p:set>
                                      <p:cBhvr>
                                        <p:cTn id="303" dur="1" fill="hold">
                                          <p:stCondLst>
                                            <p:cond delay="0"/>
                                          </p:stCondLst>
                                        </p:cTn>
                                        <p:tgtEl>
                                          <p:spTgt spid="8"/>
                                        </p:tgtEl>
                                        <p:attrNameLst>
                                          <p:attrName>style.visibility</p:attrName>
                                        </p:attrNameLst>
                                      </p:cBhvr>
                                      <p:to>
                                        <p:strVal val="visible"/>
                                      </p:to>
                                    </p:set>
                                    <p:anim calcmode="lin" valueType="num">
                                      <p:cBhvr>
                                        <p:cTn id="304" dur="3000" fill="hold"/>
                                        <p:tgtEl>
                                          <p:spTgt spid="8"/>
                                        </p:tgtEl>
                                        <p:attrNameLst>
                                          <p:attrName>ppt_w</p:attrName>
                                        </p:attrNameLst>
                                      </p:cBhvr>
                                      <p:tavLst>
                                        <p:tav tm="0">
                                          <p:val>
                                            <p:fltVal val="0"/>
                                          </p:val>
                                        </p:tav>
                                        <p:tav tm="100000">
                                          <p:val>
                                            <p:strVal val="#ppt_w"/>
                                          </p:val>
                                        </p:tav>
                                      </p:tavLst>
                                    </p:anim>
                                    <p:anim calcmode="lin" valueType="num">
                                      <p:cBhvr>
                                        <p:cTn id="305" dur="3000" fill="hold"/>
                                        <p:tgtEl>
                                          <p:spTgt spid="8"/>
                                        </p:tgtEl>
                                        <p:attrNameLst>
                                          <p:attrName>ppt_h</p:attrName>
                                        </p:attrNameLst>
                                      </p:cBhvr>
                                      <p:tavLst>
                                        <p:tav tm="0">
                                          <p:val>
                                            <p:fltVal val="0"/>
                                          </p:val>
                                        </p:tav>
                                        <p:tav tm="100000">
                                          <p:val>
                                            <p:strVal val="#ppt_h"/>
                                          </p:val>
                                        </p:tav>
                                      </p:tavLst>
                                    </p:anim>
                                    <p:anim calcmode="lin" valueType="num">
                                      <p:cBhvr>
                                        <p:cTn id="306" dur="3000" fill="hold"/>
                                        <p:tgtEl>
                                          <p:spTgt spid="8"/>
                                        </p:tgtEl>
                                        <p:attrNameLst>
                                          <p:attrName>style.rotation</p:attrName>
                                        </p:attrNameLst>
                                      </p:cBhvr>
                                      <p:tavLst>
                                        <p:tav tm="0">
                                          <p:val>
                                            <p:fltVal val="90"/>
                                          </p:val>
                                        </p:tav>
                                        <p:tav tm="100000">
                                          <p:val>
                                            <p:fltVal val="0"/>
                                          </p:val>
                                        </p:tav>
                                      </p:tavLst>
                                    </p:anim>
                                    <p:animEffect transition="in" filter="fade">
                                      <p:cBhvr>
                                        <p:cTn id="307" dur="3000"/>
                                        <p:tgtEl>
                                          <p:spTgt spid="8"/>
                                        </p:tgtEl>
                                      </p:cBhvr>
                                    </p:animEffect>
                                  </p:childTnLst>
                                </p:cTn>
                              </p:par>
                              <p:par>
                                <p:cTn id="308" presetID="31" presetClass="entr" presetSubtype="0" fill="hold" grpId="3" nodeType="withEffect">
                                  <p:stCondLst>
                                    <p:cond delay="0"/>
                                  </p:stCondLst>
                                  <p:iterate type="lt">
                                    <p:tmPct val="5000"/>
                                  </p:iterate>
                                  <p:childTnLst>
                                    <p:set>
                                      <p:cBhvr>
                                        <p:cTn id="309" dur="1" fill="hold">
                                          <p:stCondLst>
                                            <p:cond delay="0"/>
                                          </p:stCondLst>
                                        </p:cTn>
                                        <p:tgtEl>
                                          <p:spTgt spid="9"/>
                                        </p:tgtEl>
                                        <p:attrNameLst>
                                          <p:attrName>style.visibility</p:attrName>
                                        </p:attrNameLst>
                                      </p:cBhvr>
                                      <p:to>
                                        <p:strVal val="visible"/>
                                      </p:to>
                                    </p:set>
                                    <p:anim calcmode="lin" valueType="num">
                                      <p:cBhvr>
                                        <p:cTn id="310" dur="3000" fill="hold"/>
                                        <p:tgtEl>
                                          <p:spTgt spid="9"/>
                                        </p:tgtEl>
                                        <p:attrNameLst>
                                          <p:attrName>ppt_w</p:attrName>
                                        </p:attrNameLst>
                                      </p:cBhvr>
                                      <p:tavLst>
                                        <p:tav tm="0">
                                          <p:val>
                                            <p:fltVal val="0"/>
                                          </p:val>
                                        </p:tav>
                                        <p:tav tm="100000">
                                          <p:val>
                                            <p:strVal val="#ppt_w"/>
                                          </p:val>
                                        </p:tav>
                                      </p:tavLst>
                                    </p:anim>
                                    <p:anim calcmode="lin" valueType="num">
                                      <p:cBhvr>
                                        <p:cTn id="311" dur="3000" fill="hold"/>
                                        <p:tgtEl>
                                          <p:spTgt spid="9"/>
                                        </p:tgtEl>
                                        <p:attrNameLst>
                                          <p:attrName>ppt_h</p:attrName>
                                        </p:attrNameLst>
                                      </p:cBhvr>
                                      <p:tavLst>
                                        <p:tav tm="0">
                                          <p:val>
                                            <p:fltVal val="0"/>
                                          </p:val>
                                        </p:tav>
                                        <p:tav tm="100000">
                                          <p:val>
                                            <p:strVal val="#ppt_h"/>
                                          </p:val>
                                        </p:tav>
                                      </p:tavLst>
                                    </p:anim>
                                    <p:anim calcmode="lin" valueType="num">
                                      <p:cBhvr>
                                        <p:cTn id="312" dur="3000" fill="hold"/>
                                        <p:tgtEl>
                                          <p:spTgt spid="9"/>
                                        </p:tgtEl>
                                        <p:attrNameLst>
                                          <p:attrName>style.rotation</p:attrName>
                                        </p:attrNameLst>
                                      </p:cBhvr>
                                      <p:tavLst>
                                        <p:tav tm="0">
                                          <p:val>
                                            <p:fltVal val="90"/>
                                          </p:val>
                                        </p:tav>
                                        <p:tav tm="100000">
                                          <p:val>
                                            <p:fltVal val="0"/>
                                          </p:val>
                                        </p:tav>
                                      </p:tavLst>
                                    </p:anim>
                                    <p:animEffect transition="in" filter="fade">
                                      <p:cBhvr>
                                        <p:cTn id="313" dur="3000"/>
                                        <p:tgtEl>
                                          <p:spTgt spid="9"/>
                                        </p:tgtEl>
                                      </p:cBhvr>
                                    </p:animEffect>
                                  </p:childTnLst>
                                </p:cTn>
                              </p:par>
                              <p:par>
                                <p:cTn id="314" presetID="31" presetClass="entr" presetSubtype="0" fill="hold" grpId="3" nodeType="withEffect">
                                  <p:stCondLst>
                                    <p:cond delay="0"/>
                                  </p:stCondLst>
                                  <p:iterate type="lt">
                                    <p:tmPct val="5000"/>
                                  </p:iterate>
                                  <p:childTnLst>
                                    <p:set>
                                      <p:cBhvr>
                                        <p:cTn id="315" dur="1" fill="hold">
                                          <p:stCondLst>
                                            <p:cond delay="0"/>
                                          </p:stCondLst>
                                        </p:cTn>
                                        <p:tgtEl>
                                          <p:spTgt spid="10"/>
                                        </p:tgtEl>
                                        <p:attrNameLst>
                                          <p:attrName>style.visibility</p:attrName>
                                        </p:attrNameLst>
                                      </p:cBhvr>
                                      <p:to>
                                        <p:strVal val="visible"/>
                                      </p:to>
                                    </p:set>
                                    <p:anim calcmode="lin" valueType="num">
                                      <p:cBhvr>
                                        <p:cTn id="316" dur="3000" fill="hold"/>
                                        <p:tgtEl>
                                          <p:spTgt spid="10"/>
                                        </p:tgtEl>
                                        <p:attrNameLst>
                                          <p:attrName>ppt_w</p:attrName>
                                        </p:attrNameLst>
                                      </p:cBhvr>
                                      <p:tavLst>
                                        <p:tav tm="0">
                                          <p:val>
                                            <p:fltVal val="0"/>
                                          </p:val>
                                        </p:tav>
                                        <p:tav tm="100000">
                                          <p:val>
                                            <p:strVal val="#ppt_w"/>
                                          </p:val>
                                        </p:tav>
                                      </p:tavLst>
                                    </p:anim>
                                    <p:anim calcmode="lin" valueType="num">
                                      <p:cBhvr>
                                        <p:cTn id="317" dur="3000" fill="hold"/>
                                        <p:tgtEl>
                                          <p:spTgt spid="10"/>
                                        </p:tgtEl>
                                        <p:attrNameLst>
                                          <p:attrName>ppt_h</p:attrName>
                                        </p:attrNameLst>
                                      </p:cBhvr>
                                      <p:tavLst>
                                        <p:tav tm="0">
                                          <p:val>
                                            <p:fltVal val="0"/>
                                          </p:val>
                                        </p:tav>
                                        <p:tav tm="100000">
                                          <p:val>
                                            <p:strVal val="#ppt_h"/>
                                          </p:val>
                                        </p:tav>
                                      </p:tavLst>
                                    </p:anim>
                                    <p:anim calcmode="lin" valueType="num">
                                      <p:cBhvr>
                                        <p:cTn id="318" dur="3000" fill="hold"/>
                                        <p:tgtEl>
                                          <p:spTgt spid="10"/>
                                        </p:tgtEl>
                                        <p:attrNameLst>
                                          <p:attrName>style.rotation</p:attrName>
                                        </p:attrNameLst>
                                      </p:cBhvr>
                                      <p:tavLst>
                                        <p:tav tm="0">
                                          <p:val>
                                            <p:fltVal val="90"/>
                                          </p:val>
                                        </p:tav>
                                        <p:tav tm="100000">
                                          <p:val>
                                            <p:fltVal val="0"/>
                                          </p:val>
                                        </p:tav>
                                      </p:tavLst>
                                    </p:anim>
                                    <p:animEffect transition="in" filter="fade">
                                      <p:cBhvr>
                                        <p:cTn id="319" dur="3000"/>
                                        <p:tgtEl>
                                          <p:spTgt spid="10"/>
                                        </p:tgtEl>
                                      </p:cBhvr>
                                    </p:animEffect>
                                  </p:childTnLst>
                                </p:cTn>
                              </p:par>
                              <p:par>
                                <p:cTn id="320" presetID="31" presetClass="entr" presetSubtype="0" fill="hold" grpId="3" nodeType="withEffect">
                                  <p:stCondLst>
                                    <p:cond delay="0"/>
                                  </p:stCondLst>
                                  <p:iterate type="lt">
                                    <p:tmPct val="5000"/>
                                  </p:iterate>
                                  <p:childTnLst>
                                    <p:set>
                                      <p:cBhvr>
                                        <p:cTn id="321" dur="1" fill="hold">
                                          <p:stCondLst>
                                            <p:cond delay="0"/>
                                          </p:stCondLst>
                                        </p:cTn>
                                        <p:tgtEl>
                                          <p:spTgt spid="11"/>
                                        </p:tgtEl>
                                        <p:attrNameLst>
                                          <p:attrName>style.visibility</p:attrName>
                                        </p:attrNameLst>
                                      </p:cBhvr>
                                      <p:to>
                                        <p:strVal val="visible"/>
                                      </p:to>
                                    </p:set>
                                    <p:anim calcmode="lin" valueType="num">
                                      <p:cBhvr>
                                        <p:cTn id="322" dur="3000" fill="hold"/>
                                        <p:tgtEl>
                                          <p:spTgt spid="11"/>
                                        </p:tgtEl>
                                        <p:attrNameLst>
                                          <p:attrName>ppt_w</p:attrName>
                                        </p:attrNameLst>
                                      </p:cBhvr>
                                      <p:tavLst>
                                        <p:tav tm="0">
                                          <p:val>
                                            <p:fltVal val="0"/>
                                          </p:val>
                                        </p:tav>
                                        <p:tav tm="100000">
                                          <p:val>
                                            <p:strVal val="#ppt_w"/>
                                          </p:val>
                                        </p:tav>
                                      </p:tavLst>
                                    </p:anim>
                                    <p:anim calcmode="lin" valueType="num">
                                      <p:cBhvr>
                                        <p:cTn id="323" dur="3000" fill="hold"/>
                                        <p:tgtEl>
                                          <p:spTgt spid="11"/>
                                        </p:tgtEl>
                                        <p:attrNameLst>
                                          <p:attrName>ppt_h</p:attrName>
                                        </p:attrNameLst>
                                      </p:cBhvr>
                                      <p:tavLst>
                                        <p:tav tm="0">
                                          <p:val>
                                            <p:fltVal val="0"/>
                                          </p:val>
                                        </p:tav>
                                        <p:tav tm="100000">
                                          <p:val>
                                            <p:strVal val="#ppt_h"/>
                                          </p:val>
                                        </p:tav>
                                      </p:tavLst>
                                    </p:anim>
                                    <p:anim calcmode="lin" valueType="num">
                                      <p:cBhvr>
                                        <p:cTn id="324" dur="3000" fill="hold"/>
                                        <p:tgtEl>
                                          <p:spTgt spid="11"/>
                                        </p:tgtEl>
                                        <p:attrNameLst>
                                          <p:attrName>style.rotation</p:attrName>
                                        </p:attrNameLst>
                                      </p:cBhvr>
                                      <p:tavLst>
                                        <p:tav tm="0">
                                          <p:val>
                                            <p:fltVal val="90"/>
                                          </p:val>
                                        </p:tav>
                                        <p:tav tm="100000">
                                          <p:val>
                                            <p:fltVal val="0"/>
                                          </p:val>
                                        </p:tav>
                                      </p:tavLst>
                                    </p:anim>
                                    <p:animEffect transition="in" filter="fade">
                                      <p:cBhvr>
                                        <p:cTn id="325" dur="3000"/>
                                        <p:tgtEl>
                                          <p:spTgt spid="11"/>
                                        </p:tgtEl>
                                      </p:cBhvr>
                                    </p:animEffect>
                                  </p:childTnLst>
                                </p:cTn>
                              </p:par>
                              <p:par>
                                <p:cTn id="326" presetID="31" presetClass="entr" presetSubtype="0" fill="hold" grpId="3" nodeType="withEffect">
                                  <p:stCondLst>
                                    <p:cond delay="0"/>
                                  </p:stCondLst>
                                  <p:iterate type="lt">
                                    <p:tmPct val="5000"/>
                                  </p:iterate>
                                  <p:childTnLst>
                                    <p:set>
                                      <p:cBhvr>
                                        <p:cTn id="327" dur="1" fill="hold">
                                          <p:stCondLst>
                                            <p:cond delay="0"/>
                                          </p:stCondLst>
                                        </p:cTn>
                                        <p:tgtEl>
                                          <p:spTgt spid="12"/>
                                        </p:tgtEl>
                                        <p:attrNameLst>
                                          <p:attrName>style.visibility</p:attrName>
                                        </p:attrNameLst>
                                      </p:cBhvr>
                                      <p:to>
                                        <p:strVal val="visible"/>
                                      </p:to>
                                    </p:set>
                                    <p:anim calcmode="lin" valueType="num">
                                      <p:cBhvr>
                                        <p:cTn id="328" dur="3000" fill="hold"/>
                                        <p:tgtEl>
                                          <p:spTgt spid="12"/>
                                        </p:tgtEl>
                                        <p:attrNameLst>
                                          <p:attrName>ppt_w</p:attrName>
                                        </p:attrNameLst>
                                      </p:cBhvr>
                                      <p:tavLst>
                                        <p:tav tm="0">
                                          <p:val>
                                            <p:fltVal val="0"/>
                                          </p:val>
                                        </p:tav>
                                        <p:tav tm="100000">
                                          <p:val>
                                            <p:strVal val="#ppt_w"/>
                                          </p:val>
                                        </p:tav>
                                      </p:tavLst>
                                    </p:anim>
                                    <p:anim calcmode="lin" valueType="num">
                                      <p:cBhvr>
                                        <p:cTn id="329" dur="3000" fill="hold"/>
                                        <p:tgtEl>
                                          <p:spTgt spid="12"/>
                                        </p:tgtEl>
                                        <p:attrNameLst>
                                          <p:attrName>ppt_h</p:attrName>
                                        </p:attrNameLst>
                                      </p:cBhvr>
                                      <p:tavLst>
                                        <p:tav tm="0">
                                          <p:val>
                                            <p:fltVal val="0"/>
                                          </p:val>
                                        </p:tav>
                                        <p:tav tm="100000">
                                          <p:val>
                                            <p:strVal val="#ppt_h"/>
                                          </p:val>
                                        </p:tav>
                                      </p:tavLst>
                                    </p:anim>
                                    <p:anim calcmode="lin" valueType="num">
                                      <p:cBhvr>
                                        <p:cTn id="330" dur="3000" fill="hold"/>
                                        <p:tgtEl>
                                          <p:spTgt spid="12"/>
                                        </p:tgtEl>
                                        <p:attrNameLst>
                                          <p:attrName>style.rotation</p:attrName>
                                        </p:attrNameLst>
                                      </p:cBhvr>
                                      <p:tavLst>
                                        <p:tav tm="0">
                                          <p:val>
                                            <p:fltVal val="90"/>
                                          </p:val>
                                        </p:tav>
                                        <p:tav tm="100000">
                                          <p:val>
                                            <p:fltVal val="0"/>
                                          </p:val>
                                        </p:tav>
                                      </p:tavLst>
                                    </p:anim>
                                    <p:animEffect transition="in" filter="fade">
                                      <p:cBhvr>
                                        <p:cTn id="331" dur="3000"/>
                                        <p:tgtEl>
                                          <p:spTgt spid="12"/>
                                        </p:tgtEl>
                                      </p:cBhvr>
                                    </p:animEffect>
                                  </p:childTnLst>
                                </p:cTn>
                              </p:par>
                              <p:par>
                                <p:cTn id="332" presetID="31" presetClass="entr" presetSubtype="0" fill="hold" grpId="3" nodeType="withEffect">
                                  <p:stCondLst>
                                    <p:cond delay="0"/>
                                  </p:stCondLst>
                                  <p:iterate type="lt">
                                    <p:tmPct val="5000"/>
                                  </p:iterate>
                                  <p:childTnLst>
                                    <p:set>
                                      <p:cBhvr>
                                        <p:cTn id="333" dur="1" fill="hold">
                                          <p:stCondLst>
                                            <p:cond delay="0"/>
                                          </p:stCondLst>
                                        </p:cTn>
                                        <p:tgtEl>
                                          <p:spTgt spid="13"/>
                                        </p:tgtEl>
                                        <p:attrNameLst>
                                          <p:attrName>style.visibility</p:attrName>
                                        </p:attrNameLst>
                                      </p:cBhvr>
                                      <p:to>
                                        <p:strVal val="visible"/>
                                      </p:to>
                                    </p:set>
                                    <p:anim calcmode="lin" valueType="num">
                                      <p:cBhvr>
                                        <p:cTn id="334" dur="3000" fill="hold"/>
                                        <p:tgtEl>
                                          <p:spTgt spid="13"/>
                                        </p:tgtEl>
                                        <p:attrNameLst>
                                          <p:attrName>ppt_w</p:attrName>
                                        </p:attrNameLst>
                                      </p:cBhvr>
                                      <p:tavLst>
                                        <p:tav tm="0">
                                          <p:val>
                                            <p:fltVal val="0"/>
                                          </p:val>
                                        </p:tav>
                                        <p:tav tm="100000">
                                          <p:val>
                                            <p:strVal val="#ppt_w"/>
                                          </p:val>
                                        </p:tav>
                                      </p:tavLst>
                                    </p:anim>
                                    <p:anim calcmode="lin" valueType="num">
                                      <p:cBhvr>
                                        <p:cTn id="335" dur="3000" fill="hold"/>
                                        <p:tgtEl>
                                          <p:spTgt spid="13"/>
                                        </p:tgtEl>
                                        <p:attrNameLst>
                                          <p:attrName>ppt_h</p:attrName>
                                        </p:attrNameLst>
                                      </p:cBhvr>
                                      <p:tavLst>
                                        <p:tav tm="0">
                                          <p:val>
                                            <p:fltVal val="0"/>
                                          </p:val>
                                        </p:tav>
                                        <p:tav tm="100000">
                                          <p:val>
                                            <p:strVal val="#ppt_h"/>
                                          </p:val>
                                        </p:tav>
                                      </p:tavLst>
                                    </p:anim>
                                    <p:anim calcmode="lin" valueType="num">
                                      <p:cBhvr>
                                        <p:cTn id="336" dur="3000" fill="hold"/>
                                        <p:tgtEl>
                                          <p:spTgt spid="13"/>
                                        </p:tgtEl>
                                        <p:attrNameLst>
                                          <p:attrName>style.rotation</p:attrName>
                                        </p:attrNameLst>
                                      </p:cBhvr>
                                      <p:tavLst>
                                        <p:tav tm="0">
                                          <p:val>
                                            <p:fltVal val="90"/>
                                          </p:val>
                                        </p:tav>
                                        <p:tav tm="100000">
                                          <p:val>
                                            <p:fltVal val="0"/>
                                          </p:val>
                                        </p:tav>
                                      </p:tavLst>
                                    </p:anim>
                                    <p:animEffect transition="in" filter="fade">
                                      <p:cBhvr>
                                        <p:cTn id="337" dur="3000"/>
                                        <p:tgtEl>
                                          <p:spTgt spid="13"/>
                                        </p:tgtEl>
                                      </p:cBhvr>
                                    </p:animEffect>
                                  </p:childTnLst>
                                </p:cTn>
                              </p:par>
                              <p:par>
                                <p:cTn id="338" presetID="31" presetClass="entr" presetSubtype="0" fill="hold" grpId="3" nodeType="withEffect">
                                  <p:stCondLst>
                                    <p:cond delay="0"/>
                                  </p:stCondLst>
                                  <p:iterate type="lt">
                                    <p:tmPct val="5000"/>
                                  </p:iterate>
                                  <p:childTnLst>
                                    <p:set>
                                      <p:cBhvr>
                                        <p:cTn id="339" dur="1" fill="hold">
                                          <p:stCondLst>
                                            <p:cond delay="0"/>
                                          </p:stCondLst>
                                        </p:cTn>
                                        <p:tgtEl>
                                          <p:spTgt spid="14"/>
                                        </p:tgtEl>
                                        <p:attrNameLst>
                                          <p:attrName>style.visibility</p:attrName>
                                        </p:attrNameLst>
                                      </p:cBhvr>
                                      <p:to>
                                        <p:strVal val="visible"/>
                                      </p:to>
                                    </p:set>
                                    <p:anim calcmode="lin" valueType="num">
                                      <p:cBhvr>
                                        <p:cTn id="340" dur="3000" fill="hold"/>
                                        <p:tgtEl>
                                          <p:spTgt spid="14"/>
                                        </p:tgtEl>
                                        <p:attrNameLst>
                                          <p:attrName>ppt_w</p:attrName>
                                        </p:attrNameLst>
                                      </p:cBhvr>
                                      <p:tavLst>
                                        <p:tav tm="0">
                                          <p:val>
                                            <p:fltVal val="0"/>
                                          </p:val>
                                        </p:tav>
                                        <p:tav tm="100000">
                                          <p:val>
                                            <p:strVal val="#ppt_w"/>
                                          </p:val>
                                        </p:tav>
                                      </p:tavLst>
                                    </p:anim>
                                    <p:anim calcmode="lin" valueType="num">
                                      <p:cBhvr>
                                        <p:cTn id="341" dur="3000" fill="hold"/>
                                        <p:tgtEl>
                                          <p:spTgt spid="14"/>
                                        </p:tgtEl>
                                        <p:attrNameLst>
                                          <p:attrName>ppt_h</p:attrName>
                                        </p:attrNameLst>
                                      </p:cBhvr>
                                      <p:tavLst>
                                        <p:tav tm="0">
                                          <p:val>
                                            <p:fltVal val="0"/>
                                          </p:val>
                                        </p:tav>
                                        <p:tav tm="100000">
                                          <p:val>
                                            <p:strVal val="#ppt_h"/>
                                          </p:val>
                                        </p:tav>
                                      </p:tavLst>
                                    </p:anim>
                                    <p:anim calcmode="lin" valueType="num">
                                      <p:cBhvr>
                                        <p:cTn id="342" dur="3000" fill="hold"/>
                                        <p:tgtEl>
                                          <p:spTgt spid="14"/>
                                        </p:tgtEl>
                                        <p:attrNameLst>
                                          <p:attrName>style.rotation</p:attrName>
                                        </p:attrNameLst>
                                      </p:cBhvr>
                                      <p:tavLst>
                                        <p:tav tm="0">
                                          <p:val>
                                            <p:fltVal val="90"/>
                                          </p:val>
                                        </p:tav>
                                        <p:tav tm="100000">
                                          <p:val>
                                            <p:fltVal val="0"/>
                                          </p:val>
                                        </p:tav>
                                      </p:tavLst>
                                    </p:anim>
                                    <p:animEffect transition="in" filter="fade">
                                      <p:cBhvr>
                                        <p:cTn id="343" dur="3000"/>
                                        <p:tgtEl>
                                          <p:spTgt spid="14"/>
                                        </p:tgtEl>
                                      </p:cBhvr>
                                    </p:animEffect>
                                  </p:childTnLst>
                                </p:cTn>
                              </p:par>
                              <p:par>
                                <p:cTn id="344" presetID="31" presetClass="entr" presetSubtype="0" fill="hold" grpId="3" nodeType="withEffect">
                                  <p:stCondLst>
                                    <p:cond delay="0"/>
                                  </p:stCondLst>
                                  <p:iterate type="lt">
                                    <p:tmPct val="5000"/>
                                  </p:iterate>
                                  <p:childTnLst>
                                    <p:set>
                                      <p:cBhvr>
                                        <p:cTn id="345" dur="1" fill="hold">
                                          <p:stCondLst>
                                            <p:cond delay="0"/>
                                          </p:stCondLst>
                                        </p:cTn>
                                        <p:tgtEl>
                                          <p:spTgt spid="15"/>
                                        </p:tgtEl>
                                        <p:attrNameLst>
                                          <p:attrName>style.visibility</p:attrName>
                                        </p:attrNameLst>
                                      </p:cBhvr>
                                      <p:to>
                                        <p:strVal val="visible"/>
                                      </p:to>
                                    </p:set>
                                    <p:anim calcmode="lin" valueType="num">
                                      <p:cBhvr>
                                        <p:cTn id="346" dur="3000" fill="hold"/>
                                        <p:tgtEl>
                                          <p:spTgt spid="15"/>
                                        </p:tgtEl>
                                        <p:attrNameLst>
                                          <p:attrName>ppt_w</p:attrName>
                                        </p:attrNameLst>
                                      </p:cBhvr>
                                      <p:tavLst>
                                        <p:tav tm="0">
                                          <p:val>
                                            <p:fltVal val="0"/>
                                          </p:val>
                                        </p:tav>
                                        <p:tav tm="100000">
                                          <p:val>
                                            <p:strVal val="#ppt_w"/>
                                          </p:val>
                                        </p:tav>
                                      </p:tavLst>
                                    </p:anim>
                                    <p:anim calcmode="lin" valueType="num">
                                      <p:cBhvr>
                                        <p:cTn id="347" dur="3000" fill="hold"/>
                                        <p:tgtEl>
                                          <p:spTgt spid="15"/>
                                        </p:tgtEl>
                                        <p:attrNameLst>
                                          <p:attrName>ppt_h</p:attrName>
                                        </p:attrNameLst>
                                      </p:cBhvr>
                                      <p:tavLst>
                                        <p:tav tm="0">
                                          <p:val>
                                            <p:fltVal val="0"/>
                                          </p:val>
                                        </p:tav>
                                        <p:tav tm="100000">
                                          <p:val>
                                            <p:strVal val="#ppt_h"/>
                                          </p:val>
                                        </p:tav>
                                      </p:tavLst>
                                    </p:anim>
                                    <p:anim calcmode="lin" valueType="num">
                                      <p:cBhvr>
                                        <p:cTn id="348" dur="3000" fill="hold"/>
                                        <p:tgtEl>
                                          <p:spTgt spid="15"/>
                                        </p:tgtEl>
                                        <p:attrNameLst>
                                          <p:attrName>style.rotation</p:attrName>
                                        </p:attrNameLst>
                                      </p:cBhvr>
                                      <p:tavLst>
                                        <p:tav tm="0">
                                          <p:val>
                                            <p:fltVal val="90"/>
                                          </p:val>
                                        </p:tav>
                                        <p:tav tm="100000">
                                          <p:val>
                                            <p:fltVal val="0"/>
                                          </p:val>
                                        </p:tav>
                                      </p:tavLst>
                                    </p:anim>
                                    <p:animEffect transition="in" filter="fade">
                                      <p:cBhvr>
                                        <p:cTn id="349" dur="3000"/>
                                        <p:tgtEl>
                                          <p:spTgt spid="15"/>
                                        </p:tgtEl>
                                      </p:cBhvr>
                                    </p:animEffect>
                                  </p:childTnLst>
                                </p:cTn>
                              </p:par>
                              <p:par>
                                <p:cTn id="350" presetID="31" presetClass="entr" presetSubtype="0" fill="hold" grpId="3" nodeType="withEffect">
                                  <p:stCondLst>
                                    <p:cond delay="0"/>
                                  </p:stCondLst>
                                  <p:iterate type="lt">
                                    <p:tmPct val="5000"/>
                                  </p:iterate>
                                  <p:childTnLst>
                                    <p:set>
                                      <p:cBhvr>
                                        <p:cTn id="351" dur="1" fill="hold">
                                          <p:stCondLst>
                                            <p:cond delay="0"/>
                                          </p:stCondLst>
                                        </p:cTn>
                                        <p:tgtEl>
                                          <p:spTgt spid="16"/>
                                        </p:tgtEl>
                                        <p:attrNameLst>
                                          <p:attrName>style.visibility</p:attrName>
                                        </p:attrNameLst>
                                      </p:cBhvr>
                                      <p:to>
                                        <p:strVal val="visible"/>
                                      </p:to>
                                    </p:set>
                                    <p:anim calcmode="lin" valueType="num">
                                      <p:cBhvr>
                                        <p:cTn id="352" dur="3000" fill="hold"/>
                                        <p:tgtEl>
                                          <p:spTgt spid="16"/>
                                        </p:tgtEl>
                                        <p:attrNameLst>
                                          <p:attrName>ppt_w</p:attrName>
                                        </p:attrNameLst>
                                      </p:cBhvr>
                                      <p:tavLst>
                                        <p:tav tm="0">
                                          <p:val>
                                            <p:fltVal val="0"/>
                                          </p:val>
                                        </p:tav>
                                        <p:tav tm="100000">
                                          <p:val>
                                            <p:strVal val="#ppt_w"/>
                                          </p:val>
                                        </p:tav>
                                      </p:tavLst>
                                    </p:anim>
                                    <p:anim calcmode="lin" valueType="num">
                                      <p:cBhvr>
                                        <p:cTn id="353" dur="3000" fill="hold"/>
                                        <p:tgtEl>
                                          <p:spTgt spid="16"/>
                                        </p:tgtEl>
                                        <p:attrNameLst>
                                          <p:attrName>ppt_h</p:attrName>
                                        </p:attrNameLst>
                                      </p:cBhvr>
                                      <p:tavLst>
                                        <p:tav tm="0">
                                          <p:val>
                                            <p:fltVal val="0"/>
                                          </p:val>
                                        </p:tav>
                                        <p:tav tm="100000">
                                          <p:val>
                                            <p:strVal val="#ppt_h"/>
                                          </p:val>
                                        </p:tav>
                                      </p:tavLst>
                                    </p:anim>
                                    <p:anim calcmode="lin" valueType="num">
                                      <p:cBhvr>
                                        <p:cTn id="354" dur="3000" fill="hold"/>
                                        <p:tgtEl>
                                          <p:spTgt spid="16"/>
                                        </p:tgtEl>
                                        <p:attrNameLst>
                                          <p:attrName>style.rotation</p:attrName>
                                        </p:attrNameLst>
                                      </p:cBhvr>
                                      <p:tavLst>
                                        <p:tav tm="0">
                                          <p:val>
                                            <p:fltVal val="90"/>
                                          </p:val>
                                        </p:tav>
                                        <p:tav tm="100000">
                                          <p:val>
                                            <p:fltVal val="0"/>
                                          </p:val>
                                        </p:tav>
                                      </p:tavLst>
                                    </p:anim>
                                    <p:animEffect transition="in" filter="fade">
                                      <p:cBhvr>
                                        <p:cTn id="355" dur="3000"/>
                                        <p:tgtEl>
                                          <p:spTgt spid="16"/>
                                        </p:tgtEl>
                                      </p:cBhvr>
                                    </p:animEffect>
                                  </p:childTnLst>
                                </p:cTn>
                              </p:par>
                              <p:par>
                                <p:cTn id="356" presetID="31" presetClass="entr" presetSubtype="0" fill="hold" grpId="3" nodeType="withEffect">
                                  <p:stCondLst>
                                    <p:cond delay="0"/>
                                  </p:stCondLst>
                                  <p:iterate type="lt">
                                    <p:tmPct val="5000"/>
                                  </p:iterate>
                                  <p:childTnLst>
                                    <p:set>
                                      <p:cBhvr>
                                        <p:cTn id="357" dur="1" fill="hold">
                                          <p:stCondLst>
                                            <p:cond delay="0"/>
                                          </p:stCondLst>
                                        </p:cTn>
                                        <p:tgtEl>
                                          <p:spTgt spid="17"/>
                                        </p:tgtEl>
                                        <p:attrNameLst>
                                          <p:attrName>style.visibility</p:attrName>
                                        </p:attrNameLst>
                                      </p:cBhvr>
                                      <p:to>
                                        <p:strVal val="visible"/>
                                      </p:to>
                                    </p:set>
                                    <p:anim calcmode="lin" valueType="num">
                                      <p:cBhvr>
                                        <p:cTn id="358" dur="3000" fill="hold"/>
                                        <p:tgtEl>
                                          <p:spTgt spid="17"/>
                                        </p:tgtEl>
                                        <p:attrNameLst>
                                          <p:attrName>ppt_w</p:attrName>
                                        </p:attrNameLst>
                                      </p:cBhvr>
                                      <p:tavLst>
                                        <p:tav tm="0">
                                          <p:val>
                                            <p:fltVal val="0"/>
                                          </p:val>
                                        </p:tav>
                                        <p:tav tm="100000">
                                          <p:val>
                                            <p:strVal val="#ppt_w"/>
                                          </p:val>
                                        </p:tav>
                                      </p:tavLst>
                                    </p:anim>
                                    <p:anim calcmode="lin" valueType="num">
                                      <p:cBhvr>
                                        <p:cTn id="359" dur="3000" fill="hold"/>
                                        <p:tgtEl>
                                          <p:spTgt spid="17"/>
                                        </p:tgtEl>
                                        <p:attrNameLst>
                                          <p:attrName>ppt_h</p:attrName>
                                        </p:attrNameLst>
                                      </p:cBhvr>
                                      <p:tavLst>
                                        <p:tav tm="0">
                                          <p:val>
                                            <p:fltVal val="0"/>
                                          </p:val>
                                        </p:tav>
                                        <p:tav tm="100000">
                                          <p:val>
                                            <p:strVal val="#ppt_h"/>
                                          </p:val>
                                        </p:tav>
                                      </p:tavLst>
                                    </p:anim>
                                    <p:anim calcmode="lin" valueType="num">
                                      <p:cBhvr>
                                        <p:cTn id="360" dur="3000" fill="hold"/>
                                        <p:tgtEl>
                                          <p:spTgt spid="17"/>
                                        </p:tgtEl>
                                        <p:attrNameLst>
                                          <p:attrName>style.rotation</p:attrName>
                                        </p:attrNameLst>
                                      </p:cBhvr>
                                      <p:tavLst>
                                        <p:tav tm="0">
                                          <p:val>
                                            <p:fltVal val="90"/>
                                          </p:val>
                                        </p:tav>
                                        <p:tav tm="100000">
                                          <p:val>
                                            <p:fltVal val="0"/>
                                          </p:val>
                                        </p:tav>
                                      </p:tavLst>
                                    </p:anim>
                                    <p:animEffect transition="in" filter="fade">
                                      <p:cBhvr>
                                        <p:cTn id="361" dur="3000"/>
                                        <p:tgtEl>
                                          <p:spTgt spid="17"/>
                                        </p:tgtEl>
                                      </p:cBhvr>
                                    </p:animEffect>
                                  </p:childTnLst>
                                </p:cTn>
                              </p:par>
                              <p:par>
                                <p:cTn id="362" presetID="31" presetClass="entr" presetSubtype="0" fill="hold" grpId="3" nodeType="withEffect">
                                  <p:stCondLst>
                                    <p:cond delay="0"/>
                                  </p:stCondLst>
                                  <p:iterate type="lt">
                                    <p:tmPct val="5000"/>
                                  </p:iterate>
                                  <p:childTnLst>
                                    <p:set>
                                      <p:cBhvr>
                                        <p:cTn id="363" dur="1" fill="hold">
                                          <p:stCondLst>
                                            <p:cond delay="0"/>
                                          </p:stCondLst>
                                        </p:cTn>
                                        <p:tgtEl>
                                          <p:spTgt spid="18"/>
                                        </p:tgtEl>
                                        <p:attrNameLst>
                                          <p:attrName>style.visibility</p:attrName>
                                        </p:attrNameLst>
                                      </p:cBhvr>
                                      <p:to>
                                        <p:strVal val="visible"/>
                                      </p:to>
                                    </p:set>
                                    <p:anim calcmode="lin" valueType="num">
                                      <p:cBhvr>
                                        <p:cTn id="364" dur="3000" fill="hold"/>
                                        <p:tgtEl>
                                          <p:spTgt spid="18"/>
                                        </p:tgtEl>
                                        <p:attrNameLst>
                                          <p:attrName>ppt_w</p:attrName>
                                        </p:attrNameLst>
                                      </p:cBhvr>
                                      <p:tavLst>
                                        <p:tav tm="0">
                                          <p:val>
                                            <p:fltVal val="0"/>
                                          </p:val>
                                        </p:tav>
                                        <p:tav tm="100000">
                                          <p:val>
                                            <p:strVal val="#ppt_w"/>
                                          </p:val>
                                        </p:tav>
                                      </p:tavLst>
                                    </p:anim>
                                    <p:anim calcmode="lin" valueType="num">
                                      <p:cBhvr>
                                        <p:cTn id="365" dur="3000" fill="hold"/>
                                        <p:tgtEl>
                                          <p:spTgt spid="18"/>
                                        </p:tgtEl>
                                        <p:attrNameLst>
                                          <p:attrName>ppt_h</p:attrName>
                                        </p:attrNameLst>
                                      </p:cBhvr>
                                      <p:tavLst>
                                        <p:tav tm="0">
                                          <p:val>
                                            <p:fltVal val="0"/>
                                          </p:val>
                                        </p:tav>
                                        <p:tav tm="100000">
                                          <p:val>
                                            <p:strVal val="#ppt_h"/>
                                          </p:val>
                                        </p:tav>
                                      </p:tavLst>
                                    </p:anim>
                                    <p:anim calcmode="lin" valueType="num">
                                      <p:cBhvr>
                                        <p:cTn id="366" dur="3000" fill="hold"/>
                                        <p:tgtEl>
                                          <p:spTgt spid="18"/>
                                        </p:tgtEl>
                                        <p:attrNameLst>
                                          <p:attrName>style.rotation</p:attrName>
                                        </p:attrNameLst>
                                      </p:cBhvr>
                                      <p:tavLst>
                                        <p:tav tm="0">
                                          <p:val>
                                            <p:fltVal val="90"/>
                                          </p:val>
                                        </p:tav>
                                        <p:tav tm="100000">
                                          <p:val>
                                            <p:fltVal val="0"/>
                                          </p:val>
                                        </p:tav>
                                      </p:tavLst>
                                    </p:anim>
                                    <p:animEffect transition="in" filter="fade">
                                      <p:cBhvr>
                                        <p:cTn id="367" dur="3000"/>
                                        <p:tgtEl>
                                          <p:spTgt spid="18"/>
                                        </p:tgtEl>
                                      </p:cBhvr>
                                    </p:animEffect>
                                  </p:childTnLst>
                                </p:cTn>
                              </p:par>
                              <p:par>
                                <p:cTn id="368" presetID="31" presetClass="entr" presetSubtype="0" fill="hold" grpId="3" nodeType="withEffect">
                                  <p:stCondLst>
                                    <p:cond delay="0"/>
                                  </p:stCondLst>
                                  <p:iterate type="lt">
                                    <p:tmPct val="5000"/>
                                  </p:iterate>
                                  <p:childTnLst>
                                    <p:set>
                                      <p:cBhvr>
                                        <p:cTn id="369" dur="1" fill="hold">
                                          <p:stCondLst>
                                            <p:cond delay="0"/>
                                          </p:stCondLst>
                                        </p:cTn>
                                        <p:tgtEl>
                                          <p:spTgt spid="19"/>
                                        </p:tgtEl>
                                        <p:attrNameLst>
                                          <p:attrName>style.visibility</p:attrName>
                                        </p:attrNameLst>
                                      </p:cBhvr>
                                      <p:to>
                                        <p:strVal val="visible"/>
                                      </p:to>
                                    </p:set>
                                    <p:anim calcmode="lin" valueType="num">
                                      <p:cBhvr>
                                        <p:cTn id="370" dur="3000" fill="hold"/>
                                        <p:tgtEl>
                                          <p:spTgt spid="19"/>
                                        </p:tgtEl>
                                        <p:attrNameLst>
                                          <p:attrName>ppt_w</p:attrName>
                                        </p:attrNameLst>
                                      </p:cBhvr>
                                      <p:tavLst>
                                        <p:tav tm="0">
                                          <p:val>
                                            <p:fltVal val="0"/>
                                          </p:val>
                                        </p:tav>
                                        <p:tav tm="100000">
                                          <p:val>
                                            <p:strVal val="#ppt_w"/>
                                          </p:val>
                                        </p:tav>
                                      </p:tavLst>
                                    </p:anim>
                                    <p:anim calcmode="lin" valueType="num">
                                      <p:cBhvr>
                                        <p:cTn id="371" dur="3000" fill="hold"/>
                                        <p:tgtEl>
                                          <p:spTgt spid="19"/>
                                        </p:tgtEl>
                                        <p:attrNameLst>
                                          <p:attrName>ppt_h</p:attrName>
                                        </p:attrNameLst>
                                      </p:cBhvr>
                                      <p:tavLst>
                                        <p:tav tm="0">
                                          <p:val>
                                            <p:fltVal val="0"/>
                                          </p:val>
                                        </p:tav>
                                        <p:tav tm="100000">
                                          <p:val>
                                            <p:strVal val="#ppt_h"/>
                                          </p:val>
                                        </p:tav>
                                      </p:tavLst>
                                    </p:anim>
                                    <p:anim calcmode="lin" valueType="num">
                                      <p:cBhvr>
                                        <p:cTn id="372" dur="3000" fill="hold"/>
                                        <p:tgtEl>
                                          <p:spTgt spid="19"/>
                                        </p:tgtEl>
                                        <p:attrNameLst>
                                          <p:attrName>style.rotation</p:attrName>
                                        </p:attrNameLst>
                                      </p:cBhvr>
                                      <p:tavLst>
                                        <p:tav tm="0">
                                          <p:val>
                                            <p:fltVal val="90"/>
                                          </p:val>
                                        </p:tav>
                                        <p:tav tm="100000">
                                          <p:val>
                                            <p:fltVal val="0"/>
                                          </p:val>
                                        </p:tav>
                                      </p:tavLst>
                                    </p:anim>
                                    <p:animEffect transition="in" filter="fade">
                                      <p:cBhvr>
                                        <p:cTn id="373" dur="3000"/>
                                        <p:tgtEl>
                                          <p:spTgt spid="19"/>
                                        </p:tgtEl>
                                      </p:cBhvr>
                                    </p:animEffect>
                                  </p:childTnLst>
                                </p:cTn>
                              </p:par>
                              <p:par>
                                <p:cTn id="374" presetID="31" presetClass="entr" presetSubtype="0" fill="hold" grpId="3" nodeType="withEffect">
                                  <p:stCondLst>
                                    <p:cond delay="0"/>
                                  </p:stCondLst>
                                  <p:iterate type="lt">
                                    <p:tmPct val="5000"/>
                                  </p:iterate>
                                  <p:childTnLst>
                                    <p:set>
                                      <p:cBhvr>
                                        <p:cTn id="375" dur="1" fill="hold">
                                          <p:stCondLst>
                                            <p:cond delay="0"/>
                                          </p:stCondLst>
                                        </p:cTn>
                                        <p:tgtEl>
                                          <p:spTgt spid="20"/>
                                        </p:tgtEl>
                                        <p:attrNameLst>
                                          <p:attrName>style.visibility</p:attrName>
                                        </p:attrNameLst>
                                      </p:cBhvr>
                                      <p:to>
                                        <p:strVal val="visible"/>
                                      </p:to>
                                    </p:set>
                                    <p:anim calcmode="lin" valueType="num">
                                      <p:cBhvr>
                                        <p:cTn id="376" dur="3000" fill="hold"/>
                                        <p:tgtEl>
                                          <p:spTgt spid="20"/>
                                        </p:tgtEl>
                                        <p:attrNameLst>
                                          <p:attrName>ppt_w</p:attrName>
                                        </p:attrNameLst>
                                      </p:cBhvr>
                                      <p:tavLst>
                                        <p:tav tm="0">
                                          <p:val>
                                            <p:fltVal val="0"/>
                                          </p:val>
                                        </p:tav>
                                        <p:tav tm="100000">
                                          <p:val>
                                            <p:strVal val="#ppt_w"/>
                                          </p:val>
                                        </p:tav>
                                      </p:tavLst>
                                    </p:anim>
                                    <p:anim calcmode="lin" valueType="num">
                                      <p:cBhvr>
                                        <p:cTn id="377" dur="3000" fill="hold"/>
                                        <p:tgtEl>
                                          <p:spTgt spid="20"/>
                                        </p:tgtEl>
                                        <p:attrNameLst>
                                          <p:attrName>ppt_h</p:attrName>
                                        </p:attrNameLst>
                                      </p:cBhvr>
                                      <p:tavLst>
                                        <p:tav tm="0">
                                          <p:val>
                                            <p:fltVal val="0"/>
                                          </p:val>
                                        </p:tav>
                                        <p:tav tm="100000">
                                          <p:val>
                                            <p:strVal val="#ppt_h"/>
                                          </p:val>
                                        </p:tav>
                                      </p:tavLst>
                                    </p:anim>
                                    <p:anim calcmode="lin" valueType="num">
                                      <p:cBhvr>
                                        <p:cTn id="378" dur="3000" fill="hold"/>
                                        <p:tgtEl>
                                          <p:spTgt spid="20"/>
                                        </p:tgtEl>
                                        <p:attrNameLst>
                                          <p:attrName>style.rotation</p:attrName>
                                        </p:attrNameLst>
                                      </p:cBhvr>
                                      <p:tavLst>
                                        <p:tav tm="0">
                                          <p:val>
                                            <p:fltVal val="90"/>
                                          </p:val>
                                        </p:tav>
                                        <p:tav tm="100000">
                                          <p:val>
                                            <p:fltVal val="0"/>
                                          </p:val>
                                        </p:tav>
                                      </p:tavLst>
                                    </p:anim>
                                    <p:animEffect transition="in" filter="fade">
                                      <p:cBhvr>
                                        <p:cTn id="379" dur="3000"/>
                                        <p:tgtEl>
                                          <p:spTgt spid="20"/>
                                        </p:tgtEl>
                                      </p:cBhvr>
                                    </p:animEffect>
                                  </p:childTnLst>
                                </p:cTn>
                              </p:par>
                              <p:par>
                                <p:cTn id="380" presetID="31" presetClass="entr" presetSubtype="0" fill="hold" grpId="3" nodeType="withEffect">
                                  <p:stCondLst>
                                    <p:cond delay="0"/>
                                  </p:stCondLst>
                                  <p:iterate type="lt">
                                    <p:tmPct val="5000"/>
                                  </p:iterate>
                                  <p:childTnLst>
                                    <p:set>
                                      <p:cBhvr>
                                        <p:cTn id="381" dur="1" fill="hold">
                                          <p:stCondLst>
                                            <p:cond delay="0"/>
                                          </p:stCondLst>
                                        </p:cTn>
                                        <p:tgtEl>
                                          <p:spTgt spid="21"/>
                                        </p:tgtEl>
                                        <p:attrNameLst>
                                          <p:attrName>style.visibility</p:attrName>
                                        </p:attrNameLst>
                                      </p:cBhvr>
                                      <p:to>
                                        <p:strVal val="visible"/>
                                      </p:to>
                                    </p:set>
                                    <p:anim calcmode="lin" valueType="num">
                                      <p:cBhvr>
                                        <p:cTn id="382" dur="3000" fill="hold"/>
                                        <p:tgtEl>
                                          <p:spTgt spid="21"/>
                                        </p:tgtEl>
                                        <p:attrNameLst>
                                          <p:attrName>ppt_w</p:attrName>
                                        </p:attrNameLst>
                                      </p:cBhvr>
                                      <p:tavLst>
                                        <p:tav tm="0">
                                          <p:val>
                                            <p:fltVal val="0"/>
                                          </p:val>
                                        </p:tav>
                                        <p:tav tm="100000">
                                          <p:val>
                                            <p:strVal val="#ppt_w"/>
                                          </p:val>
                                        </p:tav>
                                      </p:tavLst>
                                    </p:anim>
                                    <p:anim calcmode="lin" valueType="num">
                                      <p:cBhvr>
                                        <p:cTn id="383" dur="3000" fill="hold"/>
                                        <p:tgtEl>
                                          <p:spTgt spid="21"/>
                                        </p:tgtEl>
                                        <p:attrNameLst>
                                          <p:attrName>ppt_h</p:attrName>
                                        </p:attrNameLst>
                                      </p:cBhvr>
                                      <p:tavLst>
                                        <p:tav tm="0">
                                          <p:val>
                                            <p:fltVal val="0"/>
                                          </p:val>
                                        </p:tav>
                                        <p:tav tm="100000">
                                          <p:val>
                                            <p:strVal val="#ppt_h"/>
                                          </p:val>
                                        </p:tav>
                                      </p:tavLst>
                                    </p:anim>
                                    <p:anim calcmode="lin" valueType="num">
                                      <p:cBhvr>
                                        <p:cTn id="384" dur="3000" fill="hold"/>
                                        <p:tgtEl>
                                          <p:spTgt spid="21"/>
                                        </p:tgtEl>
                                        <p:attrNameLst>
                                          <p:attrName>style.rotation</p:attrName>
                                        </p:attrNameLst>
                                      </p:cBhvr>
                                      <p:tavLst>
                                        <p:tav tm="0">
                                          <p:val>
                                            <p:fltVal val="90"/>
                                          </p:val>
                                        </p:tav>
                                        <p:tav tm="100000">
                                          <p:val>
                                            <p:fltVal val="0"/>
                                          </p:val>
                                        </p:tav>
                                      </p:tavLst>
                                    </p:anim>
                                    <p:animEffect transition="in" filter="fade">
                                      <p:cBhvr>
                                        <p:cTn id="385" dur="3000"/>
                                        <p:tgtEl>
                                          <p:spTgt spid="21"/>
                                        </p:tgtEl>
                                      </p:cBhvr>
                                    </p:animEffect>
                                  </p:childTnLst>
                                </p:cTn>
                              </p:par>
                              <p:par>
                                <p:cTn id="386" presetID="31" presetClass="entr" presetSubtype="0" fill="hold" grpId="3" nodeType="withEffect">
                                  <p:stCondLst>
                                    <p:cond delay="0"/>
                                  </p:stCondLst>
                                  <p:iterate type="lt">
                                    <p:tmPct val="5000"/>
                                  </p:iterate>
                                  <p:childTnLst>
                                    <p:set>
                                      <p:cBhvr>
                                        <p:cTn id="387" dur="1" fill="hold">
                                          <p:stCondLst>
                                            <p:cond delay="0"/>
                                          </p:stCondLst>
                                        </p:cTn>
                                        <p:tgtEl>
                                          <p:spTgt spid="22"/>
                                        </p:tgtEl>
                                        <p:attrNameLst>
                                          <p:attrName>style.visibility</p:attrName>
                                        </p:attrNameLst>
                                      </p:cBhvr>
                                      <p:to>
                                        <p:strVal val="visible"/>
                                      </p:to>
                                    </p:set>
                                    <p:anim calcmode="lin" valueType="num">
                                      <p:cBhvr>
                                        <p:cTn id="388" dur="3000" fill="hold"/>
                                        <p:tgtEl>
                                          <p:spTgt spid="22"/>
                                        </p:tgtEl>
                                        <p:attrNameLst>
                                          <p:attrName>ppt_w</p:attrName>
                                        </p:attrNameLst>
                                      </p:cBhvr>
                                      <p:tavLst>
                                        <p:tav tm="0">
                                          <p:val>
                                            <p:fltVal val="0"/>
                                          </p:val>
                                        </p:tav>
                                        <p:tav tm="100000">
                                          <p:val>
                                            <p:strVal val="#ppt_w"/>
                                          </p:val>
                                        </p:tav>
                                      </p:tavLst>
                                    </p:anim>
                                    <p:anim calcmode="lin" valueType="num">
                                      <p:cBhvr>
                                        <p:cTn id="389" dur="3000" fill="hold"/>
                                        <p:tgtEl>
                                          <p:spTgt spid="22"/>
                                        </p:tgtEl>
                                        <p:attrNameLst>
                                          <p:attrName>ppt_h</p:attrName>
                                        </p:attrNameLst>
                                      </p:cBhvr>
                                      <p:tavLst>
                                        <p:tav tm="0">
                                          <p:val>
                                            <p:fltVal val="0"/>
                                          </p:val>
                                        </p:tav>
                                        <p:tav tm="100000">
                                          <p:val>
                                            <p:strVal val="#ppt_h"/>
                                          </p:val>
                                        </p:tav>
                                      </p:tavLst>
                                    </p:anim>
                                    <p:anim calcmode="lin" valueType="num">
                                      <p:cBhvr>
                                        <p:cTn id="390" dur="3000" fill="hold"/>
                                        <p:tgtEl>
                                          <p:spTgt spid="22"/>
                                        </p:tgtEl>
                                        <p:attrNameLst>
                                          <p:attrName>style.rotation</p:attrName>
                                        </p:attrNameLst>
                                      </p:cBhvr>
                                      <p:tavLst>
                                        <p:tav tm="0">
                                          <p:val>
                                            <p:fltVal val="90"/>
                                          </p:val>
                                        </p:tav>
                                        <p:tav tm="100000">
                                          <p:val>
                                            <p:fltVal val="0"/>
                                          </p:val>
                                        </p:tav>
                                      </p:tavLst>
                                    </p:anim>
                                    <p:animEffect transition="in" filter="fade">
                                      <p:cBhvr>
                                        <p:cTn id="391" dur="3000"/>
                                        <p:tgtEl>
                                          <p:spTgt spid="22"/>
                                        </p:tgtEl>
                                      </p:cBhvr>
                                    </p:animEffect>
                                  </p:childTnLst>
                                </p:cTn>
                              </p:par>
                              <p:par>
                                <p:cTn id="392" presetID="31" presetClass="entr" presetSubtype="0" fill="hold" grpId="3" nodeType="withEffect">
                                  <p:stCondLst>
                                    <p:cond delay="0"/>
                                  </p:stCondLst>
                                  <p:iterate type="lt">
                                    <p:tmPct val="5000"/>
                                  </p:iterate>
                                  <p:childTnLst>
                                    <p:set>
                                      <p:cBhvr>
                                        <p:cTn id="393" dur="1" fill="hold">
                                          <p:stCondLst>
                                            <p:cond delay="0"/>
                                          </p:stCondLst>
                                        </p:cTn>
                                        <p:tgtEl>
                                          <p:spTgt spid="23"/>
                                        </p:tgtEl>
                                        <p:attrNameLst>
                                          <p:attrName>style.visibility</p:attrName>
                                        </p:attrNameLst>
                                      </p:cBhvr>
                                      <p:to>
                                        <p:strVal val="visible"/>
                                      </p:to>
                                    </p:set>
                                    <p:anim calcmode="lin" valueType="num">
                                      <p:cBhvr>
                                        <p:cTn id="394" dur="3000" fill="hold"/>
                                        <p:tgtEl>
                                          <p:spTgt spid="23"/>
                                        </p:tgtEl>
                                        <p:attrNameLst>
                                          <p:attrName>ppt_w</p:attrName>
                                        </p:attrNameLst>
                                      </p:cBhvr>
                                      <p:tavLst>
                                        <p:tav tm="0">
                                          <p:val>
                                            <p:fltVal val="0"/>
                                          </p:val>
                                        </p:tav>
                                        <p:tav tm="100000">
                                          <p:val>
                                            <p:strVal val="#ppt_w"/>
                                          </p:val>
                                        </p:tav>
                                      </p:tavLst>
                                    </p:anim>
                                    <p:anim calcmode="lin" valueType="num">
                                      <p:cBhvr>
                                        <p:cTn id="395" dur="3000" fill="hold"/>
                                        <p:tgtEl>
                                          <p:spTgt spid="23"/>
                                        </p:tgtEl>
                                        <p:attrNameLst>
                                          <p:attrName>ppt_h</p:attrName>
                                        </p:attrNameLst>
                                      </p:cBhvr>
                                      <p:tavLst>
                                        <p:tav tm="0">
                                          <p:val>
                                            <p:fltVal val="0"/>
                                          </p:val>
                                        </p:tav>
                                        <p:tav tm="100000">
                                          <p:val>
                                            <p:strVal val="#ppt_h"/>
                                          </p:val>
                                        </p:tav>
                                      </p:tavLst>
                                    </p:anim>
                                    <p:anim calcmode="lin" valueType="num">
                                      <p:cBhvr>
                                        <p:cTn id="396" dur="3000" fill="hold"/>
                                        <p:tgtEl>
                                          <p:spTgt spid="23"/>
                                        </p:tgtEl>
                                        <p:attrNameLst>
                                          <p:attrName>style.rotation</p:attrName>
                                        </p:attrNameLst>
                                      </p:cBhvr>
                                      <p:tavLst>
                                        <p:tav tm="0">
                                          <p:val>
                                            <p:fltVal val="90"/>
                                          </p:val>
                                        </p:tav>
                                        <p:tav tm="100000">
                                          <p:val>
                                            <p:fltVal val="0"/>
                                          </p:val>
                                        </p:tav>
                                      </p:tavLst>
                                    </p:anim>
                                    <p:animEffect transition="in" filter="fade">
                                      <p:cBhvr>
                                        <p:cTn id="397" dur="3000"/>
                                        <p:tgtEl>
                                          <p:spTgt spid="23"/>
                                        </p:tgtEl>
                                      </p:cBhvr>
                                    </p:animEffect>
                                  </p:childTnLst>
                                </p:cTn>
                              </p:par>
                              <p:par>
                                <p:cTn id="398" presetID="31" presetClass="entr" presetSubtype="0" fill="hold" grpId="3" nodeType="withEffect">
                                  <p:stCondLst>
                                    <p:cond delay="0"/>
                                  </p:stCondLst>
                                  <p:iterate type="lt">
                                    <p:tmPct val="5000"/>
                                  </p:iterate>
                                  <p:childTnLst>
                                    <p:set>
                                      <p:cBhvr>
                                        <p:cTn id="399" dur="1" fill="hold">
                                          <p:stCondLst>
                                            <p:cond delay="0"/>
                                          </p:stCondLst>
                                        </p:cTn>
                                        <p:tgtEl>
                                          <p:spTgt spid="24"/>
                                        </p:tgtEl>
                                        <p:attrNameLst>
                                          <p:attrName>style.visibility</p:attrName>
                                        </p:attrNameLst>
                                      </p:cBhvr>
                                      <p:to>
                                        <p:strVal val="visible"/>
                                      </p:to>
                                    </p:set>
                                    <p:anim calcmode="lin" valueType="num">
                                      <p:cBhvr>
                                        <p:cTn id="400" dur="3000" fill="hold"/>
                                        <p:tgtEl>
                                          <p:spTgt spid="24"/>
                                        </p:tgtEl>
                                        <p:attrNameLst>
                                          <p:attrName>ppt_w</p:attrName>
                                        </p:attrNameLst>
                                      </p:cBhvr>
                                      <p:tavLst>
                                        <p:tav tm="0">
                                          <p:val>
                                            <p:fltVal val="0"/>
                                          </p:val>
                                        </p:tav>
                                        <p:tav tm="100000">
                                          <p:val>
                                            <p:strVal val="#ppt_w"/>
                                          </p:val>
                                        </p:tav>
                                      </p:tavLst>
                                    </p:anim>
                                    <p:anim calcmode="lin" valueType="num">
                                      <p:cBhvr>
                                        <p:cTn id="401" dur="3000" fill="hold"/>
                                        <p:tgtEl>
                                          <p:spTgt spid="24"/>
                                        </p:tgtEl>
                                        <p:attrNameLst>
                                          <p:attrName>ppt_h</p:attrName>
                                        </p:attrNameLst>
                                      </p:cBhvr>
                                      <p:tavLst>
                                        <p:tav tm="0">
                                          <p:val>
                                            <p:fltVal val="0"/>
                                          </p:val>
                                        </p:tav>
                                        <p:tav tm="100000">
                                          <p:val>
                                            <p:strVal val="#ppt_h"/>
                                          </p:val>
                                        </p:tav>
                                      </p:tavLst>
                                    </p:anim>
                                    <p:anim calcmode="lin" valueType="num">
                                      <p:cBhvr>
                                        <p:cTn id="402" dur="3000" fill="hold"/>
                                        <p:tgtEl>
                                          <p:spTgt spid="24"/>
                                        </p:tgtEl>
                                        <p:attrNameLst>
                                          <p:attrName>style.rotation</p:attrName>
                                        </p:attrNameLst>
                                      </p:cBhvr>
                                      <p:tavLst>
                                        <p:tav tm="0">
                                          <p:val>
                                            <p:fltVal val="90"/>
                                          </p:val>
                                        </p:tav>
                                        <p:tav tm="100000">
                                          <p:val>
                                            <p:fltVal val="0"/>
                                          </p:val>
                                        </p:tav>
                                      </p:tavLst>
                                    </p:anim>
                                    <p:animEffect transition="in" filter="fade">
                                      <p:cBhvr>
                                        <p:cTn id="403" dur="3000"/>
                                        <p:tgtEl>
                                          <p:spTgt spid="24"/>
                                        </p:tgtEl>
                                      </p:cBhvr>
                                    </p:animEffect>
                                  </p:childTnLst>
                                </p:cTn>
                              </p:par>
                              <p:par>
                                <p:cTn id="404" presetID="31" presetClass="entr" presetSubtype="0" fill="hold" grpId="3" nodeType="withEffect">
                                  <p:stCondLst>
                                    <p:cond delay="0"/>
                                  </p:stCondLst>
                                  <p:iterate type="lt">
                                    <p:tmPct val="5000"/>
                                  </p:iterate>
                                  <p:childTnLst>
                                    <p:set>
                                      <p:cBhvr>
                                        <p:cTn id="405" dur="1" fill="hold">
                                          <p:stCondLst>
                                            <p:cond delay="0"/>
                                          </p:stCondLst>
                                        </p:cTn>
                                        <p:tgtEl>
                                          <p:spTgt spid="25"/>
                                        </p:tgtEl>
                                        <p:attrNameLst>
                                          <p:attrName>style.visibility</p:attrName>
                                        </p:attrNameLst>
                                      </p:cBhvr>
                                      <p:to>
                                        <p:strVal val="visible"/>
                                      </p:to>
                                    </p:set>
                                    <p:anim calcmode="lin" valueType="num">
                                      <p:cBhvr>
                                        <p:cTn id="406" dur="3000" fill="hold"/>
                                        <p:tgtEl>
                                          <p:spTgt spid="25"/>
                                        </p:tgtEl>
                                        <p:attrNameLst>
                                          <p:attrName>ppt_w</p:attrName>
                                        </p:attrNameLst>
                                      </p:cBhvr>
                                      <p:tavLst>
                                        <p:tav tm="0">
                                          <p:val>
                                            <p:fltVal val="0"/>
                                          </p:val>
                                        </p:tav>
                                        <p:tav tm="100000">
                                          <p:val>
                                            <p:strVal val="#ppt_w"/>
                                          </p:val>
                                        </p:tav>
                                      </p:tavLst>
                                    </p:anim>
                                    <p:anim calcmode="lin" valueType="num">
                                      <p:cBhvr>
                                        <p:cTn id="407" dur="3000" fill="hold"/>
                                        <p:tgtEl>
                                          <p:spTgt spid="25"/>
                                        </p:tgtEl>
                                        <p:attrNameLst>
                                          <p:attrName>ppt_h</p:attrName>
                                        </p:attrNameLst>
                                      </p:cBhvr>
                                      <p:tavLst>
                                        <p:tav tm="0">
                                          <p:val>
                                            <p:fltVal val="0"/>
                                          </p:val>
                                        </p:tav>
                                        <p:tav tm="100000">
                                          <p:val>
                                            <p:strVal val="#ppt_h"/>
                                          </p:val>
                                        </p:tav>
                                      </p:tavLst>
                                    </p:anim>
                                    <p:anim calcmode="lin" valueType="num">
                                      <p:cBhvr>
                                        <p:cTn id="408" dur="3000" fill="hold"/>
                                        <p:tgtEl>
                                          <p:spTgt spid="25"/>
                                        </p:tgtEl>
                                        <p:attrNameLst>
                                          <p:attrName>style.rotation</p:attrName>
                                        </p:attrNameLst>
                                      </p:cBhvr>
                                      <p:tavLst>
                                        <p:tav tm="0">
                                          <p:val>
                                            <p:fltVal val="90"/>
                                          </p:val>
                                        </p:tav>
                                        <p:tav tm="100000">
                                          <p:val>
                                            <p:fltVal val="0"/>
                                          </p:val>
                                        </p:tav>
                                      </p:tavLst>
                                    </p:anim>
                                    <p:animEffect transition="in" filter="fade">
                                      <p:cBhvr>
                                        <p:cTn id="409" dur="3000"/>
                                        <p:tgtEl>
                                          <p:spTgt spid="25"/>
                                        </p:tgtEl>
                                      </p:cBhvr>
                                    </p:animEffect>
                                  </p:childTnLst>
                                </p:cTn>
                              </p:par>
                              <p:par>
                                <p:cTn id="410" presetID="31" presetClass="entr" presetSubtype="0" fill="hold" grpId="3" nodeType="withEffect">
                                  <p:stCondLst>
                                    <p:cond delay="0"/>
                                  </p:stCondLst>
                                  <p:iterate type="lt">
                                    <p:tmPct val="5000"/>
                                  </p:iterate>
                                  <p:childTnLst>
                                    <p:set>
                                      <p:cBhvr>
                                        <p:cTn id="411" dur="1" fill="hold">
                                          <p:stCondLst>
                                            <p:cond delay="0"/>
                                          </p:stCondLst>
                                        </p:cTn>
                                        <p:tgtEl>
                                          <p:spTgt spid="26"/>
                                        </p:tgtEl>
                                        <p:attrNameLst>
                                          <p:attrName>style.visibility</p:attrName>
                                        </p:attrNameLst>
                                      </p:cBhvr>
                                      <p:to>
                                        <p:strVal val="visible"/>
                                      </p:to>
                                    </p:set>
                                    <p:anim calcmode="lin" valueType="num">
                                      <p:cBhvr>
                                        <p:cTn id="412" dur="3000" fill="hold"/>
                                        <p:tgtEl>
                                          <p:spTgt spid="26"/>
                                        </p:tgtEl>
                                        <p:attrNameLst>
                                          <p:attrName>ppt_w</p:attrName>
                                        </p:attrNameLst>
                                      </p:cBhvr>
                                      <p:tavLst>
                                        <p:tav tm="0">
                                          <p:val>
                                            <p:fltVal val="0"/>
                                          </p:val>
                                        </p:tav>
                                        <p:tav tm="100000">
                                          <p:val>
                                            <p:strVal val="#ppt_w"/>
                                          </p:val>
                                        </p:tav>
                                      </p:tavLst>
                                    </p:anim>
                                    <p:anim calcmode="lin" valueType="num">
                                      <p:cBhvr>
                                        <p:cTn id="413" dur="3000" fill="hold"/>
                                        <p:tgtEl>
                                          <p:spTgt spid="26"/>
                                        </p:tgtEl>
                                        <p:attrNameLst>
                                          <p:attrName>ppt_h</p:attrName>
                                        </p:attrNameLst>
                                      </p:cBhvr>
                                      <p:tavLst>
                                        <p:tav tm="0">
                                          <p:val>
                                            <p:fltVal val="0"/>
                                          </p:val>
                                        </p:tav>
                                        <p:tav tm="100000">
                                          <p:val>
                                            <p:strVal val="#ppt_h"/>
                                          </p:val>
                                        </p:tav>
                                      </p:tavLst>
                                    </p:anim>
                                    <p:anim calcmode="lin" valueType="num">
                                      <p:cBhvr>
                                        <p:cTn id="414" dur="3000" fill="hold"/>
                                        <p:tgtEl>
                                          <p:spTgt spid="26"/>
                                        </p:tgtEl>
                                        <p:attrNameLst>
                                          <p:attrName>style.rotation</p:attrName>
                                        </p:attrNameLst>
                                      </p:cBhvr>
                                      <p:tavLst>
                                        <p:tav tm="0">
                                          <p:val>
                                            <p:fltVal val="90"/>
                                          </p:val>
                                        </p:tav>
                                        <p:tav tm="100000">
                                          <p:val>
                                            <p:fltVal val="0"/>
                                          </p:val>
                                        </p:tav>
                                      </p:tavLst>
                                    </p:anim>
                                    <p:animEffect transition="in" filter="fade">
                                      <p:cBhvr>
                                        <p:cTn id="415" dur="3000"/>
                                        <p:tgtEl>
                                          <p:spTgt spid="26"/>
                                        </p:tgtEl>
                                      </p:cBhvr>
                                    </p:animEffect>
                                  </p:childTnLst>
                                </p:cTn>
                              </p:par>
                            </p:childTnLst>
                          </p:cTn>
                        </p:par>
                        <p:par>
                          <p:cTn id="416" fill="hold">
                            <p:stCondLst>
                              <p:cond delay="3000"/>
                            </p:stCondLst>
                            <p:childTnLst>
                              <p:par>
                                <p:cTn id="417" presetID="2" presetClass="exit" presetSubtype="2" fill="hold" grpId="4" nodeType="afterEffect">
                                  <p:stCondLst>
                                    <p:cond delay="0"/>
                                  </p:stCondLst>
                                  <p:iterate type="lt">
                                    <p:tmPct val="0"/>
                                  </p:iterate>
                                  <p:childTnLst>
                                    <p:anim calcmode="lin" valueType="num">
                                      <p:cBhvr additive="base">
                                        <p:cTn id="418" dur="3000"/>
                                        <p:tgtEl>
                                          <p:spTgt spid="11"/>
                                        </p:tgtEl>
                                        <p:attrNameLst>
                                          <p:attrName>ppt_x</p:attrName>
                                        </p:attrNameLst>
                                      </p:cBhvr>
                                      <p:tavLst>
                                        <p:tav tm="0">
                                          <p:val>
                                            <p:strVal val="ppt_x"/>
                                          </p:val>
                                        </p:tav>
                                        <p:tav tm="100000">
                                          <p:val>
                                            <p:strVal val="1+ppt_w/2"/>
                                          </p:val>
                                        </p:tav>
                                      </p:tavLst>
                                    </p:anim>
                                    <p:anim calcmode="lin" valueType="num">
                                      <p:cBhvr additive="base">
                                        <p:cTn id="419" dur="3000"/>
                                        <p:tgtEl>
                                          <p:spTgt spid="11"/>
                                        </p:tgtEl>
                                        <p:attrNameLst>
                                          <p:attrName>ppt_y</p:attrName>
                                        </p:attrNameLst>
                                      </p:cBhvr>
                                      <p:tavLst>
                                        <p:tav tm="0">
                                          <p:val>
                                            <p:strVal val="ppt_y"/>
                                          </p:val>
                                        </p:tav>
                                        <p:tav tm="100000">
                                          <p:val>
                                            <p:strVal val="ppt_y"/>
                                          </p:val>
                                        </p:tav>
                                      </p:tavLst>
                                    </p:anim>
                                    <p:set>
                                      <p:cBhvr>
                                        <p:cTn id="420" dur="1" fill="hold">
                                          <p:stCondLst>
                                            <p:cond delay="2999"/>
                                          </p:stCondLst>
                                        </p:cTn>
                                        <p:tgtEl>
                                          <p:spTgt spid="11"/>
                                        </p:tgtEl>
                                        <p:attrNameLst>
                                          <p:attrName>style.visibility</p:attrName>
                                        </p:attrNameLst>
                                      </p:cBhvr>
                                      <p:to>
                                        <p:strVal val="hidden"/>
                                      </p:to>
                                    </p:set>
                                  </p:childTnLst>
                                </p:cTn>
                              </p:par>
                              <p:par>
                                <p:cTn id="421" presetID="2" presetClass="exit" presetSubtype="2" fill="hold" grpId="4" nodeType="withEffect">
                                  <p:stCondLst>
                                    <p:cond delay="0"/>
                                  </p:stCondLst>
                                  <p:iterate type="lt">
                                    <p:tmPct val="0"/>
                                  </p:iterate>
                                  <p:childTnLst>
                                    <p:anim calcmode="lin" valueType="num">
                                      <p:cBhvr additive="base">
                                        <p:cTn id="422" dur="3000"/>
                                        <p:tgtEl>
                                          <p:spTgt spid="13"/>
                                        </p:tgtEl>
                                        <p:attrNameLst>
                                          <p:attrName>ppt_x</p:attrName>
                                        </p:attrNameLst>
                                      </p:cBhvr>
                                      <p:tavLst>
                                        <p:tav tm="0">
                                          <p:val>
                                            <p:strVal val="ppt_x"/>
                                          </p:val>
                                        </p:tav>
                                        <p:tav tm="100000">
                                          <p:val>
                                            <p:strVal val="1+ppt_w/2"/>
                                          </p:val>
                                        </p:tav>
                                      </p:tavLst>
                                    </p:anim>
                                    <p:anim calcmode="lin" valueType="num">
                                      <p:cBhvr additive="base">
                                        <p:cTn id="423" dur="3000"/>
                                        <p:tgtEl>
                                          <p:spTgt spid="13"/>
                                        </p:tgtEl>
                                        <p:attrNameLst>
                                          <p:attrName>ppt_y</p:attrName>
                                        </p:attrNameLst>
                                      </p:cBhvr>
                                      <p:tavLst>
                                        <p:tav tm="0">
                                          <p:val>
                                            <p:strVal val="ppt_y"/>
                                          </p:val>
                                        </p:tav>
                                        <p:tav tm="100000">
                                          <p:val>
                                            <p:strVal val="ppt_y"/>
                                          </p:val>
                                        </p:tav>
                                      </p:tavLst>
                                    </p:anim>
                                    <p:set>
                                      <p:cBhvr>
                                        <p:cTn id="424" dur="1" fill="hold">
                                          <p:stCondLst>
                                            <p:cond delay="2999"/>
                                          </p:stCondLst>
                                        </p:cTn>
                                        <p:tgtEl>
                                          <p:spTgt spid="13"/>
                                        </p:tgtEl>
                                        <p:attrNameLst>
                                          <p:attrName>style.visibility</p:attrName>
                                        </p:attrNameLst>
                                      </p:cBhvr>
                                      <p:to>
                                        <p:strVal val="hidden"/>
                                      </p:to>
                                    </p:set>
                                  </p:childTnLst>
                                </p:cTn>
                              </p:par>
                              <p:par>
                                <p:cTn id="425" presetID="2" presetClass="exit" presetSubtype="2" fill="hold" grpId="4" nodeType="withEffect">
                                  <p:stCondLst>
                                    <p:cond delay="0"/>
                                  </p:stCondLst>
                                  <p:iterate type="lt">
                                    <p:tmPct val="0"/>
                                  </p:iterate>
                                  <p:childTnLst>
                                    <p:anim calcmode="lin" valueType="num">
                                      <p:cBhvr additive="base">
                                        <p:cTn id="426" dur="3000"/>
                                        <p:tgtEl>
                                          <p:spTgt spid="15"/>
                                        </p:tgtEl>
                                        <p:attrNameLst>
                                          <p:attrName>ppt_x</p:attrName>
                                        </p:attrNameLst>
                                      </p:cBhvr>
                                      <p:tavLst>
                                        <p:tav tm="0">
                                          <p:val>
                                            <p:strVal val="ppt_x"/>
                                          </p:val>
                                        </p:tav>
                                        <p:tav tm="100000">
                                          <p:val>
                                            <p:strVal val="1+ppt_w/2"/>
                                          </p:val>
                                        </p:tav>
                                      </p:tavLst>
                                    </p:anim>
                                    <p:anim calcmode="lin" valueType="num">
                                      <p:cBhvr additive="base">
                                        <p:cTn id="427" dur="3000"/>
                                        <p:tgtEl>
                                          <p:spTgt spid="15"/>
                                        </p:tgtEl>
                                        <p:attrNameLst>
                                          <p:attrName>ppt_y</p:attrName>
                                        </p:attrNameLst>
                                      </p:cBhvr>
                                      <p:tavLst>
                                        <p:tav tm="0">
                                          <p:val>
                                            <p:strVal val="ppt_y"/>
                                          </p:val>
                                        </p:tav>
                                        <p:tav tm="100000">
                                          <p:val>
                                            <p:strVal val="ppt_y"/>
                                          </p:val>
                                        </p:tav>
                                      </p:tavLst>
                                    </p:anim>
                                    <p:set>
                                      <p:cBhvr>
                                        <p:cTn id="428" dur="1" fill="hold">
                                          <p:stCondLst>
                                            <p:cond delay="2999"/>
                                          </p:stCondLst>
                                        </p:cTn>
                                        <p:tgtEl>
                                          <p:spTgt spid="15"/>
                                        </p:tgtEl>
                                        <p:attrNameLst>
                                          <p:attrName>style.visibility</p:attrName>
                                        </p:attrNameLst>
                                      </p:cBhvr>
                                      <p:to>
                                        <p:strVal val="hidden"/>
                                      </p:to>
                                    </p:set>
                                  </p:childTnLst>
                                </p:cTn>
                              </p:par>
                              <p:par>
                                <p:cTn id="429" presetID="2" presetClass="exit" presetSubtype="2" fill="hold" grpId="4" nodeType="withEffect">
                                  <p:stCondLst>
                                    <p:cond delay="0"/>
                                  </p:stCondLst>
                                  <p:iterate type="lt">
                                    <p:tmPct val="0"/>
                                  </p:iterate>
                                  <p:childTnLst>
                                    <p:anim calcmode="lin" valueType="num">
                                      <p:cBhvr additive="base">
                                        <p:cTn id="430" dur="3000"/>
                                        <p:tgtEl>
                                          <p:spTgt spid="17"/>
                                        </p:tgtEl>
                                        <p:attrNameLst>
                                          <p:attrName>ppt_x</p:attrName>
                                        </p:attrNameLst>
                                      </p:cBhvr>
                                      <p:tavLst>
                                        <p:tav tm="0">
                                          <p:val>
                                            <p:strVal val="ppt_x"/>
                                          </p:val>
                                        </p:tav>
                                        <p:tav tm="100000">
                                          <p:val>
                                            <p:strVal val="1+ppt_w/2"/>
                                          </p:val>
                                        </p:tav>
                                      </p:tavLst>
                                    </p:anim>
                                    <p:anim calcmode="lin" valueType="num">
                                      <p:cBhvr additive="base">
                                        <p:cTn id="431" dur="3000"/>
                                        <p:tgtEl>
                                          <p:spTgt spid="17"/>
                                        </p:tgtEl>
                                        <p:attrNameLst>
                                          <p:attrName>ppt_y</p:attrName>
                                        </p:attrNameLst>
                                      </p:cBhvr>
                                      <p:tavLst>
                                        <p:tav tm="0">
                                          <p:val>
                                            <p:strVal val="ppt_y"/>
                                          </p:val>
                                        </p:tav>
                                        <p:tav tm="100000">
                                          <p:val>
                                            <p:strVal val="ppt_y"/>
                                          </p:val>
                                        </p:tav>
                                      </p:tavLst>
                                    </p:anim>
                                    <p:set>
                                      <p:cBhvr>
                                        <p:cTn id="432" dur="1" fill="hold">
                                          <p:stCondLst>
                                            <p:cond delay="2999"/>
                                          </p:stCondLst>
                                        </p:cTn>
                                        <p:tgtEl>
                                          <p:spTgt spid="17"/>
                                        </p:tgtEl>
                                        <p:attrNameLst>
                                          <p:attrName>style.visibility</p:attrName>
                                        </p:attrNameLst>
                                      </p:cBhvr>
                                      <p:to>
                                        <p:strVal val="hidden"/>
                                      </p:to>
                                    </p:set>
                                  </p:childTnLst>
                                </p:cTn>
                              </p:par>
                              <p:par>
                                <p:cTn id="433" presetID="2" presetClass="exit" presetSubtype="2" fill="hold" grpId="4" nodeType="withEffect">
                                  <p:stCondLst>
                                    <p:cond delay="0"/>
                                  </p:stCondLst>
                                  <p:iterate type="lt">
                                    <p:tmPct val="0"/>
                                  </p:iterate>
                                  <p:childTnLst>
                                    <p:anim calcmode="lin" valueType="num">
                                      <p:cBhvr additive="base">
                                        <p:cTn id="434" dur="3000"/>
                                        <p:tgtEl>
                                          <p:spTgt spid="3"/>
                                        </p:tgtEl>
                                        <p:attrNameLst>
                                          <p:attrName>ppt_x</p:attrName>
                                        </p:attrNameLst>
                                      </p:cBhvr>
                                      <p:tavLst>
                                        <p:tav tm="0">
                                          <p:val>
                                            <p:strVal val="ppt_x"/>
                                          </p:val>
                                        </p:tav>
                                        <p:tav tm="100000">
                                          <p:val>
                                            <p:strVal val="1+ppt_w/2"/>
                                          </p:val>
                                        </p:tav>
                                      </p:tavLst>
                                    </p:anim>
                                    <p:anim calcmode="lin" valueType="num">
                                      <p:cBhvr additive="base">
                                        <p:cTn id="435" dur="3000"/>
                                        <p:tgtEl>
                                          <p:spTgt spid="3"/>
                                        </p:tgtEl>
                                        <p:attrNameLst>
                                          <p:attrName>ppt_y</p:attrName>
                                        </p:attrNameLst>
                                      </p:cBhvr>
                                      <p:tavLst>
                                        <p:tav tm="0">
                                          <p:val>
                                            <p:strVal val="ppt_y"/>
                                          </p:val>
                                        </p:tav>
                                        <p:tav tm="100000">
                                          <p:val>
                                            <p:strVal val="ppt_y"/>
                                          </p:val>
                                        </p:tav>
                                      </p:tavLst>
                                    </p:anim>
                                    <p:set>
                                      <p:cBhvr>
                                        <p:cTn id="436" dur="1" fill="hold">
                                          <p:stCondLst>
                                            <p:cond delay="2999"/>
                                          </p:stCondLst>
                                        </p:cTn>
                                        <p:tgtEl>
                                          <p:spTgt spid="3"/>
                                        </p:tgtEl>
                                        <p:attrNameLst>
                                          <p:attrName>style.visibility</p:attrName>
                                        </p:attrNameLst>
                                      </p:cBhvr>
                                      <p:to>
                                        <p:strVal val="hidden"/>
                                      </p:to>
                                    </p:set>
                                  </p:childTnLst>
                                </p:cTn>
                              </p:par>
                              <p:par>
                                <p:cTn id="437" presetID="2" presetClass="exit" presetSubtype="2" fill="hold" grpId="4" nodeType="withEffect">
                                  <p:stCondLst>
                                    <p:cond delay="0"/>
                                  </p:stCondLst>
                                  <p:iterate type="lt">
                                    <p:tmPct val="0"/>
                                  </p:iterate>
                                  <p:childTnLst>
                                    <p:anim calcmode="lin" valueType="num">
                                      <p:cBhvr additive="base">
                                        <p:cTn id="438" dur="3000"/>
                                        <p:tgtEl>
                                          <p:spTgt spid="5"/>
                                        </p:tgtEl>
                                        <p:attrNameLst>
                                          <p:attrName>ppt_x</p:attrName>
                                        </p:attrNameLst>
                                      </p:cBhvr>
                                      <p:tavLst>
                                        <p:tav tm="0">
                                          <p:val>
                                            <p:strVal val="ppt_x"/>
                                          </p:val>
                                        </p:tav>
                                        <p:tav tm="100000">
                                          <p:val>
                                            <p:strVal val="1+ppt_w/2"/>
                                          </p:val>
                                        </p:tav>
                                      </p:tavLst>
                                    </p:anim>
                                    <p:anim calcmode="lin" valueType="num">
                                      <p:cBhvr additive="base">
                                        <p:cTn id="439" dur="3000"/>
                                        <p:tgtEl>
                                          <p:spTgt spid="5"/>
                                        </p:tgtEl>
                                        <p:attrNameLst>
                                          <p:attrName>ppt_y</p:attrName>
                                        </p:attrNameLst>
                                      </p:cBhvr>
                                      <p:tavLst>
                                        <p:tav tm="0">
                                          <p:val>
                                            <p:strVal val="ppt_y"/>
                                          </p:val>
                                        </p:tav>
                                        <p:tav tm="100000">
                                          <p:val>
                                            <p:strVal val="ppt_y"/>
                                          </p:val>
                                        </p:tav>
                                      </p:tavLst>
                                    </p:anim>
                                    <p:set>
                                      <p:cBhvr>
                                        <p:cTn id="440" dur="1" fill="hold">
                                          <p:stCondLst>
                                            <p:cond delay="2999"/>
                                          </p:stCondLst>
                                        </p:cTn>
                                        <p:tgtEl>
                                          <p:spTgt spid="5"/>
                                        </p:tgtEl>
                                        <p:attrNameLst>
                                          <p:attrName>style.visibility</p:attrName>
                                        </p:attrNameLst>
                                      </p:cBhvr>
                                      <p:to>
                                        <p:strVal val="hidden"/>
                                      </p:to>
                                    </p:set>
                                  </p:childTnLst>
                                </p:cTn>
                              </p:par>
                              <p:par>
                                <p:cTn id="441" presetID="2" presetClass="exit" presetSubtype="2" fill="hold" grpId="4" nodeType="withEffect">
                                  <p:stCondLst>
                                    <p:cond delay="0"/>
                                  </p:stCondLst>
                                  <p:iterate type="lt">
                                    <p:tmPct val="0"/>
                                  </p:iterate>
                                  <p:childTnLst>
                                    <p:anim calcmode="lin" valueType="num">
                                      <p:cBhvr additive="base">
                                        <p:cTn id="442" dur="3000"/>
                                        <p:tgtEl>
                                          <p:spTgt spid="7"/>
                                        </p:tgtEl>
                                        <p:attrNameLst>
                                          <p:attrName>ppt_x</p:attrName>
                                        </p:attrNameLst>
                                      </p:cBhvr>
                                      <p:tavLst>
                                        <p:tav tm="0">
                                          <p:val>
                                            <p:strVal val="ppt_x"/>
                                          </p:val>
                                        </p:tav>
                                        <p:tav tm="100000">
                                          <p:val>
                                            <p:strVal val="1+ppt_w/2"/>
                                          </p:val>
                                        </p:tav>
                                      </p:tavLst>
                                    </p:anim>
                                    <p:anim calcmode="lin" valueType="num">
                                      <p:cBhvr additive="base">
                                        <p:cTn id="443" dur="3000"/>
                                        <p:tgtEl>
                                          <p:spTgt spid="7"/>
                                        </p:tgtEl>
                                        <p:attrNameLst>
                                          <p:attrName>ppt_y</p:attrName>
                                        </p:attrNameLst>
                                      </p:cBhvr>
                                      <p:tavLst>
                                        <p:tav tm="0">
                                          <p:val>
                                            <p:strVal val="ppt_y"/>
                                          </p:val>
                                        </p:tav>
                                        <p:tav tm="100000">
                                          <p:val>
                                            <p:strVal val="ppt_y"/>
                                          </p:val>
                                        </p:tav>
                                      </p:tavLst>
                                    </p:anim>
                                    <p:set>
                                      <p:cBhvr>
                                        <p:cTn id="444" dur="1" fill="hold">
                                          <p:stCondLst>
                                            <p:cond delay="2999"/>
                                          </p:stCondLst>
                                        </p:cTn>
                                        <p:tgtEl>
                                          <p:spTgt spid="7"/>
                                        </p:tgtEl>
                                        <p:attrNameLst>
                                          <p:attrName>style.visibility</p:attrName>
                                        </p:attrNameLst>
                                      </p:cBhvr>
                                      <p:to>
                                        <p:strVal val="hidden"/>
                                      </p:to>
                                    </p:set>
                                  </p:childTnLst>
                                </p:cTn>
                              </p:par>
                              <p:par>
                                <p:cTn id="445" presetID="2" presetClass="exit" presetSubtype="2" fill="hold" grpId="4" nodeType="withEffect">
                                  <p:stCondLst>
                                    <p:cond delay="0"/>
                                  </p:stCondLst>
                                  <p:iterate type="lt">
                                    <p:tmPct val="0"/>
                                  </p:iterate>
                                  <p:childTnLst>
                                    <p:anim calcmode="lin" valueType="num">
                                      <p:cBhvr additive="base">
                                        <p:cTn id="446" dur="3000"/>
                                        <p:tgtEl>
                                          <p:spTgt spid="9"/>
                                        </p:tgtEl>
                                        <p:attrNameLst>
                                          <p:attrName>ppt_x</p:attrName>
                                        </p:attrNameLst>
                                      </p:cBhvr>
                                      <p:tavLst>
                                        <p:tav tm="0">
                                          <p:val>
                                            <p:strVal val="ppt_x"/>
                                          </p:val>
                                        </p:tav>
                                        <p:tav tm="100000">
                                          <p:val>
                                            <p:strVal val="1+ppt_w/2"/>
                                          </p:val>
                                        </p:tav>
                                      </p:tavLst>
                                    </p:anim>
                                    <p:anim calcmode="lin" valueType="num">
                                      <p:cBhvr additive="base">
                                        <p:cTn id="447" dur="3000"/>
                                        <p:tgtEl>
                                          <p:spTgt spid="9"/>
                                        </p:tgtEl>
                                        <p:attrNameLst>
                                          <p:attrName>ppt_y</p:attrName>
                                        </p:attrNameLst>
                                      </p:cBhvr>
                                      <p:tavLst>
                                        <p:tav tm="0">
                                          <p:val>
                                            <p:strVal val="ppt_y"/>
                                          </p:val>
                                        </p:tav>
                                        <p:tav tm="100000">
                                          <p:val>
                                            <p:strVal val="ppt_y"/>
                                          </p:val>
                                        </p:tav>
                                      </p:tavLst>
                                    </p:anim>
                                    <p:set>
                                      <p:cBhvr>
                                        <p:cTn id="448" dur="1" fill="hold">
                                          <p:stCondLst>
                                            <p:cond delay="2999"/>
                                          </p:stCondLst>
                                        </p:cTn>
                                        <p:tgtEl>
                                          <p:spTgt spid="9"/>
                                        </p:tgtEl>
                                        <p:attrNameLst>
                                          <p:attrName>style.visibility</p:attrName>
                                        </p:attrNameLst>
                                      </p:cBhvr>
                                      <p:to>
                                        <p:strVal val="hidden"/>
                                      </p:to>
                                    </p:set>
                                  </p:childTnLst>
                                </p:cTn>
                              </p:par>
                              <p:par>
                                <p:cTn id="449" presetID="2" presetClass="exit" presetSubtype="2" fill="hold" grpId="4" nodeType="withEffect">
                                  <p:stCondLst>
                                    <p:cond delay="0"/>
                                  </p:stCondLst>
                                  <p:iterate type="lt">
                                    <p:tmPct val="0"/>
                                  </p:iterate>
                                  <p:childTnLst>
                                    <p:anim calcmode="lin" valueType="num">
                                      <p:cBhvr additive="base">
                                        <p:cTn id="450" dur="3000"/>
                                        <p:tgtEl>
                                          <p:spTgt spid="19"/>
                                        </p:tgtEl>
                                        <p:attrNameLst>
                                          <p:attrName>ppt_x</p:attrName>
                                        </p:attrNameLst>
                                      </p:cBhvr>
                                      <p:tavLst>
                                        <p:tav tm="0">
                                          <p:val>
                                            <p:strVal val="ppt_x"/>
                                          </p:val>
                                        </p:tav>
                                        <p:tav tm="100000">
                                          <p:val>
                                            <p:strVal val="1+ppt_w/2"/>
                                          </p:val>
                                        </p:tav>
                                      </p:tavLst>
                                    </p:anim>
                                    <p:anim calcmode="lin" valueType="num">
                                      <p:cBhvr additive="base">
                                        <p:cTn id="451" dur="3000"/>
                                        <p:tgtEl>
                                          <p:spTgt spid="19"/>
                                        </p:tgtEl>
                                        <p:attrNameLst>
                                          <p:attrName>ppt_y</p:attrName>
                                        </p:attrNameLst>
                                      </p:cBhvr>
                                      <p:tavLst>
                                        <p:tav tm="0">
                                          <p:val>
                                            <p:strVal val="ppt_y"/>
                                          </p:val>
                                        </p:tav>
                                        <p:tav tm="100000">
                                          <p:val>
                                            <p:strVal val="ppt_y"/>
                                          </p:val>
                                        </p:tav>
                                      </p:tavLst>
                                    </p:anim>
                                    <p:set>
                                      <p:cBhvr>
                                        <p:cTn id="452" dur="1" fill="hold">
                                          <p:stCondLst>
                                            <p:cond delay="2999"/>
                                          </p:stCondLst>
                                        </p:cTn>
                                        <p:tgtEl>
                                          <p:spTgt spid="19"/>
                                        </p:tgtEl>
                                        <p:attrNameLst>
                                          <p:attrName>style.visibility</p:attrName>
                                        </p:attrNameLst>
                                      </p:cBhvr>
                                      <p:to>
                                        <p:strVal val="hidden"/>
                                      </p:to>
                                    </p:set>
                                  </p:childTnLst>
                                </p:cTn>
                              </p:par>
                              <p:par>
                                <p:cTn id="453" presetID="2" presetClass="exit" presetSubtype="2" fill="hold" grpId="4" nodeType="withEffect">
                                  <p:stCondLst>
                                    <p:cond delay="0"/>
                                  </p:stCondLst>
                                  <p:iterate type="lt">
                                    <p:tmPct val="0"/>
                                  </p:iterate>
                                  <p:childTnLst>
                                    <p:anim calcmode="lin" valueType="num">
                                      <p:cBhvr additive="base">
                                        <p:cTn id="454" dur="3000"/>
                                        <p:tgtEl>
                                          <p:spTgt spid="21"/>
                                        </p:tgtEl>
                                        <p:attrNameLst>
                                          <p:attrName>ppt_x</p:attrName>
                                        </p:attrNameLst>
                                      </p:cBhvr>
                                      <p:tavLst>
                                        <p:tav tm="0">
                                          <p:val>
                                            <p:strVal val="ppt_x"/>
                                          </p:val>
                                        </p:tav>
                                        <p:tav tm="100000">
                                          <p:val>
                                            <p:strVal val="1+ppt_w/2"/>
                                          </p:val>
                                        </p:tav>
                                      </p:tavLst>
                                    </p:anim>
                                    <p:anim calcmode="lin" valueType="num">
                                      <p:cBhvr additive="base">
                                        <p:cTn id="455" dur="3000"/>
                                        <p:tgtEl>
                                          <p:spTgt spid="21"/>
                                        </p:tgtEl>
                                        <p:attrNameLst>
                                          <p:attrName>ppt_y</p:attrName>
                                        </p:attrNameLst>
                                      </p:cBhvr>
                                      <p:tavLst>
                                        <p:tav tm="0">
                                          <p:val>
                                            <p:strVal val="ppt_y"/>
                                          </p:val>
                                        </p:tav>
                                        <p:tav tm="100000">
                                          <p:val>
                                            <p:strVal val="ppt_y"/>
                                          </p:val>
                                        </p:tav>
                                      </p:tavLst>
                                    </p:anim>
                                    <p:set>
                                      <p:cBhvr>
                                        <p:cTn id="456" dur="1" fill="hold">
                                          <p:stCondLst>
                                            <p:cond delay="2999"/>
                                          </p:stCondLst>
                                        </p:cTn>
                                        <p:tgtEl>
                                          <p:spTgt spid="21"/>
                                        </p:tgtEl>
                                        <p:attrNameLst>
                                          <p:attrName>style.visibility</p:attrName>
                                        </p:attrNameLst>
                                      </p:cBhvr>
                                      <p:to>
                                        <p:strVal val="hidden"/>
                                      </p:to>
                                    </p:set>
                                  </p:childTnLst>
                                </p:cTn>
                              </p:par>
                              <p:par>
                                <p:cTn id="457" presetID="2" presetClass="exit" presetSubtype="2" fill="hold" grpId="4" nodeType="withEffect">
                                  <p:stCondLst>
                                    <p:cond delay="0"/>
                                  </p:stCondLst>
                                  <p:iterate type="lt">
                                    <p:tmPct val="0"/>
                                  </p:iterate>
                                  <p:childTnLst>
                                    <p:anim calcmode="lin" valueType="num">
                                      <p:cBhvr additive="base">
                                        <p:cTn id="458" dur="3000"/>
                                        <p:tgtEl>
                                          <p:spTgt spid="23"/>
                                        </p:tgtEl>
                                        <p:attrNameLst>
                                          <p:attrName>ppt_x</p:attrName>
                                        </p:attrNameLst>
                                      </p:cBhvr>
                                      <p:tavLst>
                                        <p:tav tm="0">
                                          <p:val>
                                            <p:strVal val="ppt_x"/>
                                          </p:val>
                                        </p:tav>
                                        <p:tav tm="100000">
                                          <p:val>
                                            <p:strVal val="1+ppt_w/2"/>
                                          </p:val>
                                        </p:tav>
                                      </p:tavLst>
                                    </p:anim>
                                    <p:anim calcmode="lin" valueType="num">
                                      <p:cBhvr additive="base">
                                        <p:cTn id="459" dur="3000"/>
                                        <p:tgtEl>
                                          <p:spTgt spid="23"/>
                                        </p:tgtEl>
                                        <p:attrNameLst>
                                          <p:attrName>ppt_y</p:attrName>
                                        </p:attrNameLst>
                                      </p:cBhvr>
                                      <p:tavLst>
                                        <p:tav tm="0">
                                          <p:val>
                                            <p:strVal val="ppt_y"/>
                                          </p:val>
                                        </p:tav>
                                        <p:tav tm="100000">
                                          <p:val>
                                            <p:strVal val="ppt_y"/>
                                          </p:val>
                                        </p:tav>
                                      </p:tavLst>
                                    </p:anim>
                                    <p:set>
                                      <p:cBhvr>
                                        <p:cTn id="460" dur="1" fill="hold">
                                          <p:stCondLst>
                                            <p:cond delay="2999"/>
                                          </p:stCondLst>
                                        </p:cTn>
                                        <p:tgtEl>
                                          <p:spTgt spid="23"/>
                                        </p:tgtEl>
                                        <p:attrNameLst>
                                          <p:attrName>style.visibility</p:attrName>
                                        </p:attrNameLst>
                                      </p:cBhvr>
                                      <p:to>
                                        <p:strVal val="hidden"/>
                                      </p:to>
                                    </p:set>
                                  </p:childTnLst>
                                </p:cTn>
                              </p:par>
                              <p:par>
                                <p:cTn id="461" presetID="2" presetClass="exit" presetSubtype="2" fill="hold" grpId="4" nodeType="withEffect">
                                  <p:stCondLst>
                                    <p:cond delay="0"/>
                                  </p:stCondLst>
                                  <p:iterate type="lt">
                                    <p:tmPct val="0"/>
                                  </p:iterate>
                                  <p:childTnLst>
                                    <p:anim calcmode="lin" valueType="num">
                                      <p:cBhvr additive="base">
                                        <p:cTn id="462" dur="3000"/>
                                        <p:tgtEl>
                                          <p:spTgt spid="25"/>
                                        </p:tgtEl>
                                        <p:attrNameLst>
                                          <p:attrName>ppt_x</p:attrName>
                                        </p:attrNameLst>
                                      </p:cBhvr>
                                      <p:tavLst>
                                        <p:tav tm="0">
                                          <p:val>
                                            <p:strVal val="ppt_x"/>
                                          </p:val>
                                        </p:tav>
                                        <p:tav tm="100000">
                                          <p:val>
                                            <p:strVal val="1+ppt_w/2"/>
                                          </p:val>
                                        </p:tav>
                                      </p:tavLst>
                                    </p:anim>
                                    <p:anim calcmode="lin" valueType="num">
                                      <p:cBhvr additive="base">
                                        <p:cTn id="463" dur="3000"/>
                                        <p:tgtEl>
                                          <p:spTgt spid="25"/>
                                        </p:tgtEl>
                                        <p:attrNameLst>
                                          <p:attrName>ppt_y</p:attrName>
                                        </p:attrNameLst>
                                      </p:cBhvr>
                                      <p:tavLst>
                                        <p:tav tm="0">
                                          <p:val>
                                            <p:strVal val="ppt_y"/>
                                          </p:val>
                                        </p:tav>
                                        <p:tav tm="100000">
                                          <p:val>
                                            <p:strVal val="ppt_y"/>
                                          </p:val>
                                        </p:tav>
                                      </p:tavLst>
                                    </p:anim>
                                    <p:set>
                                      <p:cBhvr>
                                        <p:cTn id="464" dur="1" fill="hold">
                                          <p:stCondLst>
                                            <p:cond delay="2999"/>
                                          </p:stCondLst>
                                        </p:cTn>
                                        <p:tgtEl>
                                          <p:spTgt spid="25"/>
                                        </p:tgtEl>
                                        <p:attrNameLst>
                                          <p:attrName>style.visibility</p:attrName>
                                        </p:attrNameLst>
                                      </p:cBhvr>
                                      <p:to>
                                        <p:strVal val="hidden"/>
                                      </p:to>
                                    </p:set>
                                  </p:childTnLst>
                                </p:cTn>
                              </p:par>
                              <p:par>
                                <p:cTn id="465" presetID="2" presetClass="exit" presetSubtype="8" fill="hold" grpId="4" nodeType="withEffect">
                                  <p:stCondLst>
                                    <p:cond delay="0"/>
                                  </p:stCondLst>
                                  <p:iterate type="lt">
                                    <p:tmPct val="0"/>
                                  </p:iterate>
                                  <p:childTnLst>
                                    <p:anim calcmode="lin" valueType="num">
                                      <p:cBhvr additive="base">
                                        <p:cTn id="466" dur="3000"/>
                                        <p:tgtEl>
                                          <p:spTgt spid="12"/>
                                        </p:tgtEl>
                                        <p:attrNameLst>
                                          <p:attrName>ppt_x</p:attrName>
                                        </p:attrNameLst>
                                      </p:cBhvr>
                                      <p:tavLst>
                                        <p:tav tm="0">
                                          <p:val>
                                            <p:strVal val="ppt_x"/>
                                          </p:val>
                                        </p:tav>
                                        <p:tav tm="100000">
                                          <p:val>
                                            <p:strVal val="0-ppt_w/2"/>
                                          </p:val>
                                        </p:tav>
                                      </p:tavLst>
                                    </p:anim>
                                    <p:anim calcmode="lin" valueType="num">
                                      <p:cBhvr additive="base">
                                        <p:cTn id="467" dur="3000"/>
                                        <p:tgtEl>
                                          <p:spTgt spid="12"/>
                                        </p:tgtEl>
                                        <p:attrNameLst>
                                          <p:attrName>ppt_y</p:attrName>
                                        </p:attrNameLst>
                                      </p:cBhvr>
                                      <p:tavLst>
                                        <p:tav tm="0">
                                          <p:val>
                                            <p:strVal val="ppt_y"/>
                                          </p:val>
                                        </p:tav>
                                        <p:tav tm="100000">
                                          <p:val>
                                            <p:strVal val="ppt_y"/>
                                          </p:val>
                                        </p:tav>
                                      </p:tavLst>
                                    </p:anim>
                                    <p:set>
                                      <p:cBhvr>
                                        <p:cTn id="468" dur="1" fill="hold">
                                          <p:stCondLst>
                                            <p:cond delay="2999"/>
                                          </p:stCondLst>
                                        </p:cTn>
                                        <p:tgtEl>
                                          <p:spTgt spid="12"/>
                                        </p:tgtEl>
                                        <p:attrNameLst>
                                          <p:attrName>style.visibility</p:attrName>
                                        </p:attrNameLst>
                                      </p:cBhvr>
                                      <p:to>
                                        <p:strVal val="hidden"/>
                                      </p:to>
                                    </p:set>
                                  </p:childTnLst>
                                </p:cTn>
                              </p:par>
                              <p:par>
                                <p:cTn id="469" presetID="2" presetClass="exit" presetSubtype="8" fill="hold" grpId="4" nodeType="withEffect">
                                  <p:stCondLst>
                                    <p:cond delay="0"/>
                                  </p:stCondLst>
                                  <p:iterate type="lt">
                                    <p:tmPct val="0"/>
                                  </p:iterate>
                                  <p:childTnLst>
                                    <p:anim calcmode="lin" valueType="num">
                                      <p:cBhvr additive="base">
                                        <p:cTn id="470" dur="3000"/>
                                        <p:tgtEl>
                                          <p:spTgt spid="14"/>
                                        </p:tgtEl>
                                        <p:attrNameLst>
                                          <p:attrName>ppt_x</p:attrName>
                                        </p:attrNameLst>
                                      </p:cBhvr>
                                      <p:tavLst>
                                        <p:tav tm="0">
                                          <p:val>
                                            <p:strVal val="ppt_x"/>
                                          </p:val>
                                        </p:tav>
                                        <p:tav tm="100000">
                                          <p:val>
                                            <p:strVal val="0-ppt_w/2"/>
                                          </p:val>
                                        </p:tav>
                                      </p:tavLst>
                                    </p:anim>
                                    <p:anim calcmode="lin" valueType="num">
                                      <p:cBhvr additive="base">
                                        <p:cTn id="471" dur="3000"/>
                                        <p:tgtEl>
                                          <p:spTgt spid="14"/>
                                        </p:tgtEl>
                                        <p:attrNameLst>
                                          <p:attrName>ppt_y</p:attrName>
                                        </p:attrNameLst>
                                      </p:cBhvr>
                                      <p:tavLst>
                                        <p:tav tm="0">
                                          <p:val>
                                            <p:strVal val="ppt_y"/>
                                          </p:val>
                                        </p:tav>
                                        <p:tav tm="100000">
                                          <p:val>
                                            <p:strVal val="ppt_y"/>
                                          </p:val>
                                        </p:tav>
                                      </p:tavLst>
                                    </p:anim>
                                    <p:set>
                                      <p:cBhvr>
                                        <p:cTn id="472" dur="1" fill="hold">
                                          <p:stCondLst>
                                            <p:cond delay="2999"/>
                                          </p:stCondLst>
                                        </p:cTn>
                                        <p:tgtEl>
                                          <p:spTgt spid="14"/>
                                        </p:tgtEl>
                                        <p:attrNameLst>
                                          <p:attrName>style.visibility</p:attrName>
                                        </p:attrNameLst>
                                      </p:cBhvr>
                                      <p:to>
                                        <p:strVal val="hidden"/>
                                      </p:to>
                                    </p:set>
                                  </p:childTnLst>
                                </p:cTn>
                              </p:par>
                              <p:par>
                                <p:cTn id="473" presetID="2" presetClass="exit" presetSubtype="8" fill="hold" grpId="4" nodeType="withEffect">
                                  <p:stCondLst>
                                    <p:cond delay="0"/>
                                  </p:stCondLst>
                                  <p:iterate type="lt">
                                    <p:tmPct val="0"/>
                                  </p:iterate>
                                  <p:childTnLst>
                                    <p:anim calcmode="lin" valueType="num">
                                      <p:cBhvr additive="base">
                                        <p:cTn id="474" dur="3000"/>
                                        <p:tgtEl>
                                          <p:spTgt spid="16"/>
                                        </p:tgtEl>
                                        <p:attrNameLst>
                                          <p:attrName>ppt_x</p:attrName>
                                        </p:attrNameLst>
                                      </p:cBhvr>
                                      <p:tavLst>
                                        <p:tav tm="0">
                                          <p:val>
                                            <p:strVal val="ppt_x"/>
                                          </p:val>
                                        </p:tav>
                                        <p:tav tm="100000">
                                          <p:val>
                                            <p:strVal val="0-ppt_w/2"/>
                                          </p:val>
                                        </p:tav>
                                      </p:tavLst>
                                    </p:anim>
                                    <p:anim calcmode="lin" valueType="num">
                                      <p:cBhvr additive="base">
                                        <p:cTn id="475" dur="3000"/>
                                        <p:tgtEl>
                                          <p:spTgt spid="16"/>
                                        </p:tgtEl>
                                        <p:attrNameLst>
                                          <p:attrName>ppt_y</p:attrName>
                                        </p:attrNameLst>
                                      </p:cBhvr>
                                      <p:tavLst>
                                        <p:tav tm="0">
                                          <p:val>
                                            <p:strVal val="ppt_y"/>
                                          </p:val>
                                        </p:tav>
                                        <p:tav tm="100000">
                                          <p:val>
                                            <p:strVal val="ppt_y"/>
                                          </p:val>
                                        </p:tav>
                                      </p:tavLst>
                                    </p:anim>
                                    <p:set>
                                      <p:cBhvr>
                                        <p:cTn id="476" dur="1" fill="hold">
                                          <p:stCondLst>
                                            <p:cond delay="2999"/>
                                          </p:stCondLst>
                                        </p:cTn>
                                        <p:tgtEl>
                                          <p:spTgt spid="16"/>
                                        </p:tgtEl>
                                        <p:attrNameLst>
                                          <p:attrName>style.visibility</p:attrName>
                                        </p:attrNameLst>
                                      </p:cBhvr>
                                      <p:to>
                                        <p:strVal val="hidden"/>
                                      </p:to>
                                    </p:set>
                                  </p:childTnLst>
                                </p:cTn>
                              </p:par>
                              <p:par>
                                <p:cTn id="477" presetID="2" presetClass="exit" presetSubtype="8" fill="hold" grpId="4" nodeType="withEffect">
                                  <p:stCondLst>
                                    <p:cond delay="0"/>
                                  </p:stCondLst>
                                  <p:iterate type="lt">
                                    <p:tmPct val="0"/>
                                  </p:iterate>
                                  <p:childTnLst>
                                    <p:anim calcmode="lin" valueType="num">
                                      <p:cBhvr additive="base">
                                        <p:cTn id="478" dur="3000"/>
                                        <p:tgtEl>
                                          <p:spTgt spid="18"/>
                                        </p:tgtEl>
                                        <p:attrNameLst>
                                          <p:attrName>ppt_x</p:attrName>
                                        </p:attrNameLst>
                                      </p:cBhvr>
                                      <p:tavLst>
                                        <p:tav tm="0">
                                          <p:val>
                                            <p:strVal val="ppt_x"/>
                                          </p:val>
                                        </p:tav>
                                        <p:tav tm="100000">
                                          <p:val>
                                            <p:strVal val="0-ppt_w/2"/>
                                          </p:val>
                                        </p:tav>
                                      </p:tavLst>
                                    </p:anim>
                                    <p:anim calcmode="lin" valueType="num">
                                      <p:cBhvr additive="base">
                                        <p:cTn id="479" dur="3000"/>
                                        <p:tgtEl>
                                          <p:spTgt spid="18"/>
                                        </p:tgtEl>
                                        <p:attrNameLst>
                                          <p:attrName>ppt_y</p:attrName>
                                        </p:attrNameLst>
                                      </p:cBhvr>
                                      <p:tavLst>
                                        <p:tav tm="0">
                                          <p:val>
                                            <p:strVal val="ppt_y"/>
                                          </p:val>
                                        </p:tav>
                                        <p:tav tm="100000">
                                          <p:val>
                                            <p:strVal val="ppt_y"/>
                                          </p:val>
                                        </p:tav>
                                      </p:tavLst>
                                    </p:anim>
                                    <p:set>
                                      <p:cBhvr>
                                        <p:cTn id="480" dur="1" fill="hold">
                                          <p:stCondLst>
                                            <p:cond delay="2999"/>
                                          </p:stCondLst>
                                        </p:cTn>
                                        <p:tgtEl>
                                          <p:spTgt spid="18"/>
                                        </p:tgtEl>
                                        <p:attrNameLst>
                                          <p:attrName>style.visibility</p:attrName>
                                        </p:attrNameLst>
                                      </p:cBhvr>
                                      <p:to>
                                        <p:strVal val="hidden"/>
                                      </p:to>
                                    </p:set>
                                  </p:childTnLst>
                                </p:cTn>
                              </p:par>
                              <p:par>
                                <p:cTn id="481" presetID="2" presetClass="exit" presetSubtype="8" fill="hold" grpId="4" nodeType="withEffect">
                                  <p:stCondLst>
                                    <p:cond delay="0"/>
                                  </p:stCondLst>
                                  <p:iterate type="lt">
                                    <p:tmPct val="0"/>
                                  </p:iterate>
                                  <p:childTnLst>
                                    <p:anim calcmode="lin" valueType="num">
                                      <p:cBhvr additive="base">
                                        <p:cTn id="482" dur="3000"/>
                                        <p:tgtEl>
                                          <p:spTgt spid="4"/>
                                        </p:tgtEl>
                                        <p:attrNameLst>
                                          <p:attrName>ppt_x</p:attrName>
                                        </p:attrNameLst>
                                      </p:cBhvr>
                                      <p:tavLst>
                                        <p:tav tm="0">
                                          <p:val>
                                            <p:strVal val="ppt_x"/>
                                          </p:val>
                                        </p:tav>
                                        <p:tav tm="100000">
                                          <p:val>
                                            <p:strVal val="0-ppt_w/2"/>
                                          </p:val>
                                        </p:tav>
                                      </p:tavLst>
                                    </p:anim>
                                    <p:anim calcmode="lin" valueType="num">
                                      <p:cBhvr additive="base">
                                        <p:cTn id="483" dur="3000"/>
                                        <p:tgtEl>
                                          <p:spTgt spid="4"/>
                                        </p:tgtEl>
                                        <p:attrNameLst>
                                          <p:attrName>ppt_y</p:attrName>
                                        </p:attrNameLst>
                                      </p:cBhvr>
                                      <p:tavLst>
                                        <p:tav tm="0">
                                          <p:val>
                                            <p:strVal val="ppt_y"/>
                                          </p:val>
                                        </p:tav>
                                        <p:tav tm="100000">
                                          <p:val>
                                            <p:strVal val="ppt_y"/>
                                          </p:val>
                                        </p:tav>
                                      </p:tavLst>
                                    </p:anim>
                                    <p:set>
                                      <p:cBhvr>
                                        <p:cTn id="484" dur="1" fill="hold">
                                          <p:stCondLst>
                                            <p:cond delay="2999"/>
                                          </p:stCondLst>
                                        </p:cTn>
                                        <p:tgtEl>
                                          <p:spTgt spid="4"/>
                                        </p:tgtEl>
                                        <p:attrNameLst>
                                          <p:attrName>style.visibility</p:attrName>
                                        </p:attrNameLst>
                                      </p:cBhvr>
                                      <p:to>
                                        <p:strVal val="hidden"/>
                                      </p:to>
                                    </p:set>
                                  </p:childTnLst>
                                </p:cTn>
                              </p:par>
                              <p:par>
                                <p:cTn id="485" presetID="2" presetClass="exit" presetSubtype="8" fill="hold" grpId="4" nodeType="withEffect">
                                  <p:stCondLst>
                                    <p:cond delay="0"/>
                                  </p:stCondLst>
                                  <p:iterate type="lt">
                                    <p:tmPct val="0"/>
                                  </p:iterate>
                                  <p:childTnLst>
                                    <p:anim calcmode="lin" valueType="num">
                                      <p:cBhvr additive="base">
                                        <p:cTn id="486" dur="3000"/>
                                        <p:tgtEl>
                                          <p:spTgt spid="6"/>
                                        </p:tgtEl>
                                        <p:attrNameLst>
                                          <p:attrName>ppt_x</p:attrName>
                                        </p:attrNameLst>
                                      </p:cBhvr>
                                      <p:tavLst>
                                        <p:tav tm="0">
                                          <p:val>
                                            <p:strVal val="ppt_x"/>
                                          </p:val>
                                        </p:tav>
                                        <p:tav tm="100000">
                                          <p:val>
                                            <p:strVal val="0-ppt_w/2"/>
                                          </p:val>
                                        </p:tav>
                                      </p:tavLst>
                                    </p:anim>
                                    <p:anim calcmode="lin" valueType="num">
                                      <p:cBhvr additive="base">
                                        <p:cTn id="487" dur="3000"/>
                                        <p:tgtEl>
                                          <p:spTgt spid="6"/>
                                        </p:tgtEl>
                                        <p:attrNameLst>
                                          <p:attrName>ppt_y</p:attrName>
                                        </p:attrNameLst>
                                      </p:cBhvr>
                                      <p:tavLst>
                                        <p:tav tm="0">
                                          <p:val>
                                            <p:strVal val="ppt_y"/>
                                          </p:val>
                                        </p:tav>
                                        <p:tav tm="100000">
                                          <p:val>
                                            <p:strVal val="ppt_y"/>
                                          </p:val>
                                        </p:tav>
                                      </p:tavLst>
                                    </p:anim>
                                    <p:set>
                                      <p:cBhvr>
                                        <p:cTn id="488" dur="1" fill="hold">
                                          <p:stCondLst>
                                            <p:cond delay="2999"/>
                                          </p:stCondLst>
                                        </p:cTn>
                                        <p:tgtEl>
                                          <p:spTgt spid="6"/>
                                        </p:tgtEl>
                                        <p:attrNameLst>
                                          <p:attrName>style.visibility</p:attrName>
                                        </p:attrNameLst>
                                      </p:cBhvr>
                                      <p:to>
                                        <p:strVal val="hidden"/>
                                      </p:to>
                                    </p:set>
                                  </p:childTnLst>
                                </p:cTn>
                              </p:par>
                              <p:par>
                                <p:cTn id="489" presetID="2" presetClass="exit" presetSubtype="8" fill="hold" grpId="4" nodeType="withEffect">
                                  <p:stCondLst>
                                    <p:cond delay="0"/>
                                  </p:stCondLst>
                                  <p:iterate type="lt">
                                    <p:tmPct val="0"/>
                                  </p:iterate>
                                  <p:childTnLst>
                                    <p:anim calcmode="lin" valueType="num">
                                      <p:cBhvr additive="base">
                                        <p:cTn id="490" dur="3000"/>
                                        <p:tgtEl>
                                          <p:spTgt spid="8"/>
                                        </p:tgtEl>
                                        <p:attrNameLst>
                                          <p:attrName>ppt_x</p:attrName>
                                        </p:attrNameLst>
                                      </p:cBhvr>
                                      <p:tavLst>
                                        <p:tav tm="0">
                                          <p:val>
                                            <p:strVal val="ppt_x"/>
                                          </p:val>
                                        </p:tav>
                                        <p:tav tm="100000">
                                          <p:val>
                                            <p:strVal val="0-ppt_w/2"/>
                                          </p:val>
                                        </p:tav>
                                      </p:tavLst>
                                    </p:anim>
                                    <p:anim calcmode="lin" valueType="num">
                                      <p:cBhvr additive="base">
                                        <p:cTn id="491" dur="3000"/>
                                        <p:tgtEl>
                                          <p:spTgt spid="8"/>
                                        </p:tgtEl>
                                        <p:attrNameLst>
                                          <p:attrName>ppt_y</p:attrName>
                                        </p:attrNameLst>
                                      </p:cBhvr>
                                      <p:tavLst>
                                        <p:tav tm="0">
                                          <p:val>
                                            <p:strVal val="ppt_y"/>
                                          </p:val>
                                        </p:tav>
                                        <p:tav tm="100000">
                                          <p:val>
                                            <p:strVal val="ppt_y"/>
                                          </p:val>
                                        </p:tav>
                                      </p:tavLst>
                                    </p:anim>
                                    <p:set>
                                      <p:cBhvr>
                                        <p:cTn id="492" dur="1" fill="hold">
                                          <p:stCondLst>
                                            <p:cond delay="2999"/>
                                          </p:stCondLst>
                                        </p:cTn>
                                        <p:tgtEl>
                                          <p:spTgt spid="8"/>
                                        </p:tgtEl>
                                        <p:attrNameLst>
                                          <p:attrName>style.visibility</p:attrName>
                                        </p:attrNameLst>
                                      </p:cBhvr>
                                      <p:to>
                                        <p:strVal val="hidden"/>
                                      </p:to>
                                    </p:set>
                                  </p:childTnLst>
                                </p:cTn>
                              </p:par>
                              <p:par>
                                <p:cTn id="493" presetID="2" presetClass="exit" presetSubtype="8" fill="hold" grpId="4" nodeType="withEffect">
                                  <p:stCondLst>
                                    <p:cond delay="0"/>
                                  </p:stCondLst>
                                  <p:iterate type="lt">
                                    <p:tmPct val="0"/>
                                  </p:iterate>
                                  <p:childTnLst>
                                    <p:anim calcmode="lin" valueType="num">
                                      <p:cBhvr additive="base">
                                        <p:cTn id="494" dur="3000"/>
                                        <p:tgtEl>
                                          <p:spTgt spid="10"/>
                                        </p:tgtEl>
                                        <p:attrNameLst>
                                          <p:attrName>ppt_x</p:attrName>
                                        </p:attrNameLst>
                                      </p:cBhvr>
                                      <p:tavLst>
                                        <p:tav tm="0">
                                          <p:val>
                                            <p:strVal val="ppt_x"/>
                                          </p:val>
                                        </p:tav>
                                        <p:tav tm="100000">
                                          <p:val>
                                            <p:strVal val="0-ppt_w/2"/>
                                          </p:val>
                                        </p:tav>
                                      </p:tavLst>
                                    </p:anim>
                                    <p:anim calcmode="lin" valueType="num">
                                      <p:cBhvr additive="base">
                                        <p:cTn id="495" dur="3000"/>
                                        <p:tgtEl>
                                          <p:spTgt spid="10"/>
                                        </p:tgtEl>
                                        <p:attrNameLst>
                                          <p:attrName>ppt_y</p:attrName>
                                        </p:attrNameLst>
                                      </p:cBhvr>
                                      <p:tavLst>
                                        <p:tav tm="0">
                                          <p:val>
                                            <p:strVal val="ppt_y"/>
                                          </p:val>
                                        </p:tav>
                                        <p:tav tm="100000">
                                          <p:val>
                                            <p:strVal val="ppt_y"/>
                                          </p:val>
                                        </p:tav>
                                      </p:tavLst>
                                    </p:anim>
                                    <p:set>
                                      <p:cBhvr>
                                        <p:cTn id="496" dur="1" fill="hold">
                                          <p:stCondLst>
                                            <p:cond delay="2999"/>
                                          </p:stCondLst>
                                        </p:cTn>
                                        <p:tgtEl>
                                          <p:spTgt spid="10"/>
                                        </p:tgtEl>
                                        <p:attrNameLst>
                                          <p:attrName>style.visibility</p:attrName>
                                        </p:attrNameLst>
                                      </p:cBhvr>
                                      <p:to>
                                        <p:strVal val="hidden"/>
                                      </p:to>
                                    </p:set>
                                  </p:childTnLst>
                                </p:cTn>
                              </p:par>
                              <p:par>
                                <p:cTn id="497" presetID="2" presetClass="exit" presetSubtype="8" fill="hold" grpId="4" nodeType="withEffect">
                                  <p:stCondLst>
                                    <p:cond delay="0"/>
                                  </p:stCondLst>
                                  <p:iterate type="lt">
                                    <p:tmPct val="0"/>
                                  </p:iterate>
                                  <p:childTnLst>
                                    <p:anim calcmode="lin" valueType="num">
                                      <p:cBhvr additive="base">
                                        <p:cTn id="498" dur="3000"/>
                                        <p:tgtEl>
                                          <p:spTgt spid="20"/>
                                        </p:tgtEl>
                                        <p:attrNameLst>
                                          <p:attrName>ppt_x</p:attrName>
                                        </p:attrNameLst>
                                      </p:cBhvr>
                                      <p:tavLst>
                                        <p:tav tm="0">
                                          <p:val>
                                            <p:strVal val="ppt_x"/>
                                          </p:val>
                                        </p:tav>
                                        <p:tav tm="100000">
                                          <p:val>
                                            <p:strVal val="0-ppt_w/2"/>
                                          </p:val>
                                        </p:tav>
                                      </p:tavLst>
                                    </p:anim>
                                    <p:anim calcmode="lin" valueType="num">
                                      <p:cBhvr additive="base">
                                        <p:cTn id="499" dur="3000"/>
                                        <p:tgtEl>
                                          <p:spTgt spid="20"/>
                                        </p:tgtEl>
                                        <p:attrNameLst>
                                          <p:attrName>ppt_y</p:attrName>
                                        </p:attrNameLst>
                                      </p:cBhvr>
                                      <p:tavLst>
                                        <p:tav tm="0">
                                          <p:val>
                                            <p:strVal val="ppt_y"/>
                                          </p:val>
                                        </p:tav>
                                        <p:tav tm="100000">
                                          <p:val>
                                            <p:strVal val="ppt_y"/>
                                          </p:val>
                                        </p:tav>
                                      </p:tavLst>
                                    </p:anim>
                                    <p:set>
                                      <p:cBhvr>
                                        <p:cTn id="500" dur="1" fill="hold">
                                          <p:stCondLst>
                                            <p:cond delay="2999"/>
                                          </p:stCondLst>
                                        </p:cTn>
                                        <p:tgtEl>
                                          <p:spTgt spid="20"/>
                                        </p:tgtEl>
                                        <p:attrNameLst>
                                          <p:attrName>style.visibility</p:attrName>
                                        </p:attrNameLst>
                                      </p:cBhvr>
                                      <p:to>
                                        <p:strVal val="hidden"/>
                                      </p:to>
                                    </p:set>
                                  </p:childTnLst>
                                </p:cTn>
                              </p:par>
                              <p:par>
                                <p:cTn id="501" presetID="2" presetClass="exit" presetSubtype="8" fill="hold" grpId="4" nodeType="withEffect">
                                  <p:stCondLst>
                                    <p:cond delay="0"/>
                                  </p:stCondLst>
                                  <p:iterate type="lt">
                                    <p:tmPct val="0"/>
                                  </p:iterate>
                                  <p:childTnLst>
                                    <p:anim calcmode="lin" valueType="num">
                                      <p:cBhvr additive="base">
                                        <p:cTn id="502" dur="3000"/>
                                        <p:tgtEl>
                                          <p:spTgt spid="22"/>
                                        </p:tgtEl>
                                        <p:attrNameLst>
                                          <p:attrName>ppt_x</p:attrName>
                                        </p:attrNameLst>
                                      </p:cBhvr>
                                      <p:tavLst>
                                        <p:tav tm="0">
                                          <p:val>
                                            <p:strVal val="ppt_x"/>
                                          </p:val>
                                        </p:tav>
                                        <p:tav tm="100000">
                                          <p:val>
                                            <p:strVal val="0-ppt_w/2"/>
                                          </p:val>
                                        </p:tav>
                                      </p:tavLst>
                                    </p:anim>
                                    <p:anim calcmode="lin" valueType="num">
                                      <p:cBhvr additive="base">
                                        <p:cTn id="503" dur="3000"/>
                                        <p:tgtEl>
                                          <p:spTgt spid="22"/>
                                        </p:tgtEl>
                                        <p:attrNameLst>
                                          <p:attrName>ppt_y</p:attrName>
                                        </p:attrNameLst>
                                      </p:cBhvr>
                                      <p:tavLst>
                                        <p:tav tm="0">
                                          <p:val>
                                            <p:strVal val="ppt_y"/>
                                          </p:val>
                                        </p:tav>
                                        <p:tav tm="100000">
                                          <p:val>
                                            <p:strVal val="ppt_y"/>
                                          </p:val>
                                        </p:tav>
                                      </p:tavLst>
                                    </p:anim>
                                    <p:set>
                                      <p:cBhvr>
                                        <p:cTn id="504" dur="1" fill="hold">
                                          <p:stCondLst>
                                            <p:cond delay="2999"/>
                                          </p:stCondLst>
                                        </p:cTn>
                                        <p:tgtEl>
                                          <p:spTgt spid="22"/>
                                        </p:tgtEl>
                                        <p:attrNameLst>
                                          <p:attrName>style.visibility</p:attrName>
                                        </p:attrNameLst>
                                      </p:cBhvr>
                                      <p:to>
                                        <p:strVal val="hidden"/>
                                      </p:to>
                                    </p:set>
                                  </p:childTnLst>
                                </p:cTn>
                              </p:par>
                              <p:par>
                                <p:cTn id="505" presetID="2" presetClass="exit" presetSubtype="8" fill="hold" grpId="4" nodeType="withEffect">
                                  <p:stCondLst>
                                    <p:cond delay="0"/>
                                  </p:stCondLst>
                                  <p:iterate type="lt">
                                    <p:tmPct val="0"/>
                                  </p:iterate>
                                  <p:childTnLst>
                                    <p:anim calcmode="lin" valueType="num">
                                      <p:cBhvr additive="base">
                                        <p:cTn id="506" dur="3000"/>
                                        <p:tgtEl>
                                          <p:spTgt spid="24"/>
                                        </p:tgtEl>
                                        <p:attrNameLst>
                                          <p:attrName>ppt_x</p:attrName>
                                        </p:attrNameLst>
                                      </p:cBhvr>
                                      <p:tavLst>
                                        <p:tav tm="0">
                                          <p:val>
                                            <p:strVal val="ppt_x"/>
                                          </p:val>
                                        </p:tav>
                                        <p:tav tm="100000">
                                          <p:val>
                                            <p:strVal val="0-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8" fill="hold" grpId="4" nodeType="withEffect">
                                  <p:stCondLst>
                                    <p:cond delay="0"/>
                                  </p:stCondLst>
                                  <p:iterate type="lt">
                                    <p:tmPct val="0"/>
                                  </p:iterate>
                                  <p:childTnLst>
                                    <p:anim calcmode="lin" valueType="num">
                                      <p:cBhvr additive="base">
                                        <p:cTn id="510" dur="3000"/>
                                        <p:tgtEl>
                                          <p:spTgt spid="26"/>
                                        </p:tgtEl>
                                        <p:attrNameLst>
                                          <p:attrName>ppt_x</p:attrName>
                                        </p:attrNameLst>
                                      </p:cBhvr>
                                      <p:tavLst>
                                        <p:tav tm="0">
                                          <p:val>
                                            <p:strVal val="ppt_x"/>
                                          </p:val>
                                        </p:tav>
                                        <p:tav tm="100000">
                                          <p:val>
                                            <p:strVal val="0-ppt_w/2"/>
                                          </p:val>
                                        </p:tav>
                                      </p:tavLst>
                                    </p:anim>
                                    <p:anim calcmode="lin" valueType="num">
                                      <p:cBhvr additive="base">
                                        <p:cTn id="511" dur="3000"/>
                                        <p:tgtEl>
                                          <p:spTgt spid="26"/>
                                        </p:tgtEl>
                                        <p:attrNameLst>
                                          <p:attrName>ppt_y</p:attrName>
                                        </p:attrNameLst>
                                      </p:cBhvr>
                                      <p:tavLst>
                                        <p:tav tm="0">
                                          <p:val>
                                            <p:strVal val="ppt_y"/>
                                          </p:val>
                                        </p:tav>
                                        <p:tav tm="100000">
                                          <p:val>
                                            <p:strVal val="ppt_y"/>
                                          </p:val>
                                        </p:tav>
                                      </p:tavLst>
                                    </p:anim>
                                    <p:set>
                                      <p:cBhvr>
                                        <p:cTn id="512" dur="1" fill="hold">
                                          <p:stCondLst>
                                            <p:cond delay="2999"/>
                                          </p:stCondLst>
                                        </p:cTn>
                                        <p:tgtEl>
                                          <p:spTgt spid="26"/>
                                        </p:tgtEl>
                                        <p:attrNameLst>
                                          <p:attrName>style.visibility</p:attrName>
                                        </p:attrNameLst>
                                      </p:cBhvr>
                                      <p:to>
                                        <p:strVal val="hidden"/>
                                      </p:to>
                                    </p:set>
                                  </p:childTnLst>
                                </p:cTn>
                              </p:par>
                              <p:par>
                                <p:cTn id="513" presetID="5" presetClass="exit" presetSubtype="10" fill="hold" grpId="5" nodeType="withEffect">
                                  <p:stCondLst>
                                    <p:cond delay="0"/>
                                  </p:stCondLst>
                                  <p:iterate type="lt">
                                    <p:tmPct val="0"/>
                                  </p:iterate>
                                  <p:childTnLst>
                                    <p:animEffect transition="out" filter="checkerboard(across)">
                                      <p:cBhvr>
                                        <p:cTn id="514" dur="3000"/>
                                        <p:tgtEl>
                                          <p:spTgt spid="3"/>
                                        </p:tgtEl>
                                      </p:cBhvr>
                                    </p:animEffect>
                                    <p:set>
                                      <p:cBhvr>
                                        <p:cTn id="515" dur="1" fill="hold">
                                          <p:stCondLst>
                                            <p:cond delay="2999"/>
                                          </p:stCondLst>
                                        </p:cTn>
                                        <p:tgtEl>
                                          <p:spTgt spid="3"/>
                                        </p:tgtEl>
                                        <p:attrNameLst>
                                          <p:attrName>style.visibility</p:attrName>
                                        </p:attrNameLst>
                                      </p:cBhvr>
                                      <p:to>
                                        <p:strVal val="hidden"/>
                                      </p:to>
                                    </p:set>
                                  </p:childTnLst>
                                </p:cTn>
                              </p:par>
                              <p:par>
                                <p:cTn id="516" presetID="5" presetClass="exit" presetSubtype="10" fill="hold" grpId="5" nodeType="withEffect">
                                  <p:stCondLst>
                                    <p:cond delay="0"/>
                                  </p:stCondLst>
                                  <p:iterate type="lt">
                                    <p:tmPct val="0"/>
                                  </p:iterate>
                                  <p:childTnLst>
                                    <p:animEffect transition="out" filter="checkerboard(across)">
                                      <p:cBhvr>
                                        <p:cTn id="517" dur="3000"/>
                                        <p:tgtEl>
                                          <p:spTgt spid="4"/>
                                        </p:tgtEl>
                                      </p:cBhvr>
                                    </p:animEffect>
                                    <p:set>
                                      <p:cBhvr>
                                        <p:cTn id="518" dur="1" fill="hold">
                                          <p:stCondLst>
                                            <p:cond delay="2999"/>
                                          </p:stCondLst>
                                        </p:cTn>
                                        <p:tgtEl>
                                          <p:spTgt spid="4"/>
                                        </p:tgtEl>
                                        <p:attrNameLst>
                                          <p:attrName>style.visibility</p:attrName>
                                        </p:attrNameLst>
                                      </p:cBhvr>
                                      <p:to>
                                        <p:strVal val="hidden"/>
                                      </p:to>
                                    </p:set>
                                  </p:childTnLst>
                                </p:cTn>
                              </p:par>
                              <p:par>
                                <p:cTn id="519" presetID="5" presetClass="exit" presetSubtype="10" fill="hold" grpId="5" nodeType="withEffect">
                                  <p:stCondLst>
                                    <p:cond delay="0"/>
                                  </p:stCondLst>
                                  <p:iterate type="lt">
                                    <p:tmPct val="0"/>
                                  </p:iterate>
                                  <p:childTnLst>
                                    <p:animEffect transition="out" filter="checkerboard(across)">
                                      <p:cBhvr>
                                        <p:cTn id="520" dur="3000"/>
                                        <p:tgtEl>
                                          <p:spTgt spid="5"/>
                                        </p:tgtEl>
                                      </p:cBhvr>
                                    </p:animEffect>
                                    <p:set>
                                      <p:cBhvr>
                                        <p:cTn id="521" dur="1" fill="hold">
                                          <p:stCondLst>
                                            <p:cond delay="2999"/>
                                          </p:stCondLst>
                                        </p:cTn>
                                        <p:tgtEl>
                                          <p:spTgt spid="5"/>
                                        </p:tgtEl>
                                        <p:attrNameLst>
                                          <p:attrName>style.visibility</p:attrName>
                                        </p:attrNameLst>
                                      </p:cBhvr>
                                      <p:to>
                                        <p:strVal val="hidden"/>
                                      </p:to>
                                    </p:set>
                                  </p:childTnLst>
                                </p:cTn>
                              </p:par>
                              <p:par>
                                <p:cTn id="522" presetID="5" presetClass="exit" presetSubtype="10" fill="hold" grpId="5" nodeType="withEffect">
                                  <p:stCondLst>
                                    <p:cond delay="0"/>
                                  </p:stCondLst>
                                  <p:iterate type="lt">
                                    <p:tmPct val="0"/>
                                  </p:iterate>
                                  <p:childTnLst>
                                    <p:animEffect transition="out" filter="checkerboard(across)">
                                      <p:cBhvr>
                                        <p:cTn id="523" dur="3000"/>
                                        <p:tgtEl>
                                          <p:spTgt spid="6"/>
                                        </p:tgtEl>
                                      </p:cBhvr>
                                    </p:animEffect>
                                    <p:set>
                                      <p:cBhvr>
                                        <p:cTn id="524" dur="1" fill="hold">
                                          <p:stCondLst>
                                            <p:cond delay="2999"/>
                                          </p:stCondLst>
                                        </p:cTn>
                                        <p:tgtEl>
                                          <p:spTgt spid="6"/>
                                        </p:tgtEl>
                                        <p:attrNameLst>
                                          <p:attrName>style.visibility</p:attrName>
                                        </p:attrNameLst>
                                      </p:cBhvr>
                                      <p:to>
                                        <p:strVal val="hidden"/>
                                      </p:to>
                                    </p:set>
                                  </p:childTnLst>
                                </p:cTn>
                              </p:par>
                              <p:par>
                                <p:cTn id="525" presetID="5" presetClass="exit" presetSubtype="10" fill="hold" grpId="5" nodeType="withEffect">
                                  <p:stCondLst>
                                    <p:cond delay="0"/>
                                  </p:stCondLst>
                                  <p:iterate type="lt">
                                    <p:tmPct val="0"/>
                                  </p:iterate>
                                  <p:childTnLst>
                                    <p:animEffect transition="out" filter="checkerboard(across)">
                                      <p:cBhvr>
                                        <p:cTn id="526" dur="3000"/>
                                        <p:tgtEl>
                                          <p:spTgt spid="7"/>
                                        </p:tgtEl>
                                      </p:cBhvr>
                                    </p:animEffect>
                                    <p:set>
                                      <p:cBhvr>
                                        <p:cTn id="527" dur="1" fill="hold">
                                          <p:stCondLst>
                                            <p:cond delay="2999"/>
                                          </p:stCondLst>
                                        </p:cTn>
                                        <p:tgtEl>
                                          <p:spTgt spid="7"/>
                                        </p:tgtEl>
                                        <p:attrNameLst>
                                          <p:attrName>style.visibility</p:attrName>
                                        </p:attrNameLst>
                                      </p:cBhvr>
                                      <p:to>
                                        <p:strVal val="hidden"/>
                                      </p:to>
                                    </p:set>
                                  </p:childTnLst>
                                </p:cTn>
                              </p:par>
                              <p:par>
                                <p:cTn id="528" presetID="5" presetClass="exit" presetSubtype="10" fill="hold" grpId="5" nodeType="withEffect">
                                  <p:stCondLst>
                                    <p:cond delay="0"/>
                                  </p:stCondLst>
                                  <p:iterate type="lt">
                                    <p:tmPct val="0"/>
                                  </p:iterate>
                                  <p:childTnLst>
                                    <p:animEffect transition="out" filter="checkerboard(across)">
                                      <p:cBhvr>
                                        <p:cTn id="529" dur="3000"/>
                                        <p:tgtEl>
                                          <p:spTgt spid="8"/>
                                        </p:tgtEl>
                                      </p:cBhvr>
                                    </p:animEffect>
                                    <p:set>
                                      <p:cBhvr>
                                        <p:cTn id="530" dur="1" fill="hold">
                                          <p:stCondLst>
                                            <p:cond delay="2999"/>
                                          </p:stCondLst>
                                        </p:cTn>
                                        <p:tgtEl>
                                          <p:spTgt spid="8"/>
                                        </p:tgtEl>
                                        <p:attrNameLst>
                                          <p:attrName>style.visibility</p:attrName>
                                        </p:attrNameLst>
                                      </p:cBhvr>
                                      <p:to>
                                        <p:strVal val="hidden"/>
                                      </p:to>
                                    </p:set>
                                  </p:childTnLst>
                                </p:cTn>
                              </p:par>
                              <p:par>
                                <p:cTn id="531" presetID="5" presetClass="exit" presetSubtype="10" fill="hold" grpId="5" nodeType="withEffect">
                                  <p:stCondLst>
                                    <p:cond delay="0"/>
                                  </p:stCondLst>
                                  <p:iterate type="lt">
                                    <p:tmPct val="0"/>
                                  </p:iterate>
                                  <p:childTnLst>
                                    <p:animEffect transition="out" filter="checkerboard(across)">
                                      <p:cBhvr>
                                        <p:cTn id="532" dur="3000"/>
                                        <p:tgtEl>
                                          <p:spTgt spid="9"/>
                                        </p:tgtEl>
                                      </p:cBhvr>
                                    </p:animEffect>
                                    <p:set>
                                      <p:cBhvr>
                                        <p:cTn id="533" dur="1" fill="hold">
                                          <p:stCondLst>
                                            <p:cond delay="2999"/>
                                          </p:stCondLst>
                                        </p:cTn>
                                        <p:tgtEl>
                                          <p:spTgt spid="9"/>
                                        </p:tgtEl>
                                        <p:attrNameLst>
                                          <p:attrName>style.visibility</p:attrName>
                                        </p:attrNameLst>
                                      </p:cBhvr>
                                      <p:to>
                                        <p:strVal val="hidden"/>
                                      </p:to>
                                    </p:set>
                                  </p:childTnLst>
                                </p:cTn>
                              </p:par>
                              <p:par>
                                <p:cTn id="534" presetID="5" presetClass="exit" presetSubtype="10" fill="hold" grpId="5" nodeType="withEffect">
                                  <p:stCondLst>
                                    <p:cond delay="0"/>
                                  </p:stCondLst>
                                  <p:iterate type="lt">
                                    <p:tmPct val="0"/>
                                  </p:iterate>
                                  <p:childTnLst>
                                    <p:animEffect transition="out" filter="checkerboard(across)">
                                      <p:cBhvr>
                                        <p:cTn id="535" dur="3000"/>
                                        <p:tgtEl>
                                          <p:spTgt spid="10"/>
                                        </p:tgtEl>
                                      </p:cBhvr>
                                    </p:animEffect>
                                    <p:set>
                                      <p:cBhvr>
                                        <p:cTn id="536" dur="1" fill="hold">
                                          <p:stCondLst>
                                            <p:cond delay="2999"/>
                                          </p:stCondLst>
                                        </p:cTn>
                                        <p:tgtEl>
                                          <p:spTgt spid="10"/>
                                        </p:tgtEl>
                                        <p:attrNameLst>
                                          <p:attrName>style.visibility</p:attrName>
                                        </p:attrNameLst>
                                      </p:cBhvr>
                                      <p:to>
                                        <p:strVal val="hidden"/>
                                      </p:to>
                                    </p:set>
                                  </p:childTnLst>
                                </p:cTn>
                              </p:par>
                              <p:par>
                                <p:cTn id="537" presetID="5" presetClass="exit" presetSubtype="10" fill="hold" grpId="5" nodeType="withEffect">
                                  <p:stCondLst>
                                    <p:cond delay="0"/>
                                  </p:stCondLst>
                                  <p:iterate type="lt">
                                    <p:tmPct val="0"/>
                                  </p:iterate>
                                  <p:childTnLst>
                                    <p:animEffect transition="out" filter="checkerboard(across)">
                                      <p:cBhvr>
                                        <p:cTn id="538" dur="3000"/>
                                        <p:tgtEl>
                                          <p:spTgt spid="11"/>
                                        </p:tgtEl>
                                      </p:cBhvr>
                                    </p:animEffect>
                                    <p:set>
                                      <p:cBhvr>
                                        <p:cTn id="539" dur="1" fill="hold">
                                          <p:stCondLst>
                                            <p:cond delay="2999"/>
                                          </p:stCondLst>
                                        </p:cTn>
                                        <p:tgtEl>
                                          <p:spTgt spid="11"/>
                                        </p:tgtEl>
                                        <p:attrNameLst>
                                          <p:attrName>style.visibility</p:attrName>
                                        </p:attrNameLst>
                                      </p:cBhvr>
                                      <p:to>
                                        <p:strVal val="hidden"/>
                                      </p:to>
                                    </p:set>
                                  </p:childTnLst>
                                </p:cTn>
                              </p:par>
                              <p:par>
                                <p:cTn id="540" presetID="5" presetClass="exit" presetSubtype="10" fill="hold" grpId="5" nodeType="withEffect">
                                  <p:stCondLst>
                                    <p:cond delay="0"/>
                                  </p:stCondLst>
                                  <p:iterate type="lt">
                                    <p:tmPct val="0"/>
                                  </p:iterate>
                                  <p:childTnLst>
                                    <p:animEffect transition="out" filter="checkerboard(across)">
                                      <p:cBhvr>
                                        <p:cTn id="541" dur="3000"/>
                                        <p:tgtEl>
                                          <p:spTgt spid="12"/>
                                        </p:tgtEl>
                                      </p:cBhvr>
                                    </p:animEffect>
                                    <p:set>
                                      <p:cBhvr>
                                        <p:cTn id="542" dur="1" fill="hold">
                                          <p:stCondLst>
                                            <p:cond delay="2999"/>
                                          </p:stCondLst>
                                        </p:cTn>
                                        <p:tgtEl>
                                          <p:spTgt spid="12"/>
                                        </p:tgtEl>
                                        <p:attrNameLst>
                                          <p:attrName>style.visibility</p:attrName>
                                        </p:attrNameLst>
                                      </p:cBhvr>
                                      <p:to>
                                        <p:strVal val="hidden"/>
                                      </p:to>
                                    </p:set>
                                  </p:childTnLst>
                                </p:cTn>
                              </p:par>
                              <p:par>
                                <p:cTn id="543" presetID="5" presetClass="exit" presetSubtype="10" fill="hold" grpId="5" nodeType="withEffect">
                                  <p:stCondLst>
                                    <p:cond delay="0"/>
                                  </p:stCondLst>
                                  <p:iterate type="lt">
                                    <p:tmPct val="0"/>
                                  </p:iterate>
                                  <p:childTnLst>
                                    <p:animEffect transition="out" filter="checkerboard(across)">
                                      <p:cBhvr>
                                        <p:cTn id="544" dur="3000"/>
                                        <p:tgtEl>
                                          <p:spTgt spid="13"/>
                                        </p:tgtEl>
                                      </p:cBhvr>
                                    </p:animEffect>
                                    <p:set>
                                      <p:cBhvr>
                                        <p:cTn id="545" dur="1" fill="hold">
                                          <p:stCondLst>
                                            <p:cond delay="2999"/>
                                          </p:stCondLst>
                                        </p:cTn>
                                        <p:tgtEl>
                                          <p:spTgt spid="13"/>
                                        </p:tgtEl>
                                        <p:attrNameLst>
                                          <p:attrName>style.visibility</p:attrName>
                                        </p:attrNameLst>
                                      </p:cBhvr>
                                      <p:to>
                                        <p:strVal val="hidden"/>
                                      </p:to>
                                    </p:set>
                                  </p:childTnLst>
                                </p:cTn>
                              </p:par>
                              <p:par>
                                <p:cTn id="546" presetID="5" presetClass="exit" presetSubtype="10" fill="hold" grpId="5" nodeType="withEffect">
                                  <p:stCondLst>
                                    <p:cond delay="0"/>
                                  </p:stCondLst>
                                  <p:iterate type="lt">
                                    <p:tmPct val="0"/>
                                  </p:iterate>
                                  <p:childTnLst>
                                    <p:animEffect transition="out" filter="checkerboard(across)">
                                      <p:cBhvr>
                                        <p:cTn id="547" dur="3000"/>
                                        <p:tgtEl>
                                          <p:spTgt spid="14"/>
                                        </p:tgtEl>
                                      </p:cBhvr>
                                    </p:animEffect>
                                    <p:set>
                                      <p:cBhvr>
                                        <p:cTn id="548" dur="1" fill="hold">
                                          <p:stCondLst>
                                            <p:cond delay="2999"/>
                                          </p:stCondLst>
                                        </p:cTn>
                                        <p:tgtEl>
                                          <p:spTgt spid="14"/>
                                        </p:tgtEl>
                                        <p:attrNameLst>
                                          <p:attrName>style.visibility</p:attrName>
                                        </p:attrNameLst>
                                      </p:cBhvr>
                                      <p:to>
                                        <p:strVal val="hidden"/>
                                      </p:to>
                                    </p:set>
                                  </p:childTnLst>
                                </p:cTn>
                              </p:par>
                              <p:par>
                                <p:cTn id="549" presetID="5" presetClass="exit" presetSubtype="10" fill="hold" grpId="5" nodeType="withEffect">
                                  <p:stCondLst>
                                    <p:cond delay="0"/>
                                  </p:stCondLst>
                                  <p:iterate type="lt">
                                    <p:tmPct val="0"/>
                                  </p:iterate>
                                  <p:childTnLst>
                                    <p:animEffect transition="out" filter="checkerboard(across)">
                                      <p:cBhvr>
                                        <p:cTn id="550" dur="3000"/>
                                        <p:tgtEl>
                                          <p:spTgt spid="15"/>
                                        </p:tgtEl>
                                      </p:cBhvr>
                                    </p:animEffect>
                                    <p:set>
                                      <p:cBhvr>
                                        <p:cTn id="551" dur="1" fill="hold">
                                          <p:stCondLst>
                                            <p:cond delay="2999"/>
                                          </p:stCondLst>
                                        </p:cTn>
                                        <p:tgtEl>
                                          <p:spTgt spid="15"/>
                                        </p:tgtEl>
                                        <p:attrNameLst>
                                          <p:attrName>style.visibility</p:attrName>
                                        </p:attrNameLst>
                                      </p:cBhvr>
                                      <p:to>
                                        <p:strVal val="hidden"/>
                                      </p:to>
                                    </p:set>
                                  </p:childTnLst>
                                </p:cTn>
                              </p:par>
                              <p:par>
                                <p:cTn id="552" presetID="5" presetClass="exit" presetSubtype="10" fill="hold" grpId="5" nodeType="withEffect">
                                  <p:stCondLst>
                                    <p:cond delay="0"/>
                                  </p:stCondLst>
                                  <p:iterate type="lt">
                                    <p:tmPct val="0"/>
                                  </p:iterate>
                                  <p:childTnLst>
                                    <p:animEffect transition="out" filter="checkerboard(across)">
                                      <p:cBhvr>
                                        <p:cTn id="553" dur="3000"/>
                                        <p:tgtEl>
                                          <p:spTgt spid="16"/>
                                        </p:tgtEl>
                                      </p:cBhvr>
                                    </p:animEffect>
                                    <p:set>
                                      <p:cBhvr>
                                        <p:cTn id="554" dur="1" fill="hold">
                                          <p:stCondLst>
                                            <p:cond delay="2999"/>
                                          </p:stCondLst>
                                        </p:cTn>
                                        <p:tgtEl>
                                          <p:spTgt spid="16"/>
                                        </p:tgtEl>
                                        <p:attrNameLst>
                                          <p:attrName>style.visibility</p:attrName>
                                        </p:attrNameLst>
                                      </p:cBhvr>
                                      <p:to>
                                        <p:strVal val="hidden"/>
                                      </p:to>
                                    </p:set>
                                  </p:childTnLst>
                                </p:cTn>
                              </p:par>
                              <p:par>
                                <p:cTn id="555" presetID="5" presetClass="exit" presetSubtype="10" fill="hold" grpId="5" nodeType="withEffect">
                                  <p:stCondLst>
                                    <p:cond delay="0"/>
                                  </p:stCondLst>
                                  <p:iterate type="lt">
                                    <p:tmPct val="0"/>
                                  </p:iterate>
                                  <p:childTnLst>
                                    <p:animEffect transition="out" filter="checkerboard(across)">
                                      <p:cBhvr>
                                        <p:cTn id="556" dur="3000"/>
                                        <p:tgtEl>
                                          <p:spTgt spid="17"/>
                                        </p:tgtEl>
                                      </p:cBhvr>
                                    </p:animEffect>
                                    <p:set>
                                      <p:cBhvr>
                                        <p:cTn id="557" dur="1" fill="hold">
                                          <p:stCondLst>
                                            <p:cond delay="2999"/>
                                          </p:stCondLst>
                                        </p:cTn>
                                        <p:tgtEl>
                                          <p:spTgt spid="17"/>
                                        </p:tgtEl>
                                        <p:attrNameLst>
                                          <p:attrName>style.visibility</p:attrName>
                                        </p:attrNameLst>
                                      </p:cBhvr>
                                      <p:to>
                                        <p:strVal val="hidden"/>
                                      </p:to>
                                    </p:set>
                                  </p:childTnLst>
                                </p:cTn>
                              </p:par>
                              <p:par>
                                <p:cTn id="558" presetID="5" presetClass="exit" presetSubtype="10" fill="hold" grpId="5" nodeType="withEffect">
                                  <p:stCondLst>
                                    <p:cond delay="0"/>
                                  </p:stCondLst>
                                  <p:iterate type="lt">
                                    <p:tmPct val="0"/>
                                  </p:iterate>
                                  <p:childTnLst>
                                    <p:animEffect transition="out" filter="checkerboard(across)">
                                      <p:cBhvr>
                                        <p:cTn id="559" dur="3000"/>
                                        <p:tgtEl>
                                          <p:spTgt spid="18"/>
                                        </p:tgtEl>
                                      </p:cBhvr>
                                    </p:animEffect>
                                    <p:set>
                                      <p:cBhvr>
                                        <p:cTn id="560" dur="1" fill="hold">
                                          <p:stCondLst>
                                            <p:cond delay="2999"/>
                                          </p:stCondLst>
                                        </p:cTn>
                                        <p:tgtEl>
                                          <p:spTgt spid="18"/>
                                        </p:tgtEl>
                                        <p:attrNameLst>
                                          <p:attrName>style.visibility</p:attrName>
                                        </p:attrNameLst>
                                      </p:cBhvr>
                                      <p:to>
                                        <p:strVal val="hidden"/>
                                      </p:to>
                                    </p:set>
                                  </p:childTnLst>
                                </p:cTn>
                              </p:par>
                              <p:par>
                                <p:cTn id="561" presetID="5" presetClass="exit" presetSubtype="10" fill="hold" grpId="5" nodeType="withEffect">
                                  <p:stCondLst>
                                    <p:cond delay="0"/>
                                  </p:stCondLst>
                                  <p:iterate type="lt">
                                    <p:tmPct val="0"/>
                                  </p:iterate>
                                  <p:childTnLst>
                                    <p:animEffect transition="out" filter="checkerboard(across)">
                                      <p:cBhvr>
                                        <p:cTn id="562" dur="3000"/>
                                        <p:tgtEl>
                                          <p:spTgt spid="19"/>
                                        </p:tgtEl>
                                      </p:cBhvr>
                                    </p:animEffect>
                                    <p:set>
                                      <p:cBhvr>
                                        <p:cTn id="563" dur="1" fill="hold">
                                          <p:stCondLst>
                                            <p:cond delay="2999"/>
                                          </p:stCondLst>
                                        </p:cTn>
                                        <p:tgtEl>
                                          <p:spTgt spid="19"/>
                                        </p:tgtEl>
                                        <p:attrNameLst>
                                          <p:attrName>style.visibility</p:attrName>
                                        </p:attrNameLst>
                                      </p:cBhvr>
                                      <p:to>
                                        <p:strVal val="hidden"/>
                                      </p:to>
                                    </p:set>
                                  </p:childTnLst>
                                </p:cTn>
                              </p:par>
                              <p:par>
                                <p:cTn id="564" presetID="5" presetClass="exit" presetSubtype="10" fill="hold" grpId="5" nodeType="withEffect">
                                  <p:stCondLst>
                                    <p:cond delay="0"/>
                                  </p:stCondLst>
                                  <p:iterate type="lt">
                                    <p:tmPct val="0"/>
                                  </p:iterate>
                                  <p:childTnLst>
                                    <p:animEffect transition="out" filter="checkerboard(across)">
                                      <p:cBhvr>
                                        <p:cTn id="565" dur="3000"/>
                                        <p:tgtEl>
                                          <p:spTgt spid="20"/>
                                        </p:tgtEl>
                                      </p:cBhvr>
                                    </p:animEffect>
                                    <p:set>
                                      <p:cBhvr>
                                        <p:cTn id="566" dur="1" fill="hold">
                                          <p:stCondLst>
                                            <p:cond delay="2999"/>
                                          </p:stCondLst>
                                        </p:cTn>
                                        <p:tgtEl>
                                          <p:spTgt spid="20"/>
                                        </p:tgtEl>
                                        <p:attrNameLst>
                                          <p:attrName>style.visibility</p:attrName>
                                        </p:attrNameLst>
                                      </p:cBhvr>
                                      <p:to>
                                        <p:strVal val="hidden"/>
                                      </p:to>
                                    </p:set>
                                  </p:childTnLst>
                                </p:cTn>
                              </p:par>
                              <p:par>
                                <p:cTn id="567" presetID="5" presetClass="exit" presetSubtype="10" fill="hold" grpId="5" nodeType="withEffect">
                                  <p:stCondLst>
                                    <p:cond delay="0"/>
                                  </p:stCondLst>
                                  <p:iterate type="lt">
                                    <p:tmPct val="0"/>
                                  </p:iterate>
                                  <p:childTnLst>
                                    <p:animEffect transition="out" filter="checkerboard(across)">
                                      <p:cBhvr>
                                        <p:cTn id="568" dur="3000"/>
                                        <p:tgtEl>
                                          <p:spTgt spid="21"/>
                                        </p:tgtEl>
                                      </p:cBhvr>
                                    </p:animEffect>
                                    <p:set>
                                      <p:cBhvr>
                                        <p:cTn id="569" dur="1" fill="hold">
                                          <p:stCondLst>
                                            <p:cond delay="2999"/>
                                          </p:stCondLst>
                                        </p:cTn>
                                        <p:tgtEl>
                                          <p:spTgt spid="21"/>
                                        </p:tgtEl>
                                        <p:attrNameLst>
                                          <p:attrName>style.visibility</p:attrName>
                                        </p:attrNameLst>
                                      </p:cBhvr>
                                      <p:to>
                                        <p:strVal val="hidden"/>
                                      </p:to>
                                    </p:set>
                                  </p:childTnLst>
                                </p:cTn>
                              </p:par>
                              <p:par>
                                <p:cTn id="570" presetID="5" presetClass="exit" presetSubtype="10" fill="hold" grpId="5" nodeType="withEffect">
                                  <p:stCondLst>
                                    <p:cond delay="0"/>
                                  </p:stCondLst>
                                  <p:iterate type="lt">
                                    <p:tmPct val="0"/>
                                  </p:iterate>
                                  <p:childTnLst>
                                    <p:animEffect transition="out" filter="checkerboard(across)">
                                      <p:cBhvr>
                                        <p:cTn id="571" dur="3000"/>
                                        <p:tgtEl>
                                          <p:spTgt spid="22"/>
                                        </p:tgtEl>
                                      </p:cBhvr>
                                    </p:animEffect>
                                    <p:set>
                                      <p:cBhvr>
                                        <p:cTn id="572" dur="1" fill="hold">
                                          <p:stCondLst>
                                            <p:cond delay="2999"/>
                                          </p:stCondLst>
                                        </p:cTn>
                                        <p:tgtEl>
                                          <p:spTgt spid="22"/>
                                        </p:tgtEl>
                                        <p:attrNameLst>
                                          <p:attrName>style.visibility</p:attrName>
                                        </p:attrNameLst>
                                      </p:cBhvr>
                                      <p:to>
                                        <p:strVal val="hidden"/>
                                      </p:to>
                                    </p:set>
                                  </p:childTnLst>
                                </p:cTn>
                              </p:par>
                              <p:par>
                                <p:cTn id="573" presetID="5" presetClass="exit" presetSubtype="10" fill="hold" grpId="5" nodeType="withEffect">
                                  <p:stCondLst>
                                    <p:cond delay="0"/>
                                  </p:stCondLst>
                                  <p:iterate type="lt">
                                    <p:tmPct val="0"/>
                                  </p:iterate>
                                  <p:childTnLst>
                                    <p:animEffect transition="out" filter="checkerboard(across)">
                                      <p:cBhvr>
                                        <p:cTn id="574" dur="3000"/>
                                        <p:tgtEl>
                                          <p:spTgt spid="23"/>
                                        </p:tgtEl>
                                      </p:cBhvr>
                                    </p:animEffect>
                                    <p:set>
                                      <p:cBhvr>
                                        <p:cTn id="575" dur="1" fill="hold">
                                          <p:stCondLst>
                                            <p:cond delay="2999"/>
                                          </p:stCondLst>
                                        </p:cTn>
                                        <p:tgtEl>
                                          <p:spTgt spid="23"/>
                                        </p:tgtEl>
                                        <p:attrNameLst>
                                          <p:attrName>style.visibility</p:attrName>
                                        </p:attrNameLst>
                                      </p:cBhvr>
                                      <p:to>
                                        <p:strVal val="hidden"/>
                                      </p:to>
                                    </p:set>
                                  </p:childTnLst>
                                </p:cTn>
                              </p:par>
                              <p:par>
                                <p:cTn id="576" presetID="5" presetClass="exit" presetSubtype="10" fill="hold" grpId="5" nodeType="withEffect">
                                  <p:stCondLst>
                                    <p:cond delay="0"/>
                                  </p:stCondLst>
                                  <p:iterate type="lt">
                                    <p:tmPct val="0"/>
                                  </p:iterate>
                                  <p:childTnLst>
                                    <p:animEffect transition="out" filter="checkerboard(across)">
                                      <p:cBhvr>
                                        <p:cTn id="577" dur="3000"/>
                                        <p:tgtEl>
                                          <p:spTgt spid="24"/>
                                        </p:tgtEl>
                                      </p:cBhvr>
                                    </p:animEffect>
                                    <p:set>
                                      <p:cBhvr>
                                        <p:cTn id="578" dur="1" fill="hold">
                                          <p:stCondLst>
                                            <p:cond delay="2999"/>
                                          </p:stCondLst>
                                        </p:cTn>
                                        <p:tgtEl>
                                          <p:spTgt spid="24"/>
                                        </p:tgtEl>
                                        <p:attrNameLst>
                                          <p:attrName>style.visibility</p:attrName>
                                        </p:attrNameLst>
                                      </p:cBhvr>
                                      <p:to>
                                        <p:strVal val="hidden"/>
                                      </p:to>
                                    </p:set>
                                  </p:childTnLst>
                                </p:cTn>
                              </p:par>
                              <p:par>
                                <p:cTn id="579" presetID="5" presetClass="exit" presetSubtype="10" fill="hold" grpId="5" nodeType="withEffect">
                                  <p:stCondLst>
                                    <p:cond delay="0"/>
                                  </p:stCondLst>
                                  <p:iterate type="lt">
                                    <p:tmPct val="0"/>
                                  </p:iterate>
                                  <p:childTnLst>
                                    <p:animEffect transition="out" filter="checkerboard(across)">
                                      <p:cBhvr>
                                        <p:cTn id="580" dur="3000"/>
                                        <p:tgtEl>
                                          <p:spTgt spid="25"/>
                                        </p:tgtEl>
                                      </p:cBhvr>
                                    </p:animEffect>
                                    <p:set>
                                      <p:cBhvr>
                                        <p:cTn id="581" dur="1" fill="hold">
                                          <p:stCondLst>
                                            <p:cond delay="2999"/>
                                          </p:stCondLst>
                                        </p:cTn>
                                        <p:tgtEl>
                                          <p:spTgt spid="25"/>
                                        </p:tgtEl>
                                        <p:attrNameLst>
                                          <p:attrName>style.visibility</p:attrName>
                                        </p:attrNameLst>
                                      </p:cBhvr>
                                      <p:to>
                                        <p:strVal val="hidden"/>
                                      </p:to>
                                    </p:set>
                                  </p:childTnLst>
                                </p:cTn>
                              </p:par>
                              <p:par>
                                <p:cTn id="582" presetID="5" presetClass="exit" presetSubtype="10" fill="hold" grpId="5" nodeType="withEffect">
                                  <p:stCondLst>
                                    <p:cond delay="0"/>
                                  </p:stCondLst>
                                  <p:iterate type="lt">
                                    <p:tmPct val="0"/>
                                  </p:iterate>
                                  <p:childTnLst>
                                    <p:animEffect transition="out" filter="checkerboard(across)">
                                      <p:cBhvr>
                                        <p:cTn id="583" dur="3000"/>
                                        <p:tgtEl>
                                          <p:spTgt spid="26"/>
                                        </p:tgtEl>
                                      </p:cBhvr>
                                    </p:animEffect>
                                    <p:set>
                                      <p:cBhvr>
                                        <p:cTn id="584" dur="1" fill="hold">
                                          <p:stCondLst>
                                            <p:cond delay="2999"/>
                                          </p:stCondLst>
                                        </p:cTn>
                                        <p:tgtEl>
                                          <p:spTgt spid="26"/>
                                        </p:tgtEl>
                                        <p:attrNameLst>
                                          <p:attrName>style.visibility</p:attrName>
                                        </p:attrNameLst>
                                      </p:cBhvr>
                                      <p:to>
                                        <p:strVal val="hidden"/>
                                      </p:to>
                                    </p:set>
                                  </p:childTnLst>
                                </p:cTn>
                              </p:par>
                              <p:par>
                                <p:cTn id="585" presetID="23" presetClass="entr" presetSubtype="288" fill="hold" nodeType="withEffect">
                                  <p:stCondLst>
                                    <p:cond delay="0"/>
                                  </p:stCondLst>
                                  <p:childTnLst>
                                    <p:set>
                                      <p:cBhvr>
                                        <p:cTn id="586" dur="1" fill="hold">
                                          <p:stCondLst>
                                            <p:cond delay="0"/>
                                          </p:stCondLst>
                                        </p:cTn>
                                        <p:tgtEl>
                                          <p:spTgt spid="2"/>
                                        </p:tgtEl>
                                        <p:attrNameLst>
                                          <p:attrName>style.visibility</p:attrName>
                                        </p:attrNameLst>
                                      </p:cBhvr>
                                      <p:to>
                                        <p:strVal val="visible"/>
                                      </p:to>
                                    </p:set>
                                    <p:anim calcmode="lin" valueType="num">
                                      <p:cBhvr>
                                        <p:cTn id="587" dur="3000" fill="hold"/>
                                        <p:tgtEl>
                                          <p:spTgt spid="2"/>
                                        </p:tgtEl>
                                        <p:attrNameLst>
                                          <p:attrName>ppt_w</p:attrName>
                                        </p:attrNameLst>
                                      </p:cBhvr>
                                      <p:tavLst>
                                        <p:tav tm="0">
                                          <p:val>
                                            <p:strVal val="4/3*#ppt_w"/>
                                          </p:val>
                                        </p:tav>
                                        <p:tav tm="100000">
                                          <p:val>
                                            <p:strVal val="#ppt_w"/>
                                          </p:val>
                                        </p:tav>
                                      </p:tavLst>
                                    </p:anim>
                                    <p:anim calcmode="lin" valueType="num">
                                      <p:cBhvr>
                                        <p:cTn id="588" dur="3000" fill="hold"/>
                                        <p:tgtEl>
                                          <p:spTgt spid="2"/>
                                        </p:tgtEl>
                                        <p:attrNameLst>
                                          <p:attrName>ppt_h</p:attrName>
                                        </p:attrNameLst>
                                      </p:cBhvr>
                                      <p:tavLst>
                                        <p:tav tm="0">
                                          <p:val>
                                            <p:strVal val="4/3*#ppt_h"/>
                                          </p:val>
                                        </p:tav>
                                        <p:tav tm="100000">
                                          <p:val>
                                            <p:strVal val="#ppt_h"/>
                                          </p:val>
                                        </p:tav>
                                      </p:tavLst>
                                    </p:anim>
                                  </p:childTnLst>
                                </p:cTn>
                              </p:par>
                              <p:par>
                                <p:cTn id="589" presetID="16" presetClass="entr" presetSubtype="37" fill="hold" nodeType="withEffect">
                                  <p:stCondLst>
                                    <p:cond delay="0"/>
                                  </p:stCondLst>
                                  <p:childTnLst>
                                    <p:set>
                                      <p:cBhvr>
                                        <p:cTn id="590" dur="1" fill="hold">
                                          <p:stCondLst>
                                            <p:cond delay="0"/>
                                          </p:stCondLst>
                                        </p:cTn>
                                        <p:tgtEl>
                                          <p:spTgt spid="2"/>
                                        </p:tgtEl>
                                        <p:attrNameLst>
                                          <p:attrName>style.visibility</p:attrName>
                                        </p:attrNameLst>
                                      </p:cBhvr>
                                      <p:to>
                                        <p:strVal val="visible"/>
                                      </p:to>
                                    </p:set>
                                    <p:animEffect transition="in" filter="barn(outVertical)">
                                      <p:cBhvr>
                                        <p:cTn id="59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pic>
        <p:nvPicPr>
          <p:cNvPr id="2" name="1 Imagen" descr="c6cdc412f7319cd2085fb15b07ad4e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3349274" flipV="1">
            <a:off x="-311387" y="2556720"/>
            <a:ext cx="6183718" cy="131980"/>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7452514">
            <a:off x="3186207" y="2482831"/>
            <a:ext cx="6200607" cy="103840"/>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4036008">
            <a:off x="799716" y="2489646"/>
            <a:ext cx="5480261" cy="144601"/>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6718118">
            <a:off x="2890588" y="2428380"/>
            <a:ext cx="5462653" cy="136293"/>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068883" flipV="1">
            <a:off x="3081948" y="2488648"/>
            <a:ext cx="5709988" cy="129852"/>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3719052">
            <a:off x="306666" y="2494275"/>
            <a:ext cx="5733042" cy="125542"/>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4550680" flipV="1">
            <a:off x="1264021" y="2497969"/>
            <a:ext cx="5318968" cy="144043"/>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237414">
            <a:off x="1995821" y="2392836"/>
            <a:ext cx="4985432" cy="148501"/>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4920458">
            <a:off x="1640752" y="2464274"/>
            <a:ext cx="5138464" cy="124625"/>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6332863">
            <a:off x="2557595" y="2500006"/>
            <a:ext cx="5433992" cy="156796"/>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598467">
            <a:off x="2318564" y="2350154"/>
            <a:ext cx="4904115" cy="142642"/>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949232">
            <a:off x="2390928" y="2516798"/>
            <a:ext cx="5214375" cy="141054"/>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fmla="#ppt_w*sin(2.5*pi*$)">
                                          <p:val>
                                            <p:fltVal val="0"/>
                                          </p:val>
                                        </p:tav>
                                        <p:tav tm="100000">
                                          <p:val>
                                            <p:fltVal val="1"/>
                                          </p:val>
                                        </p:tav>
                                      </p:tavLst>
                                    </p:anim>
                                    <p:anim calcmode="lin" valueType="num">
                                      <p:cBhvr>
                                        <p:cTn id="59" dur="3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0" fill="hold"/>
                                        <p:tgtEl>
                                          <p:spTgt spid="5"/>
                                        </p:tgtEl>
                                        <p:attrNameLst>
                                          <p:attrName>ppt_w</p:attrName>
                                        </p:attrNameLst>
                                      </p:cBhvr>
                                      <p:tavLst>
                                        <p:tav tm="0" fmla="#ppt_w*sin(2.5*pi*$)">
                                          <p:val>
                                            <p:fltVal val="0"/>
                                          </p:val>
                                        </p:tav>
                                        <p:tav tm="100000">
                                          <p:val>
                                            <p:fltVal val="1"/>
                                          </p:val>
                                        </p:tav>
                                      </p:tavLst>
                                    </p:anim>
                                    <p:anim calcmode="lin" valueType="num">
                                      <p:cBhvr>
                                        <p:cTn id="67" dur="3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fmla="#ppt_w*sin(2.5*pi*$)">
                                          <p:val>
                                            <p:fltVal val="0"/>
                                          </p:val>
                                        </p:tav>
                                        <p:tav tm="100000">
                                          <p:val>
                                            <p:fltVal val="1"/>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fmla="#ppt_w*sin(2.5*pi*$)">
                                          <p:val>
                                            <p:fltVal val="0"/>
                                          </p:val>
                                        </p:tav>
                                        <p:tav tm="100000">
                                          <p:val>
                                            <p:fltVal val="1"/>
                                          </p:val>
                                        </p:tav>
                                      </p:tavLst>
                                    </p:anim>
                                    <p:anim calcmode="lin" valueType="num">
                                      <p:cBhvr>
                                        <p:cTn id="83" dur="3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fmla="#ppt_w*sin(2.5*pi*$)">
                                          <p:val>
                                            <p:fltVal val="0"/>
                                          </p:val>
                                        </p:tav>
                                        <p:tav tm="100000">
                                          <p:val>
                                            <p:fltVal val="1"/>
                                          </p:val>
                                        </p:tav>
                                      </p:tavLst>
                                    </p:anim>
                                    <p:anim calcmode="lin" valueType="num">
                                      <p:cBhvr>
                                        <p:cTn id="95" dur="3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fmla="#ppt_w*sin(2.5*pi*$)">
                                          <p:val>
                                            <p:fltVal val="0"/>
                                          </p:val>
                                        </p:tav>
                                        <p:tav tm="100000">
                                          <p:val>
                                            <p:fltVal val="1"/>
                                          </p:val>
                                        </p:tav>
                                      </p:tavLst>
                                    </p:anim>
                                    <p:anim calcmode="lin" valueType="num">
                                      <p:cBhvr>
                                        <p:cTn id="99" dur="3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fmla="#ppt_w*sin(2.5*pi*$)">
                                          <p:val>
                                            <p:fltVal val="0"/>
                                          </p:val>
                                        </p:tav>
                                        <p:tav tm="100000">
                                          <p:val>
                                            <p:fltVal val="1"/>
                                          </p:val>
                                        </p:tav>
                                      </p:tavLst>
                                    </p:anim>
                                    <p:anim calcmode="lin" valueType="num">
                                      <p:cBhvr>
                                        <p:cTn id="103" dur="3000" fill="hold"/>
                                        <p:tgtEl>
                                          <p:spTgt spid="14"/>
                                        </p:tgtEl>
                                        <p:attrNameLst>
                                          <p:attrName>ppt_h</p:attrName>
                                        </p:attrNameLst>
                                      </p:cBhvr>
                                      <p:tavLst>
                                        <p:tav tm="0">
                                          <p:val>
                                            <p:strVal val="#ppt_h"/>
                                          </p:val>
                                        </p:tav>
                                        <p:tav tm="100000">
                                          <p:val>
                                            <p:strVal val="#ppt_h"/>
                                          </p:val>
                                        </p:tav>
                                      </p:tavLst>
                                    </p:anim>
                                  </p:childTnLst>
                                </p:cTn>
                              </p:par>
                            </p:childTnLst>
                          </p:cTn>
                        </p:par>
                        <p:par>
                          <p:cTn id="104" fill="hold">
                            <p:stCondLst>
                              <p:cond delay="3000"/>
                            </p:stCondLst>
                            <p:childTnLst>
                              <p:par>
                                <p:cTn id="105" presetID="2" presetClass="exit" presetSubtype="4" fill="hold" grpId="2" nodeType="after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ppt_x"/>
                                          </p:val>
                                        </p:tav>
                                      </p:tavLst>
                                    </p:anim>
                                    <p:anim calcmode="lin" valueType="num">
                                      <p:cBhvr additive="base">
                                        <p:cTn id="107" dur="3000"/>
                                        <p:tgtEl>
                                          <p:spTgt spid="3"/>
                                        </p:tgtEl>
                                        <p:attrNameLst>
                                          <p:attrName>ppt_y</p:attrName>
                                        </p:attrNameLst>
                                      </p:cBhvr>
                                      <p:tavLst>
                                        <p:tav tm="0">
                                          <p:val>
                                            <p:strVal val="ppt_y"/>
                                          </p:val>
                                        </p:tav>
                                        <p:tav tm="100000">
                                          <p:val>
                                            <p:strVal val="1+ppt_h/2"/>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4" fill="hold" grpId="2"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ppt_x"/>
                                          </p:val>
                                        </p:tav>
                                      </p:tavLst>
                                    </p:anim>
                                    <p:anim calcmode="lin" valueType="num">
                                      <p:cBhvr additive="base">
                                        <p:cTn id="111" dur="3000"/>
                                        <p:tgtEl>
                                          <p:spTgt spid="4"/>
                                        </p:tgtEl>
                                        <p:attrNameLst>
                                          <p:attrName>ppt_y</p:attrName>
                                        </p:attrNameLst>
                                      </p:cBhvr>
                                      <p:tavLst>
                                        <p:tav tm="0">
                                          <p:val>
                                            <p:strVal val="ppt_y"/>
                                          </p:val>
                                        </p:tav>
                                        <p:tav tm="100000">
                                          <p:val>
                                            <p:strVal val="1+ppt_h/2"/>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4" fill="hold" grpId="2"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ppt_x"/>
                                          </p:val>
                                        </p:tav>
                                      </p:tavLst>
                                    </p:anim>
                                    <p:anim calcmode="lin" valueType="num">
                                      <p:cBhvr additive="base">
                                        <p:cTn id="115" dur="3000"/>
                                        <p:tgtEl>
                                          <p:spTgt spid="5"/>
                                        </p:tgtEl>
                                        <p:attrNameLst>
                                          <p:attrName>ppt_y</p:attrName>
                                        </p:attrNameLst>
                                      </p:cBhvr>
                                      <p:tavLst>
                                        <p:tav tm="0">
                                          <p:val>
                                            <p:strVal val="ppt_y"/>
                                          </p:val>
                                        </p:tav>
                                        <p:tav tm="100000">
                                          <p:val>
                                            <p:strVal val="1+ppt_h/2"/>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ppt_x"/>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ppt_x"/>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ppt_x"/>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1+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ppt_x"/>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ppt_x"/>
                                          </p:val>
                                        </p:tav>
                                      </p:tavLst>
                                    </p:anim>
                                    <p:anim calcmode="lin" valueType="num">
                                      <p:cBhvr additive="base">
                                        <p:cTn id="139" dur="3000"/>
                                        <p:tgtEl>
                                          <p:spTgt spid="11"/>
                                        </p:tgtEl>
                                        <p:attrNameLst>
                                          <p:attrName>ppt_y</p:attrName>
                                        </p:attrNameLst>
                                      </p:cBhvr>
                                      <p:tavLst>
                                        <p:tav tm="0">
                                          <p:val>
                                            <p:strVal val="ppt_y"/>
                                          </p:val>
                                        </p:tav>
                                        <p:tav tm="100000">
                                          <p:val>
                                            <p:strVal val="1+ppt_h/2"/>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ppt_x"/>
                                          </p:val>
                                        </p:tav>
                                      </p:tavLst>
                                    </p:anim>
                                    <p:anim calcmode="lin" valueType="num">
                                      <p:cBhvr additive="base">
                                        <p:cTn id="143" dur="3000"/>
                                        <p:tgtEl>
                                          <p:spTgt spid="12"/>
                                        </p:tgtEl>
                                        <p:attrNameLst>
                                          <p:attrName>ppt_y</p:attrName>
                                        </p:attrNameLst>
                                      </p:cBhvr>
                                      <p:tavLst>
                                        <p:tav tm="0">
                                          <p:val>
                                            <p:strVal val="ppt_y"/>
                                          </p:val>
                                        </p:tav>
                                        <p:tav tm="100000">
                                          <p:val>
                                            <p:strVal val="1+ppt_h/2"/>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ppt_x"/>
                                          </p:val>
                                        </p:tav>
                                      </p:tavLst>
                                    </p:anim>
                                    <p:anim calcmode="lin" valueType="num">
                                      <p:cBhvr additive="base">
                                        <p:cTn id="147" dur="3000"/>
                                        <p:tgtEl>
                                          <p:spTgt spid="13"/>
                                        </p:tgtEl>
                                        <p:attrNameLst>
                                          <p:attrName>ppt_y</p:attrName>
                                        </p:attrNameLst>
                                      </p:cBhvr>
                                      <p:tavLst>
                                        <p:tav tm="0">
                                          <p:val>
                                            <p:strVal val="ppt_y"/>
                                          </p:val>
                                        </p:tav>
                                        <p:tav tm="100000">
                                          <p:val>
                                            <p:strVal val="1+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ppt_x"/>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19" presetClass="exit" presetSubtype="10" fill="hold" grpId="3" nodeType="withEffect">
                                  <p:stCondLst>
                                    <p:cond delay="0"/>
                                  </p:stCondLst>
                                  <p:childTnLst>
                                    <p:anim calcmode="lin" valueType="num">
                                      <p:cBhvr>
                                        <p:cTn id="154" dur="3000"/>
                                        <p:tgtEl>
                                          <p:spTgt spid="3"/>
                                        </p:tgtEl>
                                        <p:attrNameLst>
                                          <p:attrName>ppt_h</p:attrName>
                                        </p:attrNameLst>
                                      </p:cBhvr>
                                      <p:tavLst>
                                        <p:tav tm="0">
                                          <p:val>
                                            <p:strVal val="ppt_h"/>
                                          </p:val>
                                        </p:tav>
                                        <p:tav tm="100000">
                                          <p:val>
                                            <p:strVal val="ppt_h"/>
                                          </p:val>
                                        </p:tav>
                                      </p:tavLst>
                                    </p:anim>
                                    <p:anim calcmode="lin" valueType="num">
                                      <p:cBhvr>
                                        <p:cTn id="155"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3"/>
                                        </p:tgtEl>
                                        <p:attrNameLst>
                                          <p:attrName>style.visibility</p:attrName>
                                        </p:attrNameLst>
                                      </p:cBhvr>
                                      <p:to>
                                        <p:strVal val="hidden"/>
                                      </p:to>
                                    </p:set>
                                  </p:childTnLst>
                                </p:cTn>
                              </p:par>
                              <p:par>
                                <p:cTn id="157" presetID="19" presetClass="exit" presetSubtype="10" fill="hold" grpId="3" nodeType="withEffect">
                                  <p:stCondLst>
                                    <p:cond delay="0"/>
                                  </p:stCondLst>
                                  <p:childTnLst>
                                    <p:anim calcmode="lin" valueType="num">
                                      <p:cBhvr>
                                        <p:cTn id="158" dur="3000"/>
                                        <p:tgtEl>
                                          <p:spTgt spid="4"/>
                                        </p:tgtEl>
                                        <p:attrNameLst>
                                          <p:attrName>ppt_h</p:attrName>
                                        </p:attrNameLst>
                                      </p:cBhvr>
                                      <p:tavLst>
                                        <p:tav tm="0">
                                          <p:val>
                                            <p:strVal val="ppt_h"/>
                                          </p:val>
                                        </p:tav>
                                        <p:tav tm="100000">
                                          <p:val>
                                            <p:strVal val="ppt_h"/>
                                          </p:val>
                                        </p:tav>
                                      </p:tavLst>
                                    </p:anim>
                                    <p:anim calcmode="lin" valueType="num">
                                      <p:cBhvr>
                                        <p:cTn id="159"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4"/>
                                        </p:tgtEl>
                                        <p:attrNameLst>
                                          <p:attrName>style.visibility</p:attrName>
                                        </p:attrNameLst>
                                      </p:cBhvr>
                                      <p:to>
                                        <p:strVal val="hidden"/>
                                      </p:to>
                                    </p:set>
                                  </p:childTnLst>
                                </p:cTn>
                              </p:par>
                              <p:par>
                                <p:cTn id="161" presetID="19" presetClass="exit" presetSubtype="10" fill="hold" grpId="3" nodeType="withEffect">
                                  <p:stCondLst>
                                    <p:cond delay="0"/>
                                  </p:stCondLst>
                                  <p:childTnLst>
                                    <p:anim calcmode="lin" valueType="num">
                                      <p:cBhvr>
                                        <p:cTn id="162" dur="3000"/>
                                        <p:tgtEl>
                                          <p:spTgt spid="5"/>
                                        </p:tgtEl>
                                        <p:attrNameLst>
                                          <p:attrName>ppt_h</p:attrName>
                                        </p:attrNameLst>
                                      </p:cBhvr>
                                      <p:tavLst>
                                        <p:tav tm="0">
                                          <p:val>
                                            <p:strVal val="ppt_h"/>
                                          </p:val>
                                        </p:tav>
                                        <p:tav tm="100000">
                                          <p:val>
                                            <p:strVal val="ppt_h"/>
                                          </p:val>
                                        </p:tav>
                                      </p:tavLst>
                                    </p:anim>
                                    <p:anim calcmode="lin" valueType="num">
                                      <p:cBhvr>
                                        <p:cTn id="16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19" presetClass="exit" presetSubtype="10" fill="hold" grpId="3" nodeType="withEffect">
                                  <p:stCondLst>
                                    <p:cond delay="0"/>
                                  </p:stCondLst>
                                  <p:childTnLst>
                                    <p:anim calcmode="lin" valueType="num">
                                      <p:cBhvr>
                                        <p:cTn id="166" dur="3000"/>
                                        <p:tgtEl>
                                          <p:spTgt spid="6"/>
                                        </p:tgtEl>
                                        <p:attrNameLst>
                                          <p:attrName>ppt_h</p:attrName>
                                        </p:attrNameLst>
                                      </p:cBhvr>
                                      <p:tavLst>
                                        <p:tav tm="0">
                                          <p:val>
                                            <p:strVal val="ppt_h"/>
                                          </p:val>
                                        </p:tav>
                                        <p:tav tm="100000">
                                          <p:val>
                                            <p:strVal val="ppt_h"/>
                                          </p:val>
                                        </p:tav>
                                      </p:tavLst>
                                    </p:anim>
                                    <p:anim calcmode="lin" valueType="num">
                                      <p:cBhvr>
                                        <p:cTn id="16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2999"/>
                                          </p:stCondLst>
                                        </p:cTn>
                                        <p:tgtEl>
                                          <p:spTgt spid="6"/>
                                        </p:tgtEl>
                                        <p:attrNameLst>
                                          <p:attrName>style.visibility</p:attrName>
                                        </p:attrNameLst>
                                      </p:cBhvr>
                                      <p:to>
                                        <p:strVal val="hidden"/>
                                      </p:to>
                                    </p:set>
                                  </p:childTnLst>
                                </p:cTn>
                              </p:par>
                              <p:par>
                                <p:cTn id="169" presetID="19" presetClass="exit" presetSubtype="10" fill="hold" grpId="3" nodeType="withEffect">
                                  <p:stCondLst>
                                    <p:cond delay="0"/>
                                  </p:stCondLst>
                                  <p:childTnLst>
                                    <p:anim calcmode="lin" valueType="num">
                                      <p:cBhvr>
                                        <p:cTn id="170" dur="3000"/>
                                        <p:tgtEl>
                                          <p:spTgt spid="7"/>
                                        </p:tgtEl>
                                        <p:attrNameLst>
                                          <p:attrName>ppt_h</p:attrName>
                                        </p:attrNameLst>
                                      </p:cBhvr>
                                      <p:tavLst>
                                        <p:tav tm="0">
                                          <p:val>
                                            <p:strVal val="ppt_h"/>
                                          </p:val>
                                        </p:tav>
                                        <p:tav tm="100000">
                                          <p:val>
                                            <p:strVal val="ppt_h"/>
                                          </p:val>
                                        </p:tav>
                                      </p:tavLst>
                                    </p:anim>
                                    <p:anim calcmode="lin" valueType="num">
                                      <p:cBhvr>
                                        <p:cTn id="17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2999"/>
                                          </p:stCondLst>
                                        </p:cTn>
                                        <p:tgtEl>
                                          <p:spTgt spid="7"/>
                                        </p:tgtEl>
                                        <p:attrNameLst>
                                          <p:attrName>style.visibility</p:attrName>
                                        </p:attrNameLst>
                                      </p:cBhvr>
                                      <p:to>
                                        <p:strVal val="hidden"/>
                                      </p:to>
                                    </p:set>
                                  </p:childTnLst>
                                </p:cTn>
                              </p:par>
                              <p:par>
                                <p:cTn id="173" presetID="19" presetClass="exit" presetSubtype="10" fill="hold" grpId="3" nodeType="withEffect">
                                  <p:stCondLst>
                                    <p:cond delay="0"/>
                                  </p:stCondLst>
                                  <p:childTnLst>
                                    <p:anim calcmode="lin" valueType="num">
                                      <p:cBhvr>
                                        <p:cTn id="174" dur="3000"/>
                                        <p:tgtEl>
                                          <p:spTgt spid="8"/>
                                        </p:tgtEl>
                                        <p:attrNameLst>
                                          <p:attrName>ppt_h</p:attrName>
                                        </p:attrNameLst>
                                      </p:cBhvr>
                                      <p:tavLst>
                                        <p:tav tm="0">
                                          <p:val>
                                            <p:strVal val="ppt_h"/>
                                          </p:val>
                                        </p:tav>
                                        <p:tav tm="100000">
                                          <p:val>
                                            <p:strVal val="ppt_h"/>
                                          </p:val>
                                        </p:tav>
                                      </p:tavLst>
                                    </p:anim>
                                    <p:anim calcmode="lin" valueType="num">
                                      <p:cBhvr>
                                        <p:cTn id="17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8"/>
                                        </p:tgtEl>
                                        <p:attrNameLst>
                                          <p:attrName>style.visibility</p:attrName>
                                        </p:attrNameLst>
                                      </p:cBhvr>
                                      <p:to>
                                        <p:strVal val="hidden"/>
                                      </p:to>
                                    </p:set>
                                  </p:childTnLst>
                                </p:cTn>
                              </p:par>
                              <p:par>
                                <p:cTn id="177" presetID="19" presetClass="exit" presetSubtype="10" fill="hold" grpId="3" nodeType="withEffect">
                                  <p:stCondLst>
                                    <p:cond delay="0"/>
                                  </p:stCondLst>
                                  <p:childTnLst>
                                    <p:anim calcmode="lin" valueType="num">
                                      <p:cBhvr>
                                        <p:cTn id="178" dur="3000"/>
                                        <p:tgtEl>
                                          <p:spTgt spid="9"/>
                                        </p:tgtEl>
                                        <p:attrNameLst>
                                          <p:attrName>ppt_h</p:attrName>
                                        </p:attrNameLst>
                                      </p:cBhvr>
                                      <p:tavLst>
                                        <p:tav tm="0">
                                          <p:val>
                                            <p:strVal val="ppt_h"/>
                                          </p:val>
                                        </p:tav>
                                        <p:tav tm="100000">
                                          <p:val>
                                            <p:strVal val="ppt_h"/>
                                          </p:val>
                                        </p:tav>
                                      </p:tavLst>
                                    </p:anim>
                                    <p:anim calcmode="lin" valueType="num">
                                      <p:cBhvr>
                                        <p:cTn id="17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9"/>
                                        </p:tgtEl>
                                        <p:attrNameLst>
                                          <p:attrName>style.visibility</p:attrName>
                                        </p:attrNameLst>
                                      </p:cBhvr>
                                      <p:to>
                                        <p:strVal val="hidden"/>
                                      </p:to>
                                    </p:set>
                                  </p:childTnLst>
                                </p:cTn>
                              </p:par>
                              <p:par>
                                <p:cTn id="181" presetID="19" presetClass="exit" presetSubtype="10" fill="hold" grpId="3" nodeType="withEffect">
                                  <p:stCondLst>
                                    <p:cond delay="0"/>
                                  </p:stCondLst>
                                  <p:childTnLst>
                                    <p:anim calcmode="lin" valueType="num">
                                      <p:cBhvr>
                                        <p:cTn id="182" dur="3000"/>
                                        <p:tgtEl>
                                          <p:spTgt spid="10"/>
                                        </p:tgtEl>
                                        <p:attrNameLst>
                                          <p:attrName>ppt_h</p:attrName>
                                        </p:attrNameLst>
                                      </p:cBhvr>
                                      <p:tavLst>
                                        <p:tav tm="0">
                                          <p:val>
                                            <p:strVal val="ppt_h"/>
                                          </p:val>
                                        </p:tav>
                                        <p:tav tm="100000">
                                          <p:val>
                                            <p:strVal val="ppt_h"/>
                                          </p:val>
                                        </p:tav>
                                      </p:tavLst>
                                    </p:anim>
                                    <p:anim calcmode="lin" valueType="num">
                                      <p:cBhvr>
                                        <p:cTn id="18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0"/>
                                        </p:tgtEl>
                                        <p:attrNameLst>
                                          <p:attrName>style.visibility</p:attrName>
                                        </p:attrNameLst>
                                      </p:cBhvr>
                                      <p:to>
                                        <p:strVal val="hidden"/>
                                      </p:to>
                                    </p:set>
                                  </p:childTnLst>
                                </p:cTn>
                              </p:par>
                              <p:par>
                                <p:cTn id="185" presetID="19" presetClass="exit" presetSubtype="10" fill="hold" grpId="3" nodeType="withEffect">
                                  <p:stCondLst>
                                    <p:cond delay="0"/>
                                  </p:stCondLst>
                                  <p:childTnLst>
                                    <p:anim calcmode="lin" valueType="num">
                                      <p:cBhvr>
                                        <p:cTn id="186" dur="3000"/>
                                        <p:tgtEl>
                                          <p:spTgt spid="11"/>
                                        </p:tgtEl>
                                        <p:attrNameLst>
                                          <p:attrName>ppt_h</p:attrName>
                                        </p:attrNameLst>
                                      </p:cBhvr>
                                      <p:tavLst>
                                        <p:tav tm="0">
                                          <p:val>
                                            <p:strVal val="ppt_h"/>
                                          </p:val>
                                        </p:tav>
                                        <p:tav tm="100000">
                                          <p:val>
                                            <p:strVal val="ppt_h"/>
                                          </p:val>
                                        </p:tav>
                                      </p:tavLst>
                                    </p:anim>
                                    <p:anim calcmode="lin" valueType="num">
                                      <p:cBhvr>
                                        <p:cTn id="18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2999"/>
                                          </p:stCondLst>
                                        </p:cTn>
                                        <p:tgtEl>
                                          <p:spTgt spid="11"/>
                                        </p:tgtEl>
                                        <p:attrNameLst>
                                          <p:attrName>style.visibility</p:attrName>
                                        </p:attrNameLst>
                                      </p:cBhvr>
                                      <p:to>
                                        <p:strVal val="hidden"/>
                                      </p:to>
                                    </p:set>
                                  </p:childTnLst>
                                </p:cTn>
                              </p:par>
                              <p:par>
                                <p:cTn id="189" presetID="19" presetClass="exit" presetSubtype="10" fill="hold" grpId="3" nodeType="withEffect">
                                  <p:stCondLst>
                                    <p:cond delay="0"/>
                                  </p:stCondLst>
                                  <p:childTnLst>
                                    <p:anim calcmode="lin" valueType="num">
                                      <p:cBhvr>
                                        <p:cTn id="190" dur="3000"/>
                                        <p:tgtEl>
                                          <p:spTgt spid="12"/>
                                        </p:tgtEl>
                                        <p:attrNameLst>
                                          <p:attrName>ppt_h</p:attrName>
                                        </p:attrNameLst>
                                      </p:cBhvr>
                                      <p:tavLst>
                                        <p:tav tm="0">
                                          <p:val>
                                            <p:strVal val="ppt_h"/>
                                          </p:val>
                                        </p:tav>
                                        <p:tav tm="100000">
                                          <p:val>
                                            <p:strVal val="ppt_h"/>
                                          </p:val>
                                        </p:tav>
                                      </p:tavLst>
                                    </p:anim>
                                    <p:anim calcmode="lin" valueType="num">
                                      <p:cBhvr>
                                        <p:cTn id="19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12"/>
                                        </p:tgtEl>
                                        <p:attrNameLst>
                                          <p:attrName>style.visibility</p:attrName>
                                        </p:attrNameLst>
                                      </p:cBhvr>
                                      <p:to>
                                        <p:strVal val="hidden"/>
                                      </p:to>
                                    </p:set>
                                  </p:childTnLst>
                                </p:cTn>
                              </p:par>
                              <p:par>
                                <p:cTn id="193" presetID="19" presetClass="exit" presetSubtype="10" fill="hold" grpId="3" nodeType="withEffect">
                                  <p:stCondLst>
                                    <p:cond delay="0"/>
                                  </p:stCondLst>
                                  <p:childTnLst>
                                    <p:anim calcmode="lin" valueType="num">
                                      <p:cBhvr>
                                        <p:cTn id="194" dur="3000"/>
                                        <p:tgtEl>
                                          <p:spTgt spid="13"/>
                                        </p:tgtEl>
                                        <p:attrNameLst>
                                          <p:attrName>ppt_h</p:attrName>
                                        </p:attrNameLst>
                                      </p:cBhvr>
                                      <p:tavLst>
                                        <p:tav tm="0">
                                          <p:val>
                                            <p:strVal val="ppt_h"/>
                                          </p:val>
                                        </p:tav>
                                        <p:tav tm="100000">
                                          <p:val>
                                            <p:strVal val="ppt_h"/>
                                          </p:val>
                                        </p:tav>
                                      </p:tavLst>
                                    </p:anim>
                                    <p:anim calcmode="lin" valueType="num">
                                      <p:cBhvr>
                                        <p:cTn id="195"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13"/>
                                        </p:tgtEl>
                                        <p:attrNameLst>
                                          <p:attrName>style.visibility</p:attrName>
                                        </p:attrNameLst>
                                      </p:cBhvr>
                                      <p:to>
                                        <p:strVal val="hidden"/>
                                      </p:to>
                                    </p:set>
                                  </p:childTnLst>
                                </p:cTn>
                              </p:par>
                              <p:par>
                                <p:cTn id="197" presetID="19" presetClass="exit" presetSubtype="10" fill="hold" grpId="3" nodeType="withEffect">
                                  <p:stCondLst>
                                    <p:cond delay="0"/>
                                  </p:stCondLst>
                                  <p:childTnLst>
                                    <p:anim calcmode="lin" valueType="num">
                                      <p:cBhvr>
                                        <p:cTn id="198" dur="3000"/>
                                        <p:tgtEl>
                                          <p:spTgt spid="14"/>
                                        </p:tgtEl>
                                        <p:attrNameLst>
                                          <p:attrName>ppt_h</p:attrName>
                                        </p:attrNameLst>
                                      </p:cBhvr>
                                      <p:tavLst>
                                        <p:tav tm="0">
                                          <p:val>
                                            <p:strVal val="ppt_h"/>
                                          </p:val>
                                        </p:tav>
                                        <p:tav tm="100000">
                                          <p:val>
                                            <p:strVal val="ppt_h"/>
                                          </p:val>
                                        </p:tav>
                                      </p:tavLst>
                                    </p:anim>
                                    <p:anim calcmode="lin" valueType="num">
                                      <p:cBhvr>
                                        <p:cTn id="19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14"/>
                                        </p:tgtEl>
                                        <p:attrNameLst>
                                          <p:attrName>style.visibility</p:attrName>
                                        </p:attrNameLst>
                                      </p:cBhvr>
                                      <p:to>
                                        <p:strVal val="hidden"/>
                                      </p:to>
                                    </p:set>
                                  </p:childTnLst>
                                </p:cTn>
                              </p:par>
                              <p:par>
                                <p:cTn id="201" presetID="17" presetClass="entr" presetSubtype="1"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ppt_x</p:attrName>
                                        </p:attrNameLst>
                                      </p:cBhvr>
                                      <p:tavLst>
                                        <p:tav tm="0">
                                          <p:val>
                                            <p:strVal val="#ppt_x"/>
                                          </p:val>
                                        </p:tav>
                                        <p:tav tm="100000">
                                          <p:val>
                                            <p:strVal val="#ppt_x"/>
                                          </p:val>
                                        </p:tav>
                                      </p:tavLst>
                                    </p:anim>
                                    <p:anim calcmode="lin" valueType="num">
                                      <p:cBhvr>
                                        <p:cTn id="204" dur="3000" fill="hold"/>
                                        <p:tgtEl>
                                          <p:spTgt spid="2"/>
                                        </p:tgtEl>
                                        <p:attrNameLst>
                                          <p:attrName>ppt_y</p:attrName>
                                        </p:attrNameLst>
                                      </p:cBhvr>
                                      <p:tavLst>
                                        <p:tav tm="0">
                                          <p:val>
                                            <p:strVal val="#ppt_y-#ppt_h/2"/>
                                          </p:val>
                                        </p:tav>
                                        <p:tav tm="100000">
                                          <p:val>
                                            <p:strVal val="#ppt_y"/>
                                          </p:val>
                                        </p:tav>
                                      </p:tavLst>
                                    </p:anim>
                                    <p:anim calcmode="lin" valueType="num">
                                      <p:cBhvr>
                                        <p:cTn id="205" dur="3000" fill="hold"/>
                                        <p:tgtEl>
                                          <p:spTgt spid="2"/>
                                        </p:tgtEl>
                                        <p:attrNameLst>
                                          <p:attrName>ppt_w</p:attrName>
                                        </p:attrNameLst>
                                      </p:cBhvr>
                                      <p:tavLst>
                                        <p:tav tm="0">
                                          <p:val>
                                            <p:strVal val="#ppt_w"/>
                                          </p:val>
                                        </p:tav>
                                        <p:tav tm="100000">
                                          <p:val>
                                            <p:strVal val="#ppt_w"/>
                                          </p:val>
                                        </p:tav>
                                      </p:tavLst>
                                    </p:anim>
                                    <p:anim calcmode="lin" valueType="num">
                                      <p:cBhvr>
                                        <p:cTn id="20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b31483198ba141bc6a406b390a76fa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ARBBeftN-YNXNThJK4DGslm0Rw.png"/>
          <p:cNvPicPr>
            <a:picLocks noChangeAspect="1"/>
          </p:cNvPicPr>
          <p:nvPr/>
        </p:nvPicPr>
        <p:blipFill>
          <a:blip r:embed="rId3">
            <a:grayscl/>
            <a:lum bright="40000" contrast="40000"/>
          </a:blip>
          <a:srcRect l="12903" r="16129"/>
          <a:stretch>
            <a:fillRect/>
          </a:stretch>
        </p:blipFill>
        <p:spPr>
          <a:xfrm>
            <a:off x="3929058" y="857238"/>
            <a:ext cx="1285884" cy="1594489"/>
          </a:xfrm>
          <a:prstGeom prst="rect">
            <a:avLst/>
          </a:prstGeom>
        </p:spPr>
      </p:pic>
      <p:pic>
        <p:nvPicPr>
          <p:cNvPr id="4" name="3 Imagen" descr="eARBBeftN-YNXNThJK4DGslm0Rw.png"/>
          <p:cNvPicPr>
            <a:picLocks noChangeAspect="1"/>
          </p:cNvPicPr>
          <p:nvPr/>
        </p:nvPicPr>
        <p:blipFill>
          <a:blip r:embed="rId3">
            <a:grayscl/>
            <a:lum bright="40000" contrast="40000"/>
          </a:blip>
          <a:srcRect l="12903" r="16129"/>
          <a:stretch>
            <a:fillRect/>
          </a:stretch>
        </p:blipFill>
        <p:spPr>
          <a:xfrm rot="6087086">
            <a:off x="4838079" y="1919992"/>
            <a:ext cx="1285884" cy="1594489"/>
          </a:xfrm>
          <a:prstGeom prst="rect">
            <a:avLst/>
          </a:prstGeom>
        </p:spPr>
      </p:pic>
      <p:pic>
        <p:nvPicPr>
          <p:cNvPr id="5" name="4 Imagen" descr="eARBBeftN-YNXNThJK4DGslm0Rw.png"/>
          <p:cNvPicPr>
            <a:picLocks noChangeAspect="1"/>
          </p:cNvPicPr>
          <p:nvPr/>
        </p:nvPicPr>
        <p:blipFill>
          <a:blip r:embed="rId3">
            <a:grayscl/>
            <a:lum bright="40000" contrast="40000"/>
          </a:blip>
          <a:srcRect l="12903" r="16129"/>
          <a:stretch>
            <a:fillRect/>
          </a:stretch>
        </p:blipFill>
        <p:spPr>
          <a:xfrm rot="11603823">
            <a:off x="3810530" y="2984776"/>
            <a:ext cx="1285884" cy="1594489"/>
          </a:xfrm>
          <a:prstGeom prst="rect">
            <a:avLst/>
          </a:prstGeom>
        </p:spPr>
      </p:pic>
      <p:pic>
        <p:nvPicPr>
          <p:cNvPr id="6" name="5 Imagen" descr="eARBBeftN-YNXNThJK4DGslm0Rw.png"/>
          <p:cNvPicPr>
            <a:picLocks noChangeAspect="1"/>
          </p:cNvPicPr>
          <p:nvPr/>
        </p:nvPicPr>
        <p:blipFill>
          <a:blip r:embed="rId3">
            <a:grayscl/>
            <a:lum bright="40000" contrast="40000"/>
          </a:blip>
          <a:srcRect l="12903" r="16129"/>
          <a:stretch>
            <a:fillRect/>
          </a:stretch>
        </p:blipFill>
        <p:spPr>
          <a:xfrm rot="16625714">
            <a:off x="2799348" y="1939495"/>
            <a:ext cx="1285884" cy="1594489"/>
          </a:xfrm>
          <a:prstGeom prst="rect">
            <a:avLst/>
          </a:prstGeom>
        </p:spPr>
      </p:pic>
      <p:pic>
        <p:nvPicPr>
          <p:cNvPr id="7" name="6 Imagen" descr="eARBBeftN-YNXNThJK4DGslm0Rw.png"/>
          <p:cNvPicPr>
            <a:picLocks noChangeAspect="1"/>
          </p:cNvPicPr>
          <p:nvPr/>
        </p:nvPicPr>
        <p:blipFill>
          <a:blip r:embed="rId3">
            <a:grayscl/>
            <a:lum bright="40000" contrast="40000"/>
          </a:blip>
          <a:srcRect l="12903" r="16129"/>
          <a:stretch>
            <a:fillRect/>
          </a:stretch>
        </p:blipFill>
        <p:spPr>
          <a:xfrm rot="18346743">
            <a:off x="3103759" y="1114342"/>
            <a:ext cx="1285884" cy="1617660"/>
          </a:xfrm>
          <a:prstGeom prst="rect">
            <a:avLst/>
          </a:prstGeom>
        </p:spPr>
      </p:pic>
      <p:pic>
        <p:nvPicPr>
          <p:cNvPr id="8" name="7 Imagen" descr="eARBBeftN-YNXNThJK4DGslm0Rw.png"/>
          <p:cNvPicPr>
            <a:picLocks noChangeAspect="1"/>
          </p:cNvPicPr>
          <p:nvPr/>
        </p:nvPicPr>
        <p:blipFill>
          <a:blip r:embed="rId3">
            <a:grayscl/>
            <a:lum bright="40000" contrast="40000"/>
          </a:blip>
          <a:srcRect l="12903" r="16129"/>
          <a:stretch>
            <a:fillRect/>
          </a:stretch>
        </p:blipFill>
        <p:spPr>
          <a:xfrm rot="14927906">
            <a:off x="2976034" y="2662253"/>
            <a:ext cx="1285884" cy="1594489"/>
          </a:xfrm>
          <a:prstGeom prst="rect">
            <a:avLst/>
          </a:prstGeom>
        </p:spPr>
      </p:pic>
      <p:pic>
        <p:nvPicPr>
          <p:cNvPr id="9" name="8 Imagen" descr="eARBBeftN-YNXNThJK4DGslm0Rw.png"/>
          <p:cNvPicPr>
            <a:picLocks noChangeAspect="1"/>
          </p:cNvPicPr>
          <p:nvPr/>
        </p:nvPicPr>
        <p:blipFill>
          <a:blip r:embed="rId3">
            <a:grayscl/>
            <a:lum bright="40000" contrast="40000"/>
          </a:blip>
          <a:srcRect l="12903" r="16129"/>
          <a:stretch>
            <a:fillRect/>
          </a:stretch>
        </p:blipFill>
        <p:spPr>
          <a:xfrm rot="4025568">
            <a:off x="4699374" y="1105427"/>
            <a:ext cx="1285884" cy="1594489"/>
          </a:xfrm>
          <a:prstGeom prst="rect">
            <a:avLst/>
          </a:prstGeom>
        </p:spPr>
      </p:pic>
      <p:pic>
        <p:nvPicPr>
          <p:cNvPr id="10" name="9 Imagen" descr="eARBBeftN-YNXNThJK4DGslm0Rw.png"/>
          <p:cNvPicPr>
            <a:picLocks noChangeAspect="1"/>
          </p:cNvPicPr>
          <p:nvPr/>
        </p:nvPicPr>
        <p:blipFill>
          <a:blip r:embed="rId3">
            <a:grayscl/>
            <a:lum bright="40000" contrast="40000"/>
          </a:blip>
          <a:srcRect l="12903" r="16129"/>
          <a:stretch>
            <a:fillRect/>
          </a:stretch>
        </p:blipFill>
        <p:spPr>
          <a:xfrm rot="7702932">
            <a:off x="4596023" y="2773512"/>
            <a:ext cx="1285884" cy="1594489"/>
          </a:xfrm>
          <a:prstGeom prst="rect">
            <a:avLst/>
          </a:prstGeom>
        </p:spPr>
      </p:pic>
      <p:sp>
        <p:nvSpPr>
          <p:cNvPr id="11" name="10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5c470965107b8aad66c892c97cbb4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540172" flipV="1">
            <a:off x="-208678" y="1057081"/>
            <a:ext cx="4758726" cy="120718"/>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60905">
            <a:off x="4741544" y="3709374"/>
            <a:ext cx="4758726" cy="98703"/>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757805" flipV="1">
            <a:off x="-310100" y="3792401"/>
            <a:ext cx="4846698" cy="115935"/>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940036" flipV="1">
            <a:off x="4801382" y="1072285"/>
            <a:ext cx="4570240" cy="126545"/>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757805">
            <a:off x="-274070" y="3685586"/>
            <a:ext cx="4399814" cy="134375"/>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540172" flipV="1">
            <a:off x="-183442" y="1255709"/>
            <a:ext cx="4509793" cy="128773"/>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940036" flipV="1">
            <a:off x="5066937" y="1174167"/>
            <a:ext cx="4444646" cy="14920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60905">
            <a:off x="5126352" y="3508681"/>
            <a:ext cx="4300895" cy="125519"/>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757805" flipV="1">
            <a:off x="-264981" y="3464825"/>
            <a:ext cx="4258355" cy="133305"/>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540172" flipV="1">
            <a:off x="-166423" y="1418017"/>
            <a:ext cx="3976154" cy="137513"/>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36912" flipV="1">
            <a:off x="5409955" y="3288881"/>
            <a:ext cx="3976154" cy="137513"/>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936588" flipV="1">
            <a:off x="5603764" y="1342258"/>
            <a:ext cx="3717600" cy="131996"/>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0-#ppt_w/2"/>
                                          </p:val>
                                        </p:tav>
                                        <p:tav tm="100000">
                                          <p:val>
                                            <p:strVal val="#ppt_x"/>
                                          </p:val>
                                        </p:tav>
                                      </p:tavLst>
                                    </p:anim>
                                    <p:anim calcmode="lin" valueType="num">
                                      <p:cBhvr additive="base">
                                        <p:cTn id="47" dur="3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linds(vertical)">
                                      <p:cBhvr>
                                        <p:cTn id="58" dur="3000"/>
                                        <p:tgtEl>
                                          <p:spTgt spid="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vertical)">
                                      <p:cBhvr>
                                        <p:cTn id="61" dur="3000"/>
                                        <p:tgtEl>
                                          <p:spTgt spid="6"/>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linds(vertical)">
                                      <p:cBhvr>
                                        <p:cTn id="64" dur="3000"/>
                                        <p:tgtEl>
                                          <p:spTgt spid="8"/>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linds(vertical)">
                                      <p:cBhvr>
                                        <p:cTn id="70" dur="3000"/>
                                        <p:tgtEl>
                                          <p:spTgt spid="12"/>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blinds(vertical)">
                                      <p:cBhvr>
                                        <p:cTn id="76" dur="3000"/>
                                        <p:tgtEl>
                                          <p:spTgt spid="5"/>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blinds(vertical)">
                                      <p:cBhvr>
                                        <p:cTn id="79" dur="3000"/>
                                        <p:tgtEl>
                                          <p:spTgt spid="7"/>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blinds(vertical)">
                                      <p:cBhvr>
                                        <p:cTn id="82" dur="3000"/>
                                        <p:tgtEl>
                                          <p:spTgt spid="10"/>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1"/>
                                        </p:tgtEl>
                                        <p:attrNameLst>
                                          <p:attrName>style.visibility</p:attrName>
                                        </p:attrNameLst>
                                      </p:cBhvr>
                                      <p:to>
                                        <p:strVal val="visible"/>
                                      </p:to>
                                    </p:set>
                                    <p:animEffect transition="in" filter="blinds(vertical)">
                                      <p:cBhvr>
                                        <p:cTn id="85" dur="3000"/>
                                        <p:tgtEl>
                                          <p:spTgt spid="11"/>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blinds(vertical)">
                                      <p:cBhvr>
                                        <p:cTn id="88" dur="3000"/>
                                        <p:tgtEl>
                                          <p:spTgt spid="14"/>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blinds(vertical)">
                                      <p:cBhvr>
                                        <p:cTn id="91" dur="3000"/>
                                        <p:tgtEl>
                                          <p:spTgt spid="15"/>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4"/>
                                        </p:tgtEl>
                                        <p:attrNameLst>
                                          <p:attrName>ppt_x</p:attrName>
                                        </p:attrNameLst>
                                      </p:cBhvr>
                                      <p:tavLst>
                                        <p:tav tm="0">
                                          <p:val>
                                            <p:strVal val="ppt_x"/>
                                          </p:val>
                                        </p:tav>
                                        <p:tav tm="100000">
                                          <p:val>
                                            <p:strVal val="1+ppt_w/2"/>
                                          </p:val>
                                        </p:tav>
                                      </p:tavLst>
                                    </p:anim>
                                    <p:anim calcmode="lin" valueType="num">
                                      <p:cBhvr additive="base">
                                        <p:cTn id="95" dur="3000"/>
                                        <p:tgtEl>
                                          <p:spTgt spid="4"/>
                                        </p:tgtEl>
                                        <p:attrNameLst>
                                          <p:attrName>ppt_y</p:attrName>
                                        </p:attrNameLst>
                                      </p:cBhvr>
                                      <p:tavLst>
                                        <p:tav tm="0">
                                          <p:val>
                                            <p:strVal val="ppt_y"/>
                                          </p:val>
                                        </p:tav>
                                        <p:tav tm="100000">
                                          <p:val>
                                            <p:strVal val="1+ppt_h/2"/>
                                          </p:val>
                                        </p:tav>
                                      </p:tavLst>
                                    </p:anim>
                                    <p:set>
                                      <p:cBhvr>
                                        <p:cTn id="96" dur="1" fill="hold">
                                          <p:stCondLst>
                                            <p:cond delay="2999"/>
                                          </p:stCondLst>
                                        </p:cTn>
                                        <p:tgtEl>
                                          <p:spTgt spid="4"/>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0-ppt_w/2"/>
                                          </p:val>
                                        </p:tav>
                                      </p:tavLst>
                                    </p:anim>
                                    <p:anim calcmode="lin" valueType="num">
                                      <p:cBhvr additive="base">
                                        <p:cTn id="119" dur="3000"/>
                                        <p:tgtEl>
                                          <p:spTgt spid="5"/>
                                        </p:tgtEl>
                                        <p:attrNameLst>
                                          <p:attrName>ppt_y</p:attrName>
                                        </p:attrNameLst>
                                      </p:cBhvr>
                                      <p:tavLst>
                                        <p:tav tm="0">
                                          <p:val>
                                            <p:strVal val="ppt_y"/>
                                          </p:val>
                                        </p:tav>
                                        <p:tav tm="100000">
                                          <p:val>
                                            <p:strVal val="0-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0-ppt_w/2"/>
                                          </p:val>
                                        </p:tav>
                                      </p:tavLst>
                                    </p:anim>
                                    <p:anim calcmode="lin" valueType="num">
                                      <p:cBhvr additive="base">
                                        <p:cTn id="127" dur="3000"/>
                                        <p:tgtEl>
                                          <p:spTgt spid="14"/>
                                        </p:tgtEl>
                                        <p:attrNameLst>
                                          <p:attrName>ppt_y</p:attrName>
                                        </p:attrNameLst>
                                      </p:cBhvr>
                                      <p:tavLst>
                                        <p:tav tm="0">
                                          <p:val>
                                            <p:strVal val="ppt_y"/>
                                          </p:val>
                                        </p:tav>
                                        <p:tav tm="100000">
                                          <p:val>
                                            <p:strVal val="0-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0-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1+ppt_w/2"/>
                                          </p:val>
                                        </p:tav>
                                      </p:tavLst>
                                    </p:anim>
                                    <p:anim calcmode="lin" valueType="num">
                                      <p:cBhvr additive="base">
                                        <p:cTn id="135" dur="3000"/>
                                        <p:tgtEl>
                                          <p:spTgt spid="8"/>
                                        </p:tgtEl>
                                        <p:attrNameLst>
                                          <p:attrName>ppt_y</p:attrName>
                                        </p:attrNameLst>
                                      </p:cBhvr>
                                      <p:tavLst>
                                        <p:tav tm="0">
                                          <p:val>
                                            <p:strVal val="ppt_y"/>
                                          </p:val>
                                        </p:tav>
                                        <p:tav tm="100000">
                                          <p:val>
                                            <p:strVal val="0-ppt_h/2"/>
                                          </p:val>
                                        </p:tav>
                                      </p:tavLst>
                                    </p:anim>
                                    <p:set>
                                      <p:cBhvr>
                                        <p:cTn id="136" dur="1" fill="hold">
                                          <p:stCondLst>
                                            <p:cond delay="2999"/>
                                          </p:stCondLst>
                                        </p:cTn>
                                        <p:tgtEl>
                                          <p:spTgt spid="8"/>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2"/>
                                        </p:tgtEl>
                                        <p:attrNameLst>
                                          <p:attrName>ppt_x</p:attrName>
                                        </p:attrNameLst>
                                      </p:cBhvr>
                                      <p:tavLst>
                                        <p:tav tm="0">
                                          <p:val>
                                            <p:strVal val="ppt_x"/>
                                          </p:val>
                                        </p:tav>
                                        <p:tav tm="100000">
                                          <p:val>
                                            <p:strVal val="1+ppt_w/2"/>
                                          </p:val>
                                        </p:tav>
                                      </p:tavLst>
                                    </p:anim>
                                    <p:anim calcmode="lin" valueType="num">
                                      <p:cBhvr additive="base">
                                        <p:cTn id="139" dur="3000"/>
                                        <p:tgtEl>
                                          <p:spTgt spid="12"/>
                                        </p:tgtEl>
                                        <p:attrNameLst>
                                          <p:attrName>ppt_y</p:attrName>
                                        </p:attrNameLst>
                                      </p:cBhvr>
                                      <p:tavLst>
                                        <p:tav tm="0">
                                          <p:val>
                                            <p:strVal val="ppt_y"/>
                                          </p:val>
                                        </p:tav>
                                        <p:tav tm="100000">
                                          <p:val>
                                            <p:strVal val="0-ppt_h/2"/>
                                          </p:val>
                                        </p:tav>
                                      </p:tavLst>
                                    </p:anim>
                                    <p:set>
                                      <p:cBhvr>
                                        <p:cTn id="140" dur="1" fill="hold">
                                          <p:stCondLst>
                                            <p:cond delay="2999"/>
                                          </p:stCondLst>
                                        </p:cTn>
                                        <p:tgtEl>
                                          <p:spTgt spid="12"/>
                                        </p:tgtEl>
                                        <p:attrNameLst>
                                          <p:attrName>style.visibility</p:attrName>
                                        </p:attrNameLst>
                                      </p:cBhvr>
                                      <p:to>
                                        <p:strVal val="hidden"/>
                                      </p:to>
                                    </p:set>
                                  </p:childTnLst>
                                </p:cTn>
                              </p:par>
                              <p:par>
                                <p:cTn id="141" presetID="3" presetClass="exit" presetSubtype="5" fill="hold" grpId="3" nodeType="withEffect">
                                  <p:stCondLst>
                                    <p:cond delay="0"/>
                                  </p:stCondLst>
                                  <p:childTnLst>
                                    <p:animEffect transition="out" filter="blinds(vertical)">
                                      <p:cBhvr>
                                        <p:cTn id="142" dur="3000"/>
                                        <p:tgtEl>
                                          <p:spTgt spid="4"/>
                                        </p:tgtEl>
                                      </p:cBhvr>
                                    </p:animEffect>
                                    <p:set>
                                      <p:cBhvr>
                                        <p:cTn id="143" dur="1" fill="hold">
                                          <p:stCondLst>
                                            <p:cond delay="2999"/>
                                          </p:stCondLst>
                                        </p:cTn>
                                        <p:tgtEl>
                                          <p:spTgt spid="4"/>
                                        </p:tgtEl>
                                        <p:attrNameLst>
                                          <p:attrName>style.visibility</p:attrName>
                                        </p:attrNameLst>
                                      </p:cBhvr>
                                      <p:to>
                                        <p:strVal val="hidden"/>
                                      </p:to>
                                    </p:set>
                                  </p:childTnLst>
                                </p:cTn>
                              </p:par>
                              <p:par>
                                <p:cTn id="144" presetID="3" presetClass="exit" presetSubtype="5" fill="hold" grpId="3" nodeType="withEffect">
                                  <p:stCondLst>
                                    <p:cond delay="0"/>
                                  </p:stCondLst>
                                  <p:childTnLst>
                                    <p:animEffect transition="out" filter="blinds(vertical)">
                                      <p:cBhvr>
                                        <p:cTn id="145" dur="3000"/>
                                        <p:tgtEl>
                                          <p:spTgt spid="6"/>
                                        </p:tgtEl>
                                      </p:cBhvr>
                                    </p:animEffect>
                                    <p:set>
                                      <p:cBhvr>
                                        <p:cTn id="146" dur="1" fill="hold">
                                          <p:stCondLst>
                                            <p:cond delay="2999"/>
                                          </p:stCondLst>
                                        </p:cTn>
                                        <p:tgtEl>
                                          <p:spTgt spid="6"/>
                                        </p:tgtEl>
                                        <p:attrNameLst>
                                          <p:attrName>style.visibility</p:attrName>
                                        </p:attrNameLst>
                                      </p:cBhvr>
                                      <p:to>
                                        <p:strVal val="hidden"/>
                                      </p:to>
                                    </p:set>
                                  </p:childTnLst>
                                </p:cTn>
                              </p:par>
                              <p:par>
                                <p:cTn id="147" presetID="3" presetClass="exit" presetSubtype="5" fill="hold" grpId="3" nodeType="withEffect">
                                  <p:stCondLst>
                                    <p:cond delay="0"/>
                                  </p:stCondLst>
                                  <p:childTnLst>
                                    <p:animEffect transition="out" filter="blinds(vertical)">
                                      <p:cBhvr>
                                        <p:cTn id="148" dur="3000"/>
                                        <p:tgtEl>
                                          <p:spTgt spid="8"/>
                                        </p:tgtEl>
                                      </p:cBhvr>
                                    </p:animEffect>
                                    <p:set>
                                      <p:cBhvr>
                                        <p:cTn id="149" dur="1" fill="hold">
                                          <p:stCondLst>
                                            <p:cond delay="2999"/>
                                          </p:stCondLst>
                                        </p:cTn>
                                        <p:tgtEl>
                                          <p:spTgt spid="8"/>
                                        </p:tgtEl>
                                        <p:attrNameLst>
                                          <p:attrName>style.visibility</p:attrName>
                                        </p:attrNameLst>
                                      </p:cBhvr>
                                      <p:to>
                                        <p:strVal val="hidden"/>
                                      </p:to>
                                    </p:set>
                                  </p:childTnLst>
                                </p:cTn>
                              </p:par>
                              <p:par>
                                <p:cTn id="150" presetID="3" presetClass="exit" presetSubtype="5" fill="hold" grpId="3" nodeType="withEffect">
                                  <p:stCondLst>
                                    <p:cond delay="0"/>
                                  </p:stCondLst>
                                  <p:childTnLst>
                                    <p:animEffect transition="out" filter="blinds(vertical)">
                                      <p:cBhvr>
                                        <p:cTn id="151" dur="3000"/>
                                        <p:tgtEl>
                                          <p:spTgt spid="9"/>
                                        </p:tgtEl>
                                      </p:cBhvr>
                                    </p:animEffect>
                                    <p:set>
                                      <p:cBhvr>
                                        <p:cTn id="152" dur="1" fill="hold">
                                          <p:stCondLst>
                                            <p:cond delay="2999"/>
                                          </p:stCondLst>
                                        </p:cTn>
                                        <p:tgtEl>
                                          <p:spTgt spid="9"/>
                                        </p:tgtEl>
                                        <p:attrNameLst>
                                          <p:attrName>style.visibility</p:attrName>
                                        </p:attrNameLst>
                                      </p:cBhvr>
                                      <p:to>
                                        <p:strVal val="hidden"/>
                                      </p:to>
                                    </p:set>
                                  </p:childTnLst>
                                </p:cTn>
                              </p:par>
                              <p:par>
                                <p:cTn id="153" presetID="3" presetClass="exit" presetSubtype="5" fill="hold" grpId="3" nodeType="withEffect">
                                  <p:stCondLst>
                                    <p:cond delay="0"/>
                                  </p:stCondLst>
                                  <p:childTnLst>
                                    <p:animEffect transition="out" filter="blinds(vertical)">
                                      <p:cBhvr>
                                        <p:cTn id="154" dur="3000"/>
                                        <p:tgtEl>
                                          <p:spTgt spid="12"/>
                                        </p:tgtEl>
                                      </p:cBhvr>
                                    </p:animEffect>
                                    <p:set>
                                      <p:cBhvr>
                                        <p:cTn id="155" dur="1" fill="hold">
                                          <p:stCondLst>
                                            <p:cond delay="2999"/>
                                          </p:stCondLst>
                                        </p:cTn>
                                        <p:tgtEl>
                                          <p:spTgt spid="12"/>
                                        </p:tgtEl>
                                        <p:attrNameLst>
                                          <p:attrName>style.visibility</p:attrName>
                                        </p:attrNameLst>
                                      </p:cBhvr>
                                      <p:to>
                                        <p:strVal val="hidden"/>
                                      </p:to>
                                    </p:set>
                                  </p:childTnLst>
                                </p:cTn>
                              </p:par>
                              <p:par>
                                <p:cTn id="156" presetID="3" presetClass="exit" presetSubtype="5" fill="hold" grpId="3" nodeType="withEffect">
                                  <p:stCondLst>
                                    <p:cond delay="0"/>
                                  </p:stCondLst>
                                  <p:childTnLst>
                                    <p:animEffect transition="out" filter="blinds(vertical)">
                                      <p:cBhvr>
                                        <p:cTn id="157" dur="3000"/>
                                        <p:tgtEl>
                                          <p:spTgt spid="13"/>
                                        </p:tgtEl>
                                      </p:cBhvr>
                                    </p:animEffect>
                                    <p:set>
                                      <p:cBhvr>
                                        <p:cTn id="158" dur="1" fill="hold">
                                          <p:stCondLst>
                                            <p:cond delay="2999"/>
                                          </p:stCondLst>
                                        </p:cTn>
                                        <p:tgtEl>
                                          <p:spTgt spid="13"/>
                                        </p:tgtEl>
                                        <p:attrNameLst>
                                          <p:attrName>style.visibility</p:attrName>
                                        </p:attrNameLst>
                                      </p:cBhvr>
                                      <p:to>
                                        <p:strVal val="hidden"/>
                                      </p:to>
                                    </p:set>
                                  </p:childTnLst>
                                </p:cTn>
                              </p:par>
                              <p:par>
                                <p:cTn id="159" presetID="3" presetClass="exit" presetSubtype="5" fill="hold" grpId="3" nodeType="withEffect">
                                  <p:stCondLst>
                                    <p:cond delay="0"/>
                                  </p:stCondLst>
                                  <p:childTnLst>
                                    <p:animEffect transition="out" filter="blinds(vertical)">
                                      <p:cBhvr>
                                        <p:cTn id="160" dur="3000"/>
                                        <p:tgtEl>
                                          <p:spTgt spid="5"/>
                                        </p:tgtEl>
                                      </p:cBhvr>
                                    </p:animEffect>
                                    <p:set>
                                      <p:cBhvr>
                                        <p:cTn id="161" dur="1" fill="hold">
                                          <p:stCondLst>
                                            <p:cond delay="2999"/>
                                          </p:stCondLst>
                                        </p:cTn>
                                        <p:tgtEl>
                                          <p:spTgt spid="5"/>
                                        </p:tgtEl>
                                        <p:attrNameLst>
                                          <p:attrName>style.visibility</p:attrName>
                                        </p:attrNameLst>
                                      </p:cBhvr>
                                      <p:to>
                                        <p:strVal val="hidden"/>
                                      </p:to>
                                    </p:set>
                                  </p:childTnLst>
                                </p:cTn>
                              </p:par>
                              <p:par>
                                <p:cTn id="162" presetID="3" presetClass="exit" presetSubtype="5" fill="hold" grpId="3" nodeType="withEffect">
                                  <p:stCondLst>
                                    <p:cond delay="0"/>
                                  </p:stCondLst>
                                  <p:childTnLst>
                                    <p:animEffect transition="out" filter="blinds(vertical)">
                                      <p:cBhvr>
                                        <p:cTn id="163" dur="3000"/>
                                        <p:tgtEl>
                                          <p:spTgt spid="7"/>
                                        </p:tgtEl>
                                      </p:cBhvr>
                                    </p:animEffect>
                                    <p:set>
                                      <p:cBhvr>
                                        <p:cTn id="164" dur="1" fill="hold">
                                          <p:stCondLst>
                                            <p:cond delay="2999"/>
                                          </p:stCondLst>
                                        </p:cTn>
                                        <p:tgtEl>
                                          <p:spTgt spid="7"/>
                                        </p:tgtEl>
                                        <p:attrNameLst>
                                          <p:attrName>style.visibility</p:attrName>
                                        </p:attrNameLst>
                                      </p:cBhvr>
                                      <p:to>
                                        <p:strVal val="hidden"/>
                                      </p:to>
                                    </p:set>
                                  </p:childTnLst>
                                </p:cTn>
                              </p:par>
                              <p:par>
                                <p:cTn id="165" presetID="3" presetClass="exit" presetSubtype="5" fill="hold" grpId="3" nodeType="withEffect">
                                  <p:stCondLst>
                                    <p:cond delay="0"/>
                                  </p:stCondLst>
                                  <p:childTnLst>
                                    <p:animEffect transition="out" filter="blinds(vertical)">
                                      <p:cBhvr>
                                        <p:cTn id="166" dur="3000"/>
                                        <p:tgtEl>
                                          <p:spTgt spid="10"/>
                                        </p:tgtEl>
                                      </p:cBhvr>
                                    </p:animEffect>
                                    <p:set>
                                      <p:cBhvr>
                                        <p:cTn id="167" dur="1" fill="hold">
                                          <p:stCondLst>
                                            <p:cond delay="2999"/>
                                          </p:stCondLst>
                                        </p:cTn>
                                        <p:tgtEl>
                                          <p:spTgt spid="10"/>
                                        </p:tgtEl>
                                        <p:attrNameLst>
                                          <p:attrName>style.visibility</p:attrName>
                                        </p:attrNameLst>
                                      </p:cBhvr>
                                      <p:to>
                                        <p:strVal val="hidden"/>
                                      </p:to>
                                    </p:set>
                                  </p:childTnLst>
                                </p:cTn>
                              </p:par>
                              <p:par>
                                <p:cTn id="168" presetID="3" presetClass="exit" presetSubtype="5" fill="hold" grpId="3" nodeType="withEffect">
                                  <p:stCondLst>
                                    <p:cond delay="0"/>
                                  </p:stCondLst>
                                  <p:childTnLst>
                                    <p:animEffect transition="out" filter="blinds(vertical)">
                                      <p:cBhvr>
                                        <p:cTn id="169" dur="3000"/>
                                        <p:tgtEl>
                                          <p:spTgt spid="11"/>
                                        </p:tgtEl>
                                      </p:cBhvr>
                                    </p:animEffect>
                                    <p:set>
                                      <p:cBhvr>
                                        <p:cTn id="170" dur="1" fill="hold">
                                          <p:stCondLst>
                                            <p:cond delay="2999"/>
                                          </p:stCondLst>
                                        </p:cTn>
                                        <p:tgtEl>
                                          <p:spTgt spid="11"/>
                                        </p:tgtEl>
                                        <p:attrNameLst>
                                          <p:attrName>style.visibility</p:attrName>
                                        </p:attrNameLst>
                                      </p:cBhvr>
                                      <p:to>
                                        <p:strVal val="hidden"/>
                                      </p:to>
                                    </p:set>
                                  </p:childTnLst>
                                </p:cTn>
                              </p:par>
                              <p:par>
                                <p:cTn id="171" presetID="3" presetClass="exit" presetSubtype="5" fill="hold" grpId="3" nodeType="withEffect">
                                  <p:stCondLst>
                                    <p:cond delay="0"/>
                                  </p:stCondLst>
                                  <p:childTnLst>
                                    <p:animEffect transition="out" filter="blinds(vertical)">
                                      <p:cBhvr>
                                        <p:cTn id="172" dur="3000"/>
                                        <p:tgtEl>
                                          <p:spTgt spid="14"/>
                                        </p:tgtEl>
                                      </p:cBhvr>
                                    </p:animEffect>
                                    <p:set>
                                      <p:cBhvr>
                                        <p:cTn id="173" dur="1" fill="hold">
                                          <p:stCondLst>
                                            <p:cond delay="2999"/>
                                          </p:stCondLst>
                                        </p:cTn>
                                        <p:tgtEl>
                                          <p:spTgt spid="14"/>
                                        </p:tgtEl>
                                        <p:attrNameLst>
                                          <p:attrName>style.visibility</p:attrName>
                                        </p:attrNameLst>
                                      </p:cBhvr>
                                      <p:to>
                                        <p:strVal val="hidden"/>
                                      </p:to>
                                    </p:set>
                                  </p:childTnLst>
                                </p:cTn>
                              </p:par>
                              <p:par>
                                <p:cTn id="174" presetID="3" presetClass="exit" presetSubtype="5" fill="hold" grpId="3" nodeType="withEffect">
                                  <p:stCondLst>
                                    <p:cond delay="0"/>
                                  </p:stCondLst>
                                  <p:childTnLst>
                                    <p:animEffect transition="out" filter="blinds(vertical)">
                                      <p:cBhvr>
                                        <p:cTn id="175" dur="3000"/>
                                        <p:tgtEl>
                                          <p:spTgt spid="15"/>
                                        </p:tgtEl>
                                      </p:cBhvr>
                                    </p:animEffect>
                                    <p:set>
                                      <p:cBhvr>
                                        <p:cTn id="176" dur="1" fill="hold">
                                          <p:stCondLst>
                                            <p:cond delay="2999"/>
                                          </p:stCondLst>
                                        </p:cTn>
                                        <p:tgtEl>
                                          <p:spTgt spid="1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3000" fill="hold"/>
                                        <p:tgtEl>
                                          <p:spTgt spid="2"/>
                                        </p:tgtEl>
                                        <p:attrNameLst>
                                          <p:attrName>ppt_w</p:attrName>
                                        </p:attrNameLst>
                                      </p:cBhvr>
                                      <p:tavLst>
                                        <p:tav tm="0">
                                          <p:val>
                                            <p:strVal val="2/3*#ppt_w"/>
                                          </p:val>
                                        </p:tav>
                                        <p:tav tm="100000">
                                          <p:val>
                                            <p:strVal val="#ppt_w"/>
                                          </p:val>
                                        </p:tav>
                                      </p:tavLst>
                                    </p:anim>
                                    <p:anim calcmode="lin" valueType="num">
                                      <p:cBhvr>
                                        <p:cTn id="180" dur="3000" fill="hold"/>
                                        <p:tgtEl>
                                          <p:spTgt spid="2"/>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ox(out)">
                                      <p:cBhvr>
                                        <p:cTn id="18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6bea26cf3be7562d69459d37d88c126_mojfo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rot="16200000">
            <a:off x="625079" y="500052"/>
            <a:ext cx="3321843" cy="4572000"/>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mbinar"/>
          <p:cNvSpPr/>
          <p:nvPr/>
        </p:nvSpPr>
        <p:spPr>
          <a:xfrm rot="5400000">
            <a:off x="5197079" y="500052"/>
            <a:ext cx="3321843" cy="4572000"/>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16200000">
            <a:off x="232170" y="892961"/>
            <a:ext cx="3321843" cy="3786182"/>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5554269" y="857242"/>
            <a:ext cx="3321843" cy="3857620"/>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160740" y="1285870"/>
            <a:ext cx="3321843" cy="3000364"/>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5947178" y="1250151"/>
            <a:ext cx="3321843" cy="3071802"/>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17930" y="1643060"/>
            <a:ext cx="3321843" cy="2285984"/>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6268637" y="1571634"/>
            <a:ext cx="3321867" cy="2428860"/>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875120" y="2000250"/>
            <a:ext cx="3321843" cy="1571604"/>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590108" y="1893105"/>
            <a:ext cx="3321867" cy="1785918"/>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6200000">
            <a:off x="-1196591" y="2321721"/>
            <a:ext cx="3321843" cy="928662"/>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5400000">
            <a:off x="6911579" y="2214576"/>
            <a:ext cx="3321867" cy="1142976"/>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6200000">
            <a:off x="-1410905" y="2589614"/>
            <a:ext cx="3321843" cy="500034"/>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5400000">
            <a:off x="7197331" y="2500328"/>
            <a:ext cx="3321867" cy="571472"/>
          </a:xfrm>
          <a:prstGeom prst="flowChartMerge">
            <a:avLst/>
          </a:prstGeom>
          <a:gradFill flip="none" rotWithShape="1">
            <a:gsLst>
              <a:gs pos="8000">
                <a:schemeClr val="tx1">
                  <a:lumMod val="95000"/>
                </a:schemeClr>
              </a:gs>
              <a:gs pos="50000">
                <a:schemeClr val="tx1">
                  <a:lumMod val="50000"/>
                  <a:shade val="67500"/>
                  <a:satMod val="115000"/>
                </a:schemeClr>
              </a:gs>
              <a:gs pos="100000">
                <a:schemeClr val="tx1">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ppt_x</p:attrName>
                                        </p:attrNameLst>
                                      </p:cBhvr>
                                      <p:tavLst>
                                        <p:tav tm="0">
                                          <p:val>
                                            <p:strVal val="#ppt_x-#ppt_w/2"/>
                                          </p:val>
                                        </p:tav>
                                        <p:tav tm="100000">
                                          <p:val>
                                            <p:strVal val="#ppt_x"/>
                                          </p:val>
                                        </p:tav>
                                      </p:tavLst>
                                    </p:anim>
                                    <p:anim calcmode="lin" valueType="num">
                                      <p:cBhvr>
                                        <p:cTn id="23" dur="3000" fill="hold"/>
                                        <p:tgtEl>
                                          <p:spTgt spid="7"/>
                                        </p:tgtEl>
                                        <p:attrNameLst>
                                          <p:attrName>ppt_y</p:attrName>
                                        </p:attrNameLst>
                                      </p:cBhvr>
                                      <p:tavLst>
                                        <p:tav tm="0">
                                          <p:val>
                                            <p:strVal val="#ppt_y"/>
                                          </p:val>
                                        </p:tav>
                                        <p:tav tm="100000">
                                          <p:val>
                                            <p:strVal val="#ppt_y"/>
                                          </p:val>
                                        </p:tav>
                                      </p:tavLst>
                                    </p:anim>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ppt_x</p:attrName>
                                        </p:attrNameLst>
                                      </p:cBhvr>
                                      <p:tavLst>
                                        <p:tav tm="0">
                                          <p:val>
                                            <p:strVal val="#ppt_x-#ppt_w/2"/>
                                          </p:val>
                                        </p:tav>
                                        <p:tav tm="100000">
                                          <p:val>
                                            <p:strVal val="#ppt_x"/>
                                          </p:val>
                                        </p:tav>
                                      </p:tavLst>
                                    </p:anim>
                                    <p:anim calcmode="lin" valueType="num">
                                      <p:cBhvr>
                                        <p:cTn id="29" dur="3000" fill="hold"/>
                                        <p:tgtEl>
                                          <p:spTgt spid="9"/>
                                        </p:tgtEl>
                                        <p:attrNameLst>
                                          <p:attrName>ppt_y</p:attrName>
                                        </p:attrNameLst>
                                      </p:cBhvr>
                                      <p:tavLst>
                                        <p:tav tm="0">
                                          <p:val>
                                            <p:strVal val="#ppt_y"/>
                                          </p:val>
                                        </p:tav>
                                        <p:tav tm="100000">
                                          <p:val>
                                            <p:strVal val="#ppt_y"/>
                                          </p:val>
                                        </p:tav>
                                      </p:tavLst>
                                    </p:anim>
                                    <p:anim calcmode="lin" valueType="num">
                                      <p:cBhvr>
                                        <p:cTn id="30" dur="3000" fill="hold"/>
                                        <p:tgtEl>
                                          <p:spTgt spid="9"/>
                                        </p:tgtEl>
                                        <p:attrNameLst>
                                          <p:attrName>ppt_w</p:attrName>
                                        </p:attrNameLst>
                                      </p:cBhvr>
                                      <p:tavLst>
                                        <p:tav tm="0">
                                          <p:val>
                                            <p:fltVal val="0"/>
                                          </p:val>
                                        </p:tav>
                                        <p:tav tm="100000">
                                          <p:val>
                                            <p:strVal val="#ppt_w"/>
                                          </p:val>
                                        </p:tav>
                                      </p:tavLst>
                                    </p:anim>
                                    <p:anim calcmode="lin" valueType="num">
                                      <p:cBhvr>
                                        <p:cTn id="31" dur="3000" fill="hold"/>
                                        <p:tgtEl>
                                          <p:spTgt spid="9"/>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ppt_x</p:attrName>
                                        </p:attrNameLst>
                                      </p:cBhvr>
                                      <p:tavLst>
                                        <p:tav tm="0">
                                          <p:val>
                                            <p:strVal val="#ppt_x-#ppt_w/2"/>
                                          </p:val>
                                        </p:tav>
                                        <p:tav tm="100000">
                                          <p:val>
                                            <p:strVal val="#ppt_x"/>
                                          </p:val>
                                        </p:tav>
                                      </p:tavLst>
                                    </p:anim>
                                    <p:anim calcmode="lin" valueType="num">
                                      <p:cBhvr>
                                        <p:cTn id="35" dur="3000" fill="hold"/>
                                        <p:tgtEl>
                                          <p:spTgt spid="11"/>
                                        </p:tgtEl>
                                        <p:attrNameLst>
                                          <p:attrName>ppt_y</p:attrName>
                                        </p:attrNameLst>
                                      </p:cBhvr>
                                      <p:tavLst>
                                        <p:tav tm="0">
                                          <p:val>
                                            <p:strVal val="#ppt_y"/>
                                          </p:val>
                                        </p:tav>
                                        <p:tav tm="100000">
                                          <p:val>
                                            <p:strVal val="#ppt_y"/>
                                          </p:val>
                                        </p:tav>
                                      </p:tavLst>
                                    </p:anim>
                                    <p:anim calcmode="lin" valueType="num">
                                      <p:cBhvr>
                                        <p:cTn id="36" dur="3000" fill="hold"/>
                                        <p:tgtEl>
                                          <p:spTgt spid="11"/>
                                        </p:tgtEl>
                                        <p:attrNameLst>
                                          <p:attrName>ppt_w</p:attrName>
                                        </p:attrNameLst>
                                      </p:cBhvr>
                                      <p:tavLst>
                                        <p:tav tm="0">
                                          <p:val>
                                            <p:fltVal val="0"/>
                                          </p:val>
                                        </p:tav>
                                        <p:tav tm="100000">
                                          <p:val>
                                            <p:strVal val="#ppt_w"/>
                                          </p:val>
                                        </p:tav>
                                      </p:tavLst>
                                    </p:anim>
                                    <p:anim calcmode="lin" valueType="num">
                                      <p:cBhvr>
                                        <p:cTn id="37" dur="3000" fill="hold"/>
                                        <p:tgtEl>
                                          <p:spTgt spid="11"/>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3000" fill="hold"/>
                                        <p:tgtEl>
                                          <p:spTgt spid="13"/>
                                        </p:tgtEl>
                                        <p:attrNameLst>
                                          <p:attrName>ppt_x</p:attrName>
                                        </p:attrNameLst>
                                      </p:cBhvr>
                                      <p:tavLst>
                                        <p:tav tm="0">
                                          <p:val>
                                            <p:strVal val="#ppt_x-#ppt_w/2"/>
                                          </p:val>
                                        </p:tav>
                                        <p:tav tm="100000">
                                          <p:val>
                                            <p:strVal val="#ppt_x"/>
                                          </p:val>
                                        </p:tav>
                                      </p:tavLst>
                                    </p:anim>
                                    <p:anim calcmode="lin" valueType="num">
                                      <p:cBhvr>
                                        <p:cTn id="41" dur="3000" fill="hold"/>
                                        <p:tgtEl>
                                          <p:spTgt spid="13"/>
                                        </p:tgtEl>
                                        <p:attrNameLst>
                                          <p:attrName>ppt_y</p:attrName>
                                        </p:attrNameLst>
                                      </p:cBhvr>
                                      <p:tavLst>
                                        <p:tav tm="0">
                                          <p:val>
                                            <p:strVal val="#ppt_y"/>
                                          </p:val>
                                        </p:tav>
                                        <p:tav tm="100000">
                                          <p:val>
                                            <p:strVal val="#ppt_y"/>
                                          </p:val>
                                        </p:tav>
                                      </p:tavLst>
                                    </p:anim>
                                    <p:anim calcmode="lin" valueType="num">
                                      <p:cBhvr>
                                        <p:cTn id="42" dur="3000" fill="hold"/>
                                        <p:tgtEl>
                                          <p:spTgt spid="13"/>
                                        </p:tgtEl>
                                        <p:attrNameLst>
                                          <p:attrName>ppt_w</p:attrName>
                                        </p:attrNameLst>
                                      </p:cBhvr>
                                      <p:tavLst>
                                        <p:tav tm="0">
                                          <p:val>
                                            <p:fltVal val="0"/>
                                          </p:val>
                                        </p:tav>
                                        <p:tav tm="100000">
                                          <p:val>
                                            <p:strVal val="#ppt_w"/>
                                          </p:val>
                                        </p:tav>
                                      </p:tavLst>
                                    </p:anim>
                                    <p:anim calcmode="lin" valueType="num">
                                      <p:cBhvr>
                                        <p:cTn id="43" dur="3000" fill="hold"/>
                                        <p:tgtEl>
                                          <p:spTgt spid="13"/>
                                        </p:tgtEl>
                                        <p:attrNameLst>
                                          <p:attrName>ppt_h</p:attrName>
                                        </p:attrNameLst>
                                      </p:cBhvr>
                                      <p:tavLst>
                                        <p:tav tm="0">
                                          <p:val>
                                            <p:strVal val="#ppt_h"/>
                                          </p:val>
                                        </p:tav>
                                        <p:tav tm="100000">
                                          <p:val>
                                            <p:strVal val="#ppt_h"/>
                                          </p:val>
                                        </p:tav>
                                      </p:tavLst>
                                    </p:anim>
                                  </p:childTnLst>
                                </p:cTn>
                              </p:par>
                              <p:par>
                                <p:cTn id="44" presetID="17"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3000" fill="hold"/>
                                        <p:tgtEl>
                                          <p:spTgt spid="15"/>
                                        </p:tgtEl>
                                        <p:attrNameLst>
                                          <p:attrName>ppt_x</p:attrName>
                                        </p:attrNameLst>
                                      </p:cBhvr>
                                      <p:tavLst>
                                        <p:tav tm="0">
                                          <p:val>
                                            <p:strVal val="#ppt_x-#ppt_w/2"/>
                                          </p:val>
                                        </p:tav>
                                        <p:tav tm="100000">
                                          <p:val>
                                            <p:strVal val="#ppt_x"/>
                                          </p:val>
                                        </p:tav>
                                      </p:tavLst>
                                    </p:anim>
                                    <p:anim calcmode="lin" valueType="num">
                                      <p:cBhvr>
                                        <p:cTn id="47" dur="3000" fill="hold"/>
                                        <p:tgtEl>
                                          <p:spTgt spid="15"/>
                                        </p:tgtEl>
                                        <p:attrNameLst>
                                          <p:attrName>ppt_y</p:attrName>
                                        </p:attrNameLst>
                                      </p:cBhvr>
                                      <p:tavLst>
                                        <p:tav tm="0">
                                          <p:val>
                                            <p:strVal val="#ppt_y"/>
                                          </p:val>
                                        </p:tav>
                                        <p:tav tm="100000">
                                          <p:val>
                                            <p:strVal val="#ppt_y"/>
                                          </p:val>
                                        </p:tav>
                                      </p:tavLst>
                                    </p:anim>
                                    <p:anim calcmode="lin" valueType="num">
                                      <p:cBhvr>
                                        <p:cTn id="48" dur="3000" fill="hold"/>
                                        <p:tgtEl>
                                          <p:spTgt spid="15"/>
                                        </p:tgtEl>
                                        <p:attrNameLst>
                                          <p:attrName>ppt_w</p:attrName>
                                        </p:attrNameLst>
                                      </p:cBhvr>
                                      <p:tavLst>
                                        <p:tav tm="0">
                                          <p:val>
                                            <p:fltVal val="0"/>
                                          </p:val>
                                        </p:tav>
                                        <p:tav tm="100000">
                                          <p:val>
                                            <p:strVal val="#ppt_w"/>
                                          </p:val>
                                        </p:tav>
                                      </p:tavLst>
                                    </p:anim>
                                    <p:anim calcmode="lin" valueType="num">
                                      <p:cBhvr>
                                        <p:cTn id="49" dur="3000" fill="hold"/>
                                        <p:tgtEl>
                                          <p:spTgt spid="15"/>
                                        </p:tgtEl>
                                        <p:attrNameLst>
                                          <p:attrName>ppt_h</p:attrName>
                                        </p:attrNameLst>
                                      </p:cBhvr>
                                      <p:tavLst>
                                        <p:tav tm="0">
                                          <p:val>
                                            <p:strVal val="#ppt_h"/>
                                          </p:val>
                                        </p:tav>
                                        <p:tav tm="100000">
                                          <p:val>
                                            <p:strVal val="#ppt_h"/>
                                          </p:val>
                                        </p:tav>
                                      </p:tavLst>
                                    </p:anim>
                                  </p:childTnLst>
                                </p:cTn>
                              </p:par>
                              <p:par>
                                <p:cTn id="50" presetID="17" presetClass="entr" presetSubtype="2"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3000" fill="hold"/>
                                        <p:tgtEl>
                                          <p:spTgt spid="4"/>
                                        </p:tgtEl>
                                        <p:attrNameLst>
                                          <p:attrName>ppt_x</p:attrName>
                                        </p:attrNameLst>
                                      </p:cBhvr>
                                      <p:tavLst>
                                        <p:tav tm="0">
                                          <p:val>
                                            <p:strVal val="#ppt_x+#ppt_w/2"/>
                                          </p:val>
                                        </p:tav>
                                        <p:tav tm="100000">
                                          <p:val>
                                            <p:strVal val="#ppt_x"/>
                                          </p:val>
                                        </p:tav>
                                      </p:tavLst>
                                    </p:anim>
                                    <p:anim calcmode="lin" valueType="num">
                                      <p:cBhvr>
                                        <p:cTn id="53" dur="3000" fill="hold"/>
                                        <p:tgtEl>
                                          <p:spTgt spid="4"/>
                                        </p:tgtEl>
                                        <p:attrNameLst>
                                          <p:attrName>ppt_y</p:attrName>
                                        </p:attrNameLst>
                                      </p:cBhvr>
                                      <p:tavLst>
                                        <p:tav tm="0">
                                          <p:val>
                                            <p:strVal val="#ppt_y"/>
                                          </p:val>
                                        </p:tav>
                                        <p:tav tm="100000">
                                          <p:val>
                                            <p:strVal val="#ppt_y"/>
                                          </p:val>
                                        </p:tav>
                                      </p:tavLst>
                                    </p:anim>
                                    <p:anim calcmode="lin" valueType="num">
                                      <p:cBhvr>
                                        <p:cTn id="54" dur="3000" fill="hold"/>
                                        <p:tgtEl>
                                          <p:spTgt spid="4"/>
                                        </p:tgtEl>
                                        <p:attrNameLst>
                                          <p:attrName>ppt_w</p:attrName>
                                        </p:attrNameLst>
                                      </p:cBhvr>
                                      <p:tavLst>
                                        <p:tav tm="0">
                                          <p:val>
                                            <p:fltVal val="0"/>
                                          </p:val>
                                        </p:tav>
                                        <p:tav tm="100000">
                                          <p:val>
                                            <p:strVal val="#ppt_w"/>
                                          </p:val>
                                        </p:tav>
                                      </p:tavLst>
                                    </p:anim>
                                    <p:anim calcmode="lin" valueType="num">
                                      <p:cBhvr>
                                        <p:cTn id="55" dur="3000" fill="hold"/>
                                        <p:tgtEl>
                                          <p:spTgt spid="4"/>
                                        </p:tgtEl>
                                        <p:attrNameLst>
                                          <p:attrName>ppt_h</p:attrName>
                                        </p:attrNameLst>
                                      </p:cBhvr>
                                      <p:tavLst>
                                        <p:tav tm="0">
                                          <p:val>
                                            <p:strVal val="#ppt_h"/>
                                          </p:val>
                                        </p:tav>
                                        <p:tav tm="100000">
                                          <p:val>
                                            <p:strVal val="#ppt_h"/>
                                          </p:val>
                                        </p:tav>
                                      </p:tavLst>
                                    </p:anim>
                                  </p:childTnLst>
                                </p:cTn>
                              </p:par>
                              <p:par>
                                <p:cTn id="56" presetID="17" presetClass="entr" presetSubtype="2"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ppt_x</p:attrName>
                                        </p:attrNameLst>
                                      </p:cBhvr>
                                      <p:tavLst>
                                        <p:tav tm="0">
                                          <p:val>
                                            <p:strVal val="#ppt_x+#ppt_w/2"/>
                                          </p:val>
                                        </p:tav>
                                        <p:tav tm="100000">
                                          <p:val>
                                            <p:strVal val="#ppt_x"/>
                                          </p:val>
                                        </p:tav>
                                      </p:tavLst>
                                    </p:anim>
                                    <p:anim calcmode="lin" valueType="num">
                                      <p:cBhvr>
                                        <p:cTn id="59" dur="3000" fill="hold"/>
                                        <p:tgtEl>
                                          <p:spTgt spid="6"/>
                                        </p:tgtEl>
                                        <p:attrNameLst>
                                          <p:attrName>ppt_y</p:attrName>
                                        </p:attrNameLst>
                                      </p:cBhvr>
                                      <p:tavLst>
                                        <p:tav tm="0">
                                          <p:val>
                                            <p:strVal val="#ppt_y"/>
                                          </p:val>
                                        </p:tav>
                                        <p:tav tm="100000">
                                          <p:val>
                                            <p:strVal val="#ppt_y"/>
                                          </p:val>
                                        </p:tav>
                                      </p:tavLst>
                                    </p:anim>
                                    <p:anim calcmode="lin" valueType="num">
                                      <p:cBhvr>
                                        <p:cTn id="60" dur="3000" fill="hold"/>
                                        <p:tgtEl>
                                          <p:spTgt spid="6"/>
                                        </p:tgtEl>
                                        <p:attrNameLst>
                                          <p:attrName>ppt_w</p:attrName>
                                        </p:attrNameLst>
                                      </p:cBhvr>
                                      <p:tavLst>
                                        <p:tav tm="0">
                                          <p:val>
                                            <p:fltVal val="0"/>
                                          </p:val>
                                        </p:tav>
                                        <p:tav tm="100000">
                                          <p:val>
                                            <p:strVal val="#ppt_w"/>
                                          </p:val>
                                        </p:tav>
                                      </p:tavLst>
                                    </p:anim>
                                    <p:anim calcmode="lin" valueType="num">
                                      <p:cBhvr>
                                        <p:cTn id="61" dur="300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2" fill="hold" grpId="0"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p:cTn id="64" dur="3000" fill="hold"/>
                                        <p:tgtEl>
                                          <p:spTgt spid="8"/>
                                        </p:tgtEl>
                                        <p:attrNameLst>
                                          <p:attrName>ppt_x</p:attrName>
                                        </p:attrNameLst>
                                      </p:cBhvr>
                                      <p:tavLst>
                                        <p:tav tm="0">
                                          <p:val>
                                            <p:strVal val="#ppt_x+#ppt_w/2"/>
                                          </p:val>
                                        </p:tav>
                                        <p:tav tm="100000">
                                          <p:val>
                                            <p:strVal val="#ppt_x"/>
                                          </p:val>
                                        </p:tav>
                                      </p:tavLst>
                                    </p:anim>
                                    <p:anim calcmode="lin" valueType="num">
                                      <p:cBhvr>
                                        <p:cTn id="65" dur="3000" fill="hold"/>
                                        <p:tgtEl>
                                          <p:spTgt spid="8"/>
                                        </p:tgtEl>
                                        <p:attrNameLst>
                                          <p:attrName>ppt_y</p:attrName>
                                        </p:attrNameLst>
                                      </p:cBhvr>
                                      <p:tavLst>
                                        <p:tav tm="0">
                                          <p:val>
                                            <p:strVal val="#ppt_y"/>
                                          </p:val>
                                        </p:tav>
                                        <p:tav tm="100000">
                                          <p:val>
                                            <p:strVal val="#ppt_y"/>
                                          </p:val>
                                        </p:tav>
                                      </p:tavLst>
                                    </p:anim>
                                    <p:anim calcmode="lin" valueType="num">
                                      <p:cBhvr>
                                        <p:cTn id="66" dur="3000" fill="hold"/>
                                        <p:tgtEl>
                                          <p:spTgt spid="8"/>
                                        </p:tgtEl>
                                        <p:attrNameLst>
                                          <p:attrName>ppt_w</p:attrName>
                                        </p:attrNameLst>
                                      </p:cBhvr>
                                      <p:tavLst>
                                        <p:tav tm="0">
                                          <p:val>
                                            <p:fltVal val="0"/>
                                          </p:val>
                                        </p:tav>
                                        <p:tav tm="100000">
                                          <p:val>
                                            <p:strVal val="#ppt_w"/>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7" presetClass="entr" presetSubtype="2"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ppt_x</p:attrName>
                                        </p:attrNameLst>
                                      </p:cBhvr>
                                      <p:tavLst>
                                        <p:tav tm="0">
                                          <p:val>
                                            <p:strVal val="#ppt_x+#ppt_w/2"/>
                                          </p:val>
                                        </p:tav>
                                        <p:tav tm="100000">
                                          <p:val>
                                            <p:strVal val="#ppt_x"/>
                                          </p:val>
                                        </p:tav>
                                      </p:tavLst>
                                    </p:anim>
                                    <p:anim calcmode="lin" valueType="num">
                                      <p:cBhvr>
                                        <p:cTn id="71" dur="3000" fill="hold"/>
                                        <p:tgtEl>
                                          <p:spTgt spid="10"/>
                                        </p:tgtEl>
                                        <p:attrNameLst>
                                          <p:attrName>ppt_y</p:attrName>
                                        </p:attrNameLst>
                                      </p:cBhvr>
                                      <p:tavLst>
                                        <p:tav tm="0">
                                          <p:val>
                                            <p:strVal val="#ppt_y"/>
                                          </p:val>
                                        </p:tav>
                                        <p:tav tm="100000">
                                          <p:val>
                                            <p:strVal val="#ppt_y"/>
                                          </p:val>
                                        </p:tav>
                                      </p:tavLst>
                                    </p:anim>
                                    <p:anim calcmode="lin" valueType="num">
                                      <p:cBhvr>
                                        <p:cTn id="72" dur="3000" fill="hold"/>
                                        <p:tgtEl>
                                          <p:spTgt spid="10"/>
                                        </p:tgtEl>
                                        <p:attrNameLst>
                                          <p:attrName>ppt_w</p:attrName>
                                        </p:attrNameLst>
                                      </p:cBhvr>
                                      <p:tavLst>
                                        <p:tav tm="0">
                                          <p:val>
                                            <p:fltVal val="0"/>
                                          </p:val>
                                        </p:tav>
                                        <p:tav tm="100000">
                                          <p:val>
                                            <p:strVal val="#ppt_w"/>
                                          </p:val>
                                        </p:tav>
                                      </p:tavLst>
                                    </p:anim>
                                    <p:anim calcmode="lin" valueType="num">
                                      <p:cBhvr>
                                        <p:cTn id="73" dur="3000" fill="hold"/>
                                        <p:tgtEl>
                                          <p:spTgt spid="10"/>
                                        </p:tgtEl>
                                        <p:attrNameLst>
                                          <p:attrName>ppt_h</p:attrName>
                                        </p:attrNameLst>
                                      </p:cBhvr>
                                      <p:tavLst>
                                        <p:tav tm="0">
                                          <p:val>
                                            <p:strVal val="#ppt_h"/>
                                          </p:val>
                                        </p:tav>
                                        <p:tav tm="100000">
                                          <p:val>
                                            <p:strVal val="#ppt_h"/>
                                          </p:val>
                                        </p:tav>
                                      </p:tavLst>
                                    </p:anim>
                                  </p:childTnLst>
                                </p:cTn>
                              </p:par>
                              <p:par>
                                <p:cTn id="74" presetID="17" presetClass="entr" presetSubtype="2"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p:cTn id="76" dur="3000" fill="hold"/>
                                        <p:tgtEl>
                                          <p:spTgt spid="12"/>
                                        </p:tgtEl>
                                        <p:attrNameLst>
                                          <p:attrName>ppt_x</p:attrName>
                                        </p:attrNameLst>
                                      </p:cBhvr>
                                      <p:tavLst>
                                        <p:tav tm="0">
                                          <p:val>
                                            <p:strVal val="#ppt_x+#ppt_w/2"/>
                                          </p:val>
                                        </p:tav>
                                        <p:tav tm="100000">
                                          <p:val>
                                            <p:strVal val="#ppt_x"/>
                                          </p:val>
                                        </p:tav>
                                      </p:tavLst>
                                    </p:anim>
                                    <p:anim calcmode="lin" valueType="num">
                                      <p:cBhvr>
                                        <p:cTn id="77" dur="3000" fill="hold"/>
                                        <p:tgtEl>
                                          <p:spTgt spid="12"/>
                                        </p:tgtEl>
                                        <p:attrNameLst>
                                          <p:attrName>ppt_y</p:attrName>
                                        </p:attrNameLst>
                                      </p:cBhvr>
                                      <p:tavLst>
                                        <p:tav tm="0">
                                          <p:val>
                                            <p:strVal val="#ppt_y"/>
                                          </p:val>
                                        </p:tav>
                                        <p:tav tm="100000">
                                          <p:val>
                                            <p:strVal val="#ppt_y"/>
                                          </p:val>
                                        </p:tav>
                                      </p:tavLst>
                                    </p:anim>
                                    <p:anim calcmode="lin" valueType="num">
                                      <p:cBhvr>
                                        <p:cTn id="78" dur="3000" fill="hold"/>
                                        <p:tgtEl>
                                          <p:spTgt spid="12"/>
                                        </p:tgtEl>
                                        <p:attrNameLst>
                                          <p:attrName>ppt_w</p:attrName>
                                        </p:attrNameLst>
                                      </p:cBhvr>
                                      <p:tavLst>
                                        <p:tav tm="0">
                                          <p:val>
                                            <p:fltVal val="0"/>
                                          </p:val>
                                        </p:tav>
                                        <p:tav tm="100000">
                                          <p:val>
                                            <p:strVal val="#ppt_w"/>
                                          </p:val>
                                        </p:tav>
                                      </p:tavLst>
                                    </p:anim>
                                    <p:anim calcmode="lin" valueType="num">
                                      <p:cBhvr>
                                        <p:cTn id="79" dur="3000" fill="hold"/>
                                        <p:tgtEl>
                                          <p:spTgt spid="12"/>
                                        </p:tgtEl>
                                        <p:attrNameLst>
                                          <p:attrName>ppt_h</p:attrName>
                                        </p:attrNameLst>
                                      </p:cBhvr>
                                      <p:tavLst>
                                        <p:tav tm="0">
                                          <p:val>
                                            <p:strVal val="#ppt_h"/>
                                          </p:val>
                                        </p:tav>
                                        <p:tav tm="100000">
                                          <p:val>
                                            <p:strVal val="#ppt_h"/>
                                          </p:val>
                                        </p:tav>
                                      </p:tavLst>
                                    </p:anim>
                                  </p:childTnLst>
                                </p:cTn>
                              </p:par>
                              <p:par>
                                <p:cTn id="80" presetID="17" presetClass="entr" presetSubtype="2"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ppt_x</p:attrName>
                                        </p:attrNameLst>
                                      </p:cBhvr>
                                      <p:tavLst>
                                        <p:tav tm="0">
                                          <p:val>
                                            <p:strVal val="#ppt_x+#ppt_w/2"/>
                                          </p:val>
                                        </p:tav>
                                        <p:tav tm="100000">
                                          <p:val>
                                            <p:strVal val="#ppt_x"/>
                                          </p:val>
                                        </p:tav>
                                      </p:tavLst>
                                    </p:anim>
                                    <p:anim calcmode="lin" valueType="num">
                                      <p:cBhvr>
                                        <p:cTn id="83" dur="3000" fill="hold"/>
                                        <p:tgtEl>
                                          <p:spTgt spid="14"/>
                                        </p:tgtEl>
                                        <p:attrNameLst>
                                          <p:attrName>ppt_y</p:attrName>
                                        </p:attrNameLst>
                                      </p:cBhvr>
                                      <p:tavLst>
                                        <p:tav tm="0">
                                          <p:val>
                                            <p:strVal val="#ppt_y"/>
                                          </p:val>
                                        </p:tav>
                                        <p:tav tm="100000">
                                          <p:val>
                                            <p:strVal val="#ppt_y"/>
                                          </p:val>
                                        </p:tav>
                                      </p:tavLst>
                                    </p:anim>
                                    <p:anim calcmode="lin" valueType="num">
                                      <p:cBhvr>
                                        <p:cTn id="84" dur="3000" fill="hold"/>
                                        <p:tgtEl>
                                          <p:spTgt spid="14"/>
                                        </p:tgtEl>
                                        <p:attrNameLst>
                                          <p:attrName>ppt_w</p:attrName>
                                        </p:attrNameLst>
                                      </p:cBhvr>
                                      <p:tavLst>
                                        <p:tav tm="0">
                                          <p:val>
                                            <p:fltVal val="0"/>
                                          </p:val>
                                        </p:tav>
                                        <p:tav tm="100000">
                                          <p:val>
                                            <p:strVal val="#ppt_w"/>
                                          </p:val>
                                        </p:tav>
                                      </p:tavLst>
                                    </p:anim>
                                    <p:anim calcmode="lin" valueType="num">
                                      <p:cBhvr>
                                        <p:cTn id="85" dur="3000" fill="hold"/>
                                        <p:tgtEl>
                                          <p:spTgt spid="14"/>
                                        </p:tgtEl>
                                        <p:attrNameLst>
                                          <p:attrName>ppt_h</p:attrName>
                                        </p:attrNameLst>
                                      </p:cBhvr>
                                      <p:tavLst>
                                        <p:tav tm="0">
                                          <p:val>
                                            <p:strVal val="#ppt_h"/>
                                          </p:val>
                                        </p:tav>
                                        <p:tav tm="100000">
                                          <p:val>
                                            <p:strVal val="#ppt_h"/>
                                          </p:val>
                                        </p:tav>
                                      </p:tavLst>
                                    </p:anim>
                                  </p:childTnLst>
                                </p:cTn>
                              </p:par>
                              <p:par>
                                <p:cTn id="86" presetID="17" presetClass="entr" presetSubtype="2" fill="hold" grpId="0"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p:cTn id="88" dur="3000" fill="hold"/>
                                        <p:tgtEl>
                                          <p:spTgt spid="16"/>
                                        </p:tgtEl>
                                        <p:attrNameLst>
                                          <p:attrName>ppt_x</p:attrName>
                                        </p:attrNameLst>
                                      </p:cBhvr>
                                      <p:tavLst>
                                        <p:tav tm="0">
                                          <p:val>
                                            <p:strVal val="#ppt_x+#ppt_w/2"/>
                                          </p:val>
                                        </p:tav>
                                        <p:tav tm="100000">
                                          <p:val>
                                            <p:strVal val="#ppt_x"/>
                                          </p:val>
                                        </p:tav>
                                      </p:tavLst>
                                    </p:anim>
                                    <p:anim calcmode="lin" valueType="num">
                                      <p:cBhvr>
                                        <p:cTn id="89" dur="3000" fill="hold"/>
                                        <p:tgtEl>
                                          <p:spTgt spid="16"/>
                                        </p:tgtEl>
                                        <p:attrNameLst>
                                          <p:attrName>ppt_y</p:attrName>
                                        </p:attrNameLst>
                                      </p:cBhvr>
                                      <p:tavLst>
                                        <p:tav tm="0">
                                          <p:val>
                                            <p:strVal val="#ppt_y"/>
                                          </p:val>
                                        </p:tav>
                                        <p:tav tm="100000">
                                          <p:val>
                                            <p:strVal val="#ppt_y"/>
                                          </p:val>
                                        </p:tav>
                                      </p:tavLst>
                                    </p:anim>
                                    <p:anim calcmode="lin" valueType="num">
                                      <p:cBhvr>
                                        <p:cTn id="90" dur="3000" fill="hold"/>
                                        <p:tgtEl>
                                          <p:spTgt spid="16"/>
                                        </p:tgtEl>
                                        <p:attrNameLst>
                                          <p:attrName>ppt_w</p:attrName>
                                        </p:attrNameLst>
                                      </p:cBhvr>
                                      <p:tavLst>
                                        <p:tav tm="0">
                                          <p:val>
                                            <p:fltVal val="0"/>
                                          </p:val>
                                        </p:tav>
                                        <p:tav tm="100000">
                                          <p:val>
                                            <p:strVal val="#ppt_w"/>
                                          </p:val>
                                        </p:tav>
                                      </p:tavLst>
                                    </p:anim>
                                    <p:anim calcmode="lin" valueType="num">
                                      <p:cBhvr>
                                        <p:cTn id="91" dur="3000" fill="hold"/>
                                        <p:tgtEl>
                                          <p:spTgt spid="16"/>
                                        </p:tgtEl>
                                        <p:attrNameLst>
                                          <p:attrName>ppt_h</p:attrName>
                                        </p:attrNameLst>
                                      </p:cBhvr>
                                      <p:tavLst>
                                        <p:tav tm="0">
                                          <p:val>
                                            <p:strVal val="#ppt_h"/>
                                          </p:val>
                                        </p:tav>
                                        <p:tav tm="100000">
                                          <p:val>
                                            <p:strVal val="#ppt_h"/>
                                          </p:val>
                                        </p:tav>
                                      </p:tavLst>
                                    </p:anim>
                                  </p:childTnLst>
                                </p:cTn>
                              </p:par>
                              <p:par>
                                <p:cTn id="92" presetID="8" presetClass="entr" presetSubtype="16" fill="hold" grpId="1" nodeType="withEffect">
                                  <p:stCondLst>
                                    <p:cond delay="0"/>
                                  </p:stCondLst>
                                  <p:childTnLst>
                                    <p:set>
                                      <p:cBhvr>
                                        <p:cTn id="93" dur="1" fill="hold">
                                          <p:stCondLst>
                                            <p:cond delay="0"/>
                                          </p:stCondLst>
                                        </p:cTn>
                                        <p:tgtEl>
                                          <p:spTgt spid="3"/>
                                        </p:tgtEl>
                                        <p:attrNameLst>
                                          <p:attrName>style.visibility</p:attrName>
                                        </p:attrNameLst>
                                      </p:cBhvr>
                                      <p:to>
                                        <p:strVal val="visible"/>
                                      </p:to>
                                    </p:set>
                                    <p:animEffect transition="in" filter="diamond(in)">
                                      <p:cBhvr>
                                        <p:cTn id="94" dur="3000"/>
                                        <p:tgtEl>
                                          <p:spTgt spid="3"/>
                                        </p:tgtEl>
                                      </p:cBhvr>
                                    </p:animEffect>
                                  </p:childTnLst>
                                </p:cTn>
                              </p:par>
                              <p:par>
                                <p:cTn id="95" presetID="8" presetClass="entr" presetSubtype="16" fill="hold" grpId="1"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diamond(in)">
                                      <p:cBhvr>
                                        <p:cTn id="97" dur="3000"/>
                                        <p:tgtEl>
                                          <p:spTgt spid="4"/>
                                        </p:tgtEl>
                                      </p:cBhvr>
                                    </p:animEffect>
                                  </p:childTnLst>
                                </p:cTn>
                              </p:par>
                              <p:par>
                                <p:cTn id="98" presetID="8" presetClass="entr" presetSubtype="16" fill="hold" grpId="1"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diamond(in)">
                                      <p:cBhvr>
                                        <p:cTn id="100" dur="3000"/>
                                        <p:tgtEl>
                                          <p:spTgt spid="5"/>
                                        </p:tgtEl>
                                      </p:cBhvr>
                                    </p:animEffect>
                                  </p:childTnLst>
                                </p:cTn>
                              </p:par>
                              <p:par>
                                <p:cTn id="101" presetID="8" presetClass="entr" presetSubtype="16" fill="hold" grpId="1" nodeType="withEffect">
                                  <p:stCondLst>
                                    <p:cond delay="0"/>
                                  </p:stCondLst>
                                  <p:childTnLst>
                                    <p:set>
                                      <p:cBhvr>
                                        <p:cTn id="102" dur="1" fill="hold">
                                          <p:stCondLst>
                                            <p:cond delay="0"/>
                                          </p:stCondLst>
                                        </p:cTn>
                                        <p:tgtEl>
                                          <p:spTgt spid="6"/>
                                        </p:tgtEl>
                                        <p:attrNameLst>
                                          <p:attrName>style.visibility</p:attrName>
                                        </p:attrNameLst>
                                      </p:cBhvr>
                                      <p:to>
                                        <p:strVal val="visible"/>
                                      </p:to>
                                    </p:set>
                                    <p:animEffect transition="in" filter="diamond(in)">
                                      <p:cBhvr>
                                        <p:cTn id="103" dur="3000"/>
                                        <p:tgtEl>
                                          <p:spTgt spid="6"/>
                                        </p:tgtEl>
                                      </p:cBhvr>
                                    </p:animEffect>
                                  </p:childTnLst>
                                </p:cTn>
                              </p:par>
                              <p:par>
                                <p:cTn id="104" presetID="8" presetClass="entr" presetSubtype="16" fill="hold" grpId="1" nodeType="withEffect">
                                  <p:stCondLst>
                                    <p:cond delay="0"/>
                                  </p:stCondLst>
                                  <p:childTnLst>
                                    <p:set>
                                      <p:cBhvr>
                                        <p:cTn id="105" dur="1" fill="hold">
                                          <p:stCondLst>
                                            <p:cond delay="0"/>
                                          </p:stCondLst>
                                        </p:cTn>
                                        <p:tgtEl>
                                          <p:spTgt spid="7"/>
                                        </p:tgtEl>
                                        <p:attrNameLst>
                                          <p:attrName>style.visibility</p:attrName>
                                        </p:attrNameLst>
                                      </p:cBhvr>
                                      <p:to>
                                        <p:strVal val="visible"/>
                                      </p:to>
                                    </p:set>
                                    <p:animEffect transition="in" filter="diamond(in)">
                                      <p:cBhvr>
                                        <p:cTn id="106" dur="3000"/>
                                        <p:tgtEl>
                                          <p:spTgt spid="7"/>
                                        </p:tgtEl>
                                      </p:cBhvr>
                                    </p:animEffect>
                                  </p:childTnLst>
                                </p:cTn>
                              </p:par>
                              <p:par>
                                <p:cTn id="107" presetID="8" presetClass="entr" presetSubtype="16" fill="hold" grpId="1" nodeType="withEffect">
                                  <p:stCondLst>
                                    <p:cond delay="0"/>
                                  </p:stCondLst>
                                  <p:childTnLst>
                                    <p:set>
                                      <p:cBhvr>
                                        <p:cTn id="108" dur="1" fill="hold">
                                          <p:stCondLst>
                                            <p:cond delay="0"/>
                                          </p:stCondLst>
                                        </p:cTn>
                                        <p:tgtEl>
                                          <p:spTgt spid="8"/>
                                        </p:tgtEl>
                                        <p:attrNameLst>
                                          <p:attrName>style.visibility</p:attrName>
                                        </p:attrNameLst>
                                      </p:cBhvr>
                                      <p:to>
                                        <p:strVal val="visible"/>
                                      </p:to>
                                    </p:set>
                                    <p:animEffect transition="in" filter="diamond(in)">
                                      <p:cBhvr>
                                        <p:cTn id="109" dur="3000"/>
                                        <p:tgtEl>
                                          <p:spTgt spid="8"/>
                                        </p:tgtEl>
                                      </p:cBhvr>
                                    </p:animEffect>
                                  </p:childTnLst>
                                </p:cTn>
                              </p:par>
                              <p:par>
                                <p:cTn id="110" presetID="8" presetClass="entr" presetSubtype="16" fill="hold" grpId="1"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diamond(in)">
                                      <p:cBhvr>
                                        <p:cTn id="112" dur="3000"/>
                                        <p:tgtEl>
                                          <p:spTgt spid="9"/>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0"/>
                                        </p:tgtEl>
                                        <p:attrNameLst>
                                          <p:attrName>style.visibility</p:attrName>
                                        </p:attrNameLst>
                                      </p:cBhvr>
                                      <p:to>
                                        <p:strVal val="visible"/>
                                      </p:to>
                                    </p:set>
                                    <p:animEffect transition="in" filter="diamond(in)">
                                      <p:cBhvr>
                                        <p:cTn id="115" dur="3000"/>
                                        <p:tgtEl>
                                          <p:spTgt spid="10"/>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1"/>
                                        </p:tgtEl>
                                        <p:attrNameLst>
                                          <p:attrName>style.visibility</p:attrName>
                                        </p:attrNameLst>
                                      </p:cBhvr>
                                      <p:to>
                                        <p:strVal val="visible"/>
                                      </p:to>
                                    </p:set>
                                    <p:animEffect transition="in" filter="diamond(in)">
                                      <p:cBhvr>
                                        <p:cTn id="118" dur="3000"/>
                                        <p:tgtEl>
                                          <p:spTgt spid="11"/>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2"/>
                                        </p:tgtEl>
                                        <p:attrNameLst>
                                          <p:attrName>style.visibility</p:attrName>
                                        </p:attrNameLst>
                                      </p:cBhvr>
                                      <p:to>
                                        <p:strVal val="visible"/>
                                      </p:to>
                                    </p:set>
                                    <p:animEffect transition="in" filter="diamond(in)">
                                      <p:cBhvr>
                                        <p:cTn id="121" dur="3000"/>
                                        <p:tgtEl>
                                          <p:spTgt spid="12"/>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3"/>
                                        </p:tgtEl>
                                        <p:attrNameLst>
                                          <p:attrName>style.visibility</p:attrName>
                                        </p:attrNameLst>
                                      </p:cBhvr>
                                      <p:to>
                                        <p:strVal val="visible"/>
                                      </p:to>
                                    </p:set>
                                    <p:animEffect transition="in" filter="diamond(in)">
                                      <p:cBhvr>
                                        <p:cTn id="124" dur="3000"/>
                                        <p:tgtEl>
                                          <p:spTgt spid="13"/>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4"/>
                                        </p:tgtEl>
                                        <p:attrNameLst>
                                          <p:attrName>style.visibility</p:attrName>
                                        </p:attrNameLst>
                                      </p:cBhvr>
                                      <p:to>
                                        <p:strVal val="visible"/>
                                      </p:to>
                                    </p:set>
                                    <p:animEffect transition="in" filter="diamond(in)">
                                      <p:cBhvr>
                                        <p:cTn id="127" dur="3000"/>
                                        <p:tgtEl>
                                          <p:spTgt spid="14"/>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5"/>
                                        </p:tgtEl>
                                        <p:attrNameLst>
                                          <p:attrName>style.visibility</p:attrName>
                                        </p:attrNameLst>
                                      </p:cBhvr>
                                      <p:to>
                                        <p:strVal val="visible"/>
                                      </p:to>
                                    </p:set>
                                    <p:animEffect transition="in" filter="diamond(in)">
                                      <p:cBhvr>
                                        <p:cTn id="130" dur="3000"/>
                                        <p:tgtEl>
                                          <p:spTgt spid="15"/>
                                        </p:tgtEl>
                                      </p:cBhvr>
                                    </p:animEffect>
                                  </p:childTnLst>
                                </p:cTn>
                              </p:par>
                              <p:par>
                                <p:cTn id="131" presetID="8" presetClass="entr" presetSubtype="16"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Effect transition="in" filter="diamond(in)">
                                      <p:cBhvr>
                                        <p:cTn id="133" dur="3000"/>
                                        <p:tgtEl>
                                          <p:spTgt spid="16"/>
                                        </p:tgtEl>
                                      </p:cBhvr>
                                    </p:animEffect>
                                  </p:childTnLst>
                                </p:cTn>
                              </p:par>
                            </p:childTnLst>
                          </p:cTn>
                        </p:par>
                        <p:par>
                          <p:cTn id="134" fill="hold">
                            <p:stCondLst>
                              <p:cond delay="3000"/>
                            </p:stCondLst>
                            <p:childTnLst>
                              <p:par>
                                <p:cTn id="135" presetID="2" presetClass="exit" presetSubtype="2" fill="hold" grpId="2" nodeType="afterEffect">
                                  <p:stCondLst>
                                    <p:cond delay="0"/>
                                  </p:stCondLst>
                                  <p:childTnLst>
                                    <p:anim calcmode="lin" valueType="num">
                                      <p:cBhvr additive="base">
                                        <p:cTn id="136" dur="3000"/>
                                        <p:tgtEl>
                                          <p:spTgt spid="3"/>
                                        </p:tgtEl>
                                        <p:attrNameLst>
                                          <p:attrName>ppt_x</p:attrName>
                                        </p:attrNameLst>
                                      </p:cBhvr>
                                      <p:tavLst>
                                        <p:tav tm="0">
                                          <p:val>
                                            <p:strVal val="ppt_x"/>
                                          </p:val>
                                        </p:tav>
                                        <p:tav tm="100000">
                                          <p:val>
                                            <p:strVal val="1+ppt_w/2"/>
                                          </p:val>
                                        </p:tav>
                                      </p:tavLst>
                                    </p:anim>
                                    <p:anim calcmode="lin" valueType="num">
                                      <p:cBhvr additive="base">
                                        <p:cTn id="137" dur="3000"/>
                                        <p:tgtEl>
                                          <p:spTgt spid="3"/>
                                        </p:tgtEl>
                                        <p:attrNameLst>
                                          <p:attrName>ppt_y</p:attrName>
                                        </p:attrNameLst>
                                      </p:cBhvr>
                                      <p:tavLst>
                                        <p:tav tm="0">
                                          <p:val>
                                            <p:strVal val="ppt_y"/>
                                          </p:val>
                                        </p:tav>
                                        <p:tav tm="100000">
                                          <p:val>
                                            <p:strVal val="ppt_y"/>
                                          </p:val>
                                        </p:tav>
                                      </p:tavLst>
                                    </p:anim>
                                    <p:set>
                                      <p:cBhvr>
                                        <p:cTn id="138" dur="1" fill="hold">
                                          <p:stCondLst>
                                            <p:cond delay="2999"/>
                                          </p:stCondLst>
                                        </p:cTn>
                                        <p:tgtEl>
                                          <p:spTgt spid="3"/>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000"/>
                                        <p:tgtEl>
                                          <p:spTgt spid="5"/>
                                        </p:tgtEl>
                                        <p:attrNameLst>
                                          <p:attrName>ppt_x</p:attrName>
                                        </p:attrNameLst>
                                      </p:cBhvr>
                                      <p:tavLst>
                                        <p:tav tm="0">
                                          <p:val>
                                            <p:strVal val="ppt_x"/>
                                          </p:val>
                                        </p:tav>
                                        <p:tav tm="100000">
                                          <p:val>
                                            <p:strVal val="1+ppt_w/2"/>
                                          </p:val>
                                        </p:tav>
                                      </p:tavLst>
                                    </p:anim>
                                    <p:anim calcmode="lin" valueType="num">
                                      <p:cBhvr additive="base">
                                        <p:cTn id="141" dur="3000"/>
                                        <p:tgtEl>
                                          <p:spTgt spid="5"/>
                                        </p:tgtEl>
                                        <p:attrNameLst>
                                          <p:attrName>ppt_y</p:attrName>
                                        </p:attrNameLst>
                                      </p:cBhvr>
                                      <p:tavLst>
                                        <p:tav tm="0">
                                          <p:val>
                                            <p:strVal val="ppt_y"/>
                                          </p:val>
                                        </p:tav>
                                        <p:tav tm="100000">
                                          <p:val>
                                            <p:strVal val="ppt_y"/>
                                          </p:val>
                                        </p:tav>
                                      </p:tavLst>
                                    </p:anim>
                                    <p:set>
                                      <p:cBhvr>
                                        <p:cTn id="142" dur="1" fill="hold">
                                          <p:stCondLst>
                                            <p:cond delay="2999"/>
                                          </p:stCondLst>
                                        </p:cTn>
                                        <p:tgtEl>
                                          <p:spTgt spid="5"/>
                                        </p:tgtEl>
                                        <p:attrNameLst>
                                          <p:attrName>style.visibility</p:attrName>
                                        </p:attrNameLst>
                                      </p:cBhvr>
                                      <p:to>
                                        <p:strVal val="hidden"/>
                                      </p:to>
                                    </p:set>
                                  </p:childTnLst>
                                </p:cTn>
                              </p:par>
                              <p:par>
                                <p:cTn id="143" presetID="2" presetClass="exit" presetSubtype="2" fill="hold" grpId="2" nodeType="withEffect">
                                  <p:stCondLst>
                                    <p:cond delay="0"/>
                                  </p:stCondLst>
                                  <p:childTnLst>
                                    <p:anim calcmode="lin" valueType="num">
                                      <p:cBhvr additive="base">
                                        <p:cTn id="144" dur="3000"/>
                                        <p:tgtEl>
                                          <p:spTgt spid="7"/>
                                        </p:tgtEl>
                                        <p:attrNameLst>
                                          <p:attrName>ppt_x</p:attrName>
                                        </p:attrNameLst>
                                      </p:cBhvr>
                                      <p:tavLst>
                                        <p:tav tm="0">
                                          <p:val>
                                            <p:strVal val="ppt_x"/>
                                          </p:val>
                                        </p:tav>
                                        <p:tav tm="100000">
                                          <p:val>
                                            <p:strVal val="1+ppt_w/2"/>
                                          </p:val>
                                        </p:tav>
                                      </p:tavLst>
                                    </p:anim>
                                    <p:anim calcmode="lin" valueType="num">
                                      <p:cBhvr additive="base">
                                        <p:cTn id="145" dur="3000"/>
                                        <p:tgtEl>
                                          <p:spTgt spid="7"/>
                                        </p:tgtEl>
                                        <p:attrNameLst>
                                          <p:attrName>ppt_y</p:attrName>
                                        </p:attrNameLst>
                                      </p:cBhvr>
                                      <p:tavLst>
                                        <p:tav tm="0">
                                          <p:val>
                                            <p:strVal val="ppt_y"/>
                                          </p:val>
                                        </p:tav>
                                        <p:tav tm="100000">
                                          <p:val>
                                            <p:strVal val="ppt_y"/>
                                          </p:val>
                                        </p:tav>
                                      </p:tavLst>
                                    </p:anim>
                                    <p:set>
                                      <p:cBhvr>
                                        <p:cTn id="146" dur="1" fill="hold">
                                          <p:stCondLst>
                                            <p:cond delay="2999"/>
                                          </p:stCondLst>
                                        </p:cTn>
                                        <p:tgtEl>
                                          <p:spTgt spid="7"/>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3000"/>
                                        <p:tgtEl>
                                          <p:spTgt spid="9"/>
                                        </p:tgtEl>
                                        <p:attrNameLst>
                                          <p:attrName>ppt_x</p:attrName>
                                        </p:attrNameLst>
                                      </p:cBhvr>
                                      <p:tavLst>
                                        <p:tav tm="0">
                                          <p:val>
                                            <p:strVal val="ppt_x"/>
                                          </p:val>
                                        </p:tav>
                                        <p:tav tm="100000">
                                          <p:val>
                                            <p:strVal val="1+ppt_w/2"/>
                                          </p:val>
                                        </p:tav>
                                      </p:tavLst>
                                    </p:anim>
                                    <p:anim calcmode="lin" valueType="num">
                                      <p:cBhvr additive="base">
                                        <p:cTn id="149" dur="3000"/>
                                        <p:tgtEl>
                                          <p:spTgt spid="9"/>
                                        </p:tgtEl>
                                        <p:attrNameLst>
                                          <p:attrName>ppt_y</p:attrName>
                                        </p:attrNameLst>
                                      </p:cBhvr>
                                      <p:tavLst>
                                        <p:tav tm="0">
                                          <p:val>
                                            <p:strVal val="ppt_y"/>
                                          </p:val>
                                        </p:tav>
                                        <p:tav tm="100000">
                                          <p:val>
                                            <p:strVal val="ppt_y"/>
                                          </p:val>
                                        </p:tav>
                                      </p:tavLst>
                                    </p:anim>
                                    <p:set>
                                      <p:cBhvr>
                                        <p:cTn id="150" dur="1" fill="hold">
                                          <p:stCondLst>
                                            <p:cond delay="2999"/>
                                          </p:stCondLst>
                                        </p:cTn>
                                        <p:tgtEl>
                                          <p:spTgt spid="9"/>
                                        </p:tgtEl>
                                        <p:attrNameLst>
                                          <p:attrName>style.visibility</p:attrName>
                                        </p:attrNameLst>
                                      </p:cBhvr>
                                      <p:to>
                                        <p:strVal val="hidden"/>
                                      </p:to>
                                    </p:set>
                                  </p:childTnLst>
                                </p:cTn>
                              </p:par>
                              <p:par>
                                <p:cTn id="151" presetID="2" presetClass="exit" presetSubtype="2" fill="hold" grpId="2" nodeType="withEffect">
                                  <p:stCondLst>
                                    <p:cond delay="0"/>
                                  </p:stCondLst>
                                  <p:childTnLst>
                                    <p:anim calcmode="lin" valueType="num">
                                      <p:cBhvr additive="base">
                                        <p:cTn id="152" dur="3000"/>
                                        <p:tgtEl>
                                          <p:spTgt spid="11"/>
                                        </p:tgtEl>
                                        <p:attrNameLst>
                                          <p:attrName>ppt_x</p:attrName>
                                        </p:attrNameLst>
                                      </p:cBhvr>
                                      <p:tavLst>
                                        <p:tav tm="0">
                                          <p:val>
                                            <p:strVal val="ppt_x"/>
                                          </p:val>
                                        </p:tav>
                                        <p:tav tm="100000">
                                          <p:val>
                                            <p:strVal val="1+ppt_w/2"/>
                                          </p:val>
                                        </p:tav>
                                      </p:tavLst>
                                    </p:anim>
                                    <p:anim calcmode="lin" valueType="num">
                                      <p:cBhvr additive="base">
                                        <p:cTn id="153" dur="3000"/>
                                        <p:tgtEl>
                                          <p:spTgt spid="11"/>
                                        </p:tgtEl>
                                        <p:attrNameLst>
                                          <p:attrName>ppt_y</p:attrName>
                                        </p:attrNameLst>
                                      </p:cBhvr>
                                      <p:tavLst>
                                        <p:tav tm="0">
                                          <p:val>
                                            <p:strVal val="ppt_y"/>
                                          </p:val>
                                        </p:tav>
                                        <p:tav tm="100000">
                                          <p:val>
                                            <p:strVal val="ppt_y"/>
                                          </p:val>
                                        </p:tav>
                                      </p:tavLst>
                                    </p:anim>
                                    <p:set>
                                      <p:cBhvr>
                                        <p:cTn id="154" dur="1" fill="hold">
                                          <p:stCondLst>
                                            <p:cond delay="2999"/>
                                          </p:stCondLst>
                                        </p:cTn>
                                        <p:tgtEl>
                                          <p:spTgt spid="11"/>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13"/>
                                        </p:tgtEl>
                                        <p:attrNameLst>
                                          <p:attrName>ppt_x</p:attrName>
                                        </p:attrNameLst>
                                      </p:cBhvr>
                                      <p:tavLst>
                                        <p:tav tm="0">
                                          <p:val>
                                            <p:strVal val="ppt_x"/>
                                          </p:val>
                                        </p:tav>
                                        <p:tav tm="100000">
                                          <p:val>
                                            <p:strVal val="1+ppt_w/2"/>
                                          </p:val>
                                        </p:tav>
                                      </p:tavLst>
                                    </p:anim>
                                    <p:anim calcmode="lin" valueType="num">
                                      <p:cBhvr additive="base">
                                        <p:cTn id="157" dur="3000"/>
                                        <p:tgtEl>
                                          <p:spTgt spid="13"/>
                                        </p:tgtEl>
                                        <p:attrNameLst>
                                          <p:attrName>ppt_y</p:attrName>
                                        </p:attrNameLst>
                                      </p:cBhvr>
                                      <p:tavLst>
                                        <p:tav tm="0">
                                          <p:val>
                                            <p:strVal val="ppt_y"/>
                                          </p:val>
                                        </p:tav>
                                        <p:tav tm="100000">
                                          <p:val>
                                            <p:strVal val="ppt_y"/>
                                          </p:val>
                                        </p:tav>
                                      </p:tavLst>
                                    </p:anim>
                                    <p:set>
                                      <p:cBhvr>
                                        <p:cTn id="158" dur="1" fill="hold">
                                          <p:stCondLst>
                                            <p:cond delay="2999"/>
                                          </p:stCondLst>
                                        </p:cTn>
                                        <p:tgtEl>
                                          <p:spTgt spid="13"/>
                                        </p:tgtEl>
                                        <p:attrNameLst>
                                          <p:attrName>style.visibility</p:attrName>
                                        </p:attrNameLst>
                                      </p:cBhvr>
                                      <p:to>
                                        <p:strVal val="hidden"/>
                                      </p:to>
                                    </p:set>
                                  </p:childTnLst>
                                </p:cTn>
                              </p:par>
                              <p:par>
                                <p:cTn id="159" presetID="2" presetClass="exit" presetSubtype="2" fill="hold" grpId="2" nodeType="withEffect">
                                  <p:stCondLst>
                                    <p:cond delay="0"/>
                                  </p:stCondLst>
                                  <p:childTnLst>
                                    <p:anim calcmode="lin" valueType="num">
                                      <p:cBhvr additive="base">
                                        <p:cTn id="160" dur="3000"/>
                                        <p:tgtEl>
                                          <p:spTgt spid="15"/>
                                        </p:tgtEl>
                                        <p:attrNameLst>
                                          <p:attrName>ppt_x</p:attrName>
                                        </p:attrNameLst>
                                      </p:cBhvr>
                                      <p:tavLst>
                                        <p:tav tm="0">
                                          <p:val>
                                            <p:strVal val="ppt_x"/>
                                          </p:val>
                                        </p:tav>
                                        <p:tav tm="100000">
                                          <p:val>
                                            <p:strVal val="1+ppt_w/2"/>
                                          </p:val>
                                        </p:tav>
                                      </p:tavLst>
                                    </p:anim>
                                    <p:anim calcmode="lin" valueType="num">
                                      <p:cBhvr additive="base">
                                        <p:cTn id="161" dur="3000"/>
                                        <p:tgtEl>
                                          <p:spTgt spid="15"/>
                                        </p:tgtEl>
                                        <p:attrNameLst>
                                          <p:attrName>ppt_y</p:attrName>
                                        </p:attrNameLst>
                                      </p:cBhvr>
                                      <p:tavLst>
                                        <p:tav tm="0">
                                          <p:val>
                                            <p:strVal val="ppt_y"/>
                                          </p:val>
                                        </p:tav>
                                        <p:tav tm="100000">
                                          <p:val>
                                            <p:strVal val="ppt_y"/>
                                          </p:val>
                                        </p:tav>
                                      </p:tavLst>
                                    </p:anim>
                                    <p:set>
                                      <p:cBhvr>
                                        <p:cTn id="162" dur="1" fill="hold">
                                          <p:stCondLst>
                                            <p:cond delay="2999"/>
                                          </p:stCondLst>
                                        </p:cTn>
                                        <p:tgtEl>
                                          <p:spTgt spid="15"/>
                                        </p:tgtEl>
                                        <p:attrNameLst>
                                          <p:attrName>style.visibility</p:attrName>
                                        </p:attrNameLst>
                                      </p:cBhvr>
                                      <p:to>
                                        <p:strVal val="hidden"/>
                                      </p:to>
                                    </p:set>
                                  </p:childTnLst>
                                </p:cTn>
                              </p:par>
                              <p:par>
                                <p:cTn id="163" presetID="2" presetClass="exit" presetSubtype="8" fill="hold" grpId="2" nodeType="withEffect">
                                  <p:stCondLst>
                                    <p:cond delay="0"/>
                                  </p:stCondLst>
                                  <p:childTnLst>
                                    <p:anim calcmode="lin" valueType="num">
                                      <p:cBhvr additive="base">
                                        <p:cTn id="164" dur="3000"/>
                                        <p:tgtEl>
                                          <p:spTgt spid="4"/>
                                        </p:tgtEl>
                                        <p:attrNameLst>
                                          <p:attrName>ppt_x</p:attrName>
                                        </p:attrNameLst>
                                      </p:cBhvr>
                                      <p:tavLst>
                                        <p:tav tm="0">
                                          <p:val>
                                            <p:strVal val="ppt_x"/>
                                          </p:val>
                                        </p:tav>
                                        <p:tav tm="100000">
                                          <p:val>
                                            <p:strVal val="0-ppt_w/2"/>
                                          </p:val>
                                        </p:tav>
                                      </p:tavLst>
                                    </p:anim>
                                    <p:anim calcmode="lin" valueType="num">
                                      <p:cBhvr additive="base">
                                        <p:cTn id="165" dur="3000"/>
                                        <p:tgtEl>
                                          <p:spTgt spid="4"/>
                                        </p:tgtEl>
                                        <p:attrNameLst>
                                          <p:attrName>ppt_y</p:attrName>
                                        </p:attrNameLst>
                                      </p:cBhvr>
                                      <p:tavLst>
                                        <p:tav tm="0">
                                          <p:val>
                                            <p:strVal val="ppt_y"/>
                                          </p:val>
                                        </p:tav>
                                        <p:tav tm="100000">
                                          <p:val>
                                            <p:strVal val="ppt_y"/>
                                          </p:val>
                                        </p:tav>
                                      </p:tavLst>
                                    </p:anim>
                                    <p:set>
                                      <p:cBhvr>
                                        <p:cTn id="166" dur="1" fill="hold">
                                          <p:stCondLst>
                                            <p:cond delay="2999"/>
                                          </p:stCondLst>
                                        </p:cTn>
                                        <p:tgtEl>
                                          <p:spTgt spid="4"/>
                                        </p:tgtEl>
                                        <p:attrNameLst>
                                          <p:attrName>style.visibility</p:attrName>
                                        </p:attrNameLst>
                                      </p:cBhvr>
                                      <p:to>
                                        <p:strVal val="hidden"/>
                                      </p:to>
                                    </p:set>
                                  </p:childTnLst>
                                </p:cTn>
                              </p:par>
                              <p:par>
                                <p:cTn id="167" presetID="2" presetClass="exit" presetSubtype="8" fill="hold" grpId="2" nodeType="withEffect">
                                  <p:stCondLst>
                                    <p:cond delay="0"/>
                                  </p:stCondLst>
                                  <p:childTnLst>
                                    <p:anim calcmode="lin" valueType="num">
                                      <p:cBhvr additive="base">
                                        <p:cTn id="168" dur="3000"/>
                                        <p:tgtEl>
                                          <p:spTgt spid="6"/>
                                        </p:tgtEl>
                                        <p:attrNameLst>
                                          <p:attrName>ppt_x</p:attrName>
                                        </p:attrNameLst>
                                      </p:cBhvr>
                                      <p:tavLst>
                                        <p:tav tm="0">
                                          <p:val>
                                            <p:strVal val="ppt_x"/>
                                          </p:val>
                                        </p:tav>
                                        <p:tav tm="100000">
                                          <p:val>
                                            <p:strVal val="0-ppt_w/2"/>
                                          </p:val>
                                        </p:tav>
                                      </p:tavLst>
                                    </p:anim>
                                    <p:anim calcmode="lin" valueType="num">
                                      <p:cBhvr additive="base">
                                        <p:cTn id="169" dur="3000"/>
                                        <p:tgtEl>
                                          <p:spTgt spid="6"/>
                                        </p:tgtEl>
                                        <p:attrNameLst>
                                          <p:attrName>ppt_y</p:attrName>
                                        </p:attrNameLst>
                                      </p:cBhvr>
                                      <p:tavLst>
                                        <p:tav tm="0">
                                          <p:val>
                                            <p:strVal val="ppt_y"/>
                                          </p:val>
                                        </p:tav>
                                        <p:tav tm="100000">
                                          <p:val>
                                            <p:strVal val="ppt_y"/>
                                          </p:val>
                                        </p:tav>
                                      </p:tavLst>
                                    </p:anim>
                                    <p:set>
                                      <p:cBhvr>
                                        <p:cTn id="170" dur="1" fill="hold">
                                          <p:stCondLst>
                                            <p:cond delay="2999"/>
                                          </p:stCondLst>
                                        </p:cTn>
                                        <p:tgtEl>
                                          <p:spTgt spid="6"/>
                                        </p:tgtEl>
                                        <p:attrNameLst>
                                          <p:attrName>style.visibility</p:attrName>
                                        </p:attrNameLst>
                                      </p:cBhvr>
                                      <p:to>
                                        <p:strVal val="hidden"/>
                                      </p:to>
                                    </p:set>
                                  </p:childTnLst>
                                </p:cTn>
                              </p:par>
                              <p:par>
                                <p:cTn id="171" presetID="2" presetClass="exit" presetSubtype="8" fill="hold" grpId="2" nodeType="withEffect">
                                  <p:stCondLst>
                                    <p:cond delay="0"/>
                                  </p:stCondLst>
                                  <p:childTnLst>
                                    <p:anim calcmode="lin" valueType="num">
                                      <p:cBhvr additive="base">
                                        <p:cTn id="172" dur="3000"/>
                                        <p:tgtEl>
                                          <p:spTgt spid="8"/>
                                        </p:tgtEl>
                                        <p:attrNameLst>
                                          <p:attrName>ppt_x</p:attrName>
                                        </p:attrNameLst>
                                      </p:cBhvr>
                                      <p:tavLst>
                                        <p:tav tm="0">
                                          <p:val>
                                            <p:strVal val="ppt_x"/>
                                          </p:val>
                                        </p:tav>
                                        <p:tav tm="100000">
                                          <p:val>
                                            <p:strVal val="0-ppt_w/2"/>
                                          </p:val>
                                        </p:tav>
                                      </p:tavLst>
                                    </p:anim>
                                    <p:anim calcmode="lin" valueType="num">
                                      <p:cBhvr additive="base">
                                        <p:cTn id="173" dur="3000"/>
                                        <p:tgtEl>
                                          <p:spTgt spid="8"/>
                                        </p:tgtEl>
                                        <p:attrNameLst>
                                          <p:attrName>ppt_y</p:attrName>
                                        </p:attrNameLst>
                                      </p:cBhvr>
                                      <p:tavLst>
                                        <p:tav tm="0">
                                          <p:val>
                                            <p:strVal val="ppt_y"/>
                                          </p:val>
                                        </p:tav>
                                        <p:tav tm="100000">
                                          <p:val>
                                            <p:strVal val="ppt_y"/>
                                          </p:val>
                                        </p:tav>
                                      </p:tavLst>
                                    </p:anim>
                                    <p:set>
                                      <p:cBhvr>
                                        <p:cTn id="174" dur="1" fill="hold">
                                          <p:stCondLst>
                                            <p:cond delay="2999"/>
                                          </p:stCondLst>
                                        </p:cTn>
                                        <p:tgtEl>
                                          <p:spTgt spid="8"/>
                                        </p:tgtEl>
                                        <p:attrNameLst>
                                          <p:attrName>style.visibility</p:attrName>
                                        </p:attrNameLst>
                                      </p:cBhvr>
                                      <p:to>
                                        <p:strVal val="hidden"/>
                                      </p:to>
                                    </p:set>
                                  </p:childTnLst>
                                </p:cTn>
                              </p:par>
                              <p:par>
                                <p:cTn id="175" presetID="2" presetClass="exit" presetSubtype="8" fill="hold" grpId="2" nodeType="withEffect">
                                  <p:stCondLst>
                                    <p:cond delay="0"/>
                                  </p:stCondLst>
                                  <p:childTnLst>
                                    <p:anim calcmode="lin" valueType="num">
                                      <p:cBhvr additive="base">
                                        <p:cTn id="176" dur="3000"/>
                                        <p:tgtEl>
                                          <p:spTgt spid="10"/>
                                        </p:tgtEl>
                                        <p:attrNameLst>
                                          <p:attrName>ppt_x</p:attrName>
                                        </p:attrNameLst>
                                      </p:cBhvr>
                                      <p:tavLst>
                                        <p:tav tm="0">
                                          <p:val>
                                            <p:strVal val="ppt_x"/>
                                          </p:val>
                                        </p:tav>
                                        <p:tav tm="100000">
                                          <p:val>
                                            <p:strVal val="0-ppt_w/2"/>
                                          </p:val>
                                        </p:tav>
                                      </p:tavLst>
                                    </p:anim>
                                    <p:anim calcmode="lin" valueType="num">
                                      <p:cBhvr additive="base">
                                        <p:cTn id="177" dur="3000"/>
                                        <p:tgtEl>
                                          <p:spTgt spid="10"/>
                                        </p:tgtEl>
                                        <p:attrNameLst>
                                          <p:attrName>ppt_y</p:attrName>
                                        </p:attrNameLst>
                                      </p:cBhvr>
                                      <p:tavLst>
                                        <p:tav tm="0">
                                          <p:val>
                                            <p:strVal val="ppt_y"/>
                                          </p:val>
                                        </p:tav>
                                        <p:tav tm="100000">
                                          <p:val>
                                            <p:strVal val="ppt_y"/>
                                          </p:val>
                                        </p:tav>
                                      </p:tavLst>
                                    </p:anim>
                                    <p:set>
                                      <p:cBhvr>
                                        <p:cTn id="178" dur="1" fill="hold">
                                          <p:stCondLst>
                                            <p:cond delay="2999"/>
                                          </p:stCondLst>
                                        </p:cTn>
                                        <p:tgtEl>
                                          <p:spTgt spid="10"/>
                                        </p:tgtEl>
                                        <p:attrNameLst>
                                          <p:attrName>style.visibility</p:attrName>
                                        </p:attrNameLst>
                                      </p:cBhvr>
                                      <p:to>
                                        <p:strVal val="hidden"/>
                                      </p:to>
                                    </p:set>
                                  </p:childTnLst>
                                </p:cTn>
                              </p:par>
                              <p:par>
                                <p:cTn id="179" presetID="2" presetClass="exit" presetSubtype="8" fill="hold" grpId="2" nodeType="withEffect">
                                  <p:stCondLst>
                                    <p:cond delay="0"/>
                                  </p:stCondLst>
                                  <p:childTnLst>
                                    <p:anim calcmode="lin" valueType="num">
                                      <p:cBhvr additive="base">
                                        <p:cTn id="180" dur="3000"/>
                                        <p:tgtEl>
                                          <p:spTgt spid="12"/>
                                        </p:tgtEl>
                                        <p:attrNameLst>
                                          <p:attrName>ppt_x</p:attrName>
                                        </p:attrNameLst>
                                      </p:cBhvr>
                                      <p:tavLst>
                                        <p:tav tm="0">
                                          <p:val>
                                            <p:strVal val="ppt_x"/>
                                          </p:val>
                                        </p:tav>
                                        <p:tav tm="100000">
                                          <p:val>
                                            <p:strVal val="0-ppt_w/2"/>
                                          </p:val>
                                        </p:tav>
                                      </p:tavLst>
                                    </p:anim>
                                    <p:anim calcmode="lin" valueType="num">
                                      <p:cBhvr additive="base">
                                        <p:cTn id="181" dur="3000"/>
                                        <p:tgtEl>
                                          <p:spTgt spid="12"/>
                                        </p:tgtEl>
                                        <p:attrNameLst>
                                          <p:attrName>ppt_y</p:attrName>
                                        </p:attrNameLst>
                                      </p:cBhvr>
                                      <p:tavLst>
                                        <p:tav tm="0">
                                          <p:val>
                                            <p:strVal val="ppt_y"/>
                                          </p:val>
                                        </p:tav>
                                        <p:tav tm="100000">
                                          <p:val>
                                            <p:strVal val="ppt_y"/>
                                          </p:val>
                                        </p:tav>
                                      </p:tavLst>
                                    </p:anim>
                                    <p:set>
                                      <p:cBhvr>
                                        <p:cTn id="182" dur="1" fill="hold">
                                          <p:stCondLst>
                                            <p:cond delay="2999"/>
                                          </p:stCondLst>
                                        </p:cTn>
                                        <p:tgtEl>
                                          <p:spTgt spid="12"/>
                                        </p:tgtEl>
                                        <p:attrNameLst>
                                          <p:attrName>style.visibility</p:attrName>
                                        </p:attrNameLst>
                                      </p:cBhvr>
                                      <p:to>
                                        <p:strVal val="hidden"/>
                                      </p:to>
                                    </p:set>
                                  </p:childTnLst>
                                </p:cTn>
                              </p:par>
                              <p:par>
                                <p:cTn id="183" presetID="2" presetClass="exit" presetSubtype="8" fill="hold" grpId="2" nodeType="withEffect">
                                  <p:stCondLst>
                                    <p:cond delay="0"/>
                                  </p:stCondLst>
                                  <p:childTnLst>
                                    <p:anim calcmode="lin" valueType="num">
                                      <p:cBhvr additive="base">
                                        <p:cTn id="184" dur="3000"/>
                                        <p:tgtEl>
                                          <p:spTgt spid="14"/>
                                        </p:tgtEl>
                                        <p:attrNameLst>
                                          <p:attrName>ppt_x</p:attrName>
                                        </p:attrNameLst>
                                      </p:cBhvr>
                                      <p:tavLst>
                                        <p:tav tm="0">
                                          <p:val>
                                            <p:strVal val="ppt_x"/>
                                          </p:val>
                                        </p:tav>
                                        <p:tav tm="100000">
                                          <p:val>
                                            <p:strVal val="0-ppt_w/2"/>
                                          </p:val>
                                        </p:tav>
                                      </p:tavLst>
                                    </p:anim>
                                    <p:anim calcmode="lin" valueType="num">
                                      <p:cBhvr additive="base">
                                        <p:cTn id="185" dur="3000"/>
                                        <p:tgtEl>
                                          <p:spTgt spid="14"/>
                                        </p:tgtEl>
                                        <p:attrNameLst>
                                          <p:attrName>ppt_y</p:attrName>
                                        </p:attrNameLst>
                                      </p:cBhvr>
                                      <p:tavLst>
                                        <p:tav tm="0">
                                          <p:val>
                                            <p:strVal val="ppt_y"/>
                                          </p:val>
                                        </p:tav>
                                        <p:tav tm="100000">
                                          <p:val>
                                            <p:strVal val="ppt_y"/>
                                          </p:val>
                                        </p:tav>
                                      </p:tavLst>
                                    </p:anim>
                                    <p:set>
                                      <p:cBhvr>
                                        <p:cTn id="186" dur="1" fill="hold">
                                          <p:stCondLst>
                                            <p:cond delay="2999"/>
                                          </p:stCondLst>
                                        </p:cTn>
                                        <p:tgtEl>
                                          <p:spTgt spid="14"/>
                                        </p:tgtEl>
                                        <p:attrNameLst>
                                          <p:attrName>style.visibility</p:attrName>
                                        </p:attrNameLst>
                                      </p:cBhvr>
                                      <p:to>
                                        <p:strVal val="hidden"/>
                                      </p:to>
                                    </p:set>
                                  </p:childTnLst>
                                </p:cTn>
                              </p:par>
                              <p:par>
                                <p:cTn id="187" presetID="2" presetClass="exit" presetSubtype="8" fill="hold" grpId="2" nodeType="withEffect">
                                  <p:stCondLst>
                                    <p:cond delay="0"/>
                                  </p:stCondLst>
                                  <p:childTnLst>
                                    <p:anim calcmode="lin" valueType="num">
                                      <p:cBhvr additive="base">
                                        <p:cTn id="188" dur="3000"/>
                                        <p:tgtEl>
                                          <p:spTgt spid="16"/>
                                        </p:tgtEl>
                                        <p:attrNameLst>
                                          <p:attrName>ppt_x</p:attrName>
                                        </p:attrNameLst>
                                      </p:cBhvr>
                                      <p:tavLst>
                                        <p:tav tm="0">
                                          <p:val>
                                            <p:strVal val="ppt_x"/>
                                          </p:val>
                                        </p:tav>
                                        <p:tav tm="100000">
                                          <p:val>
                                            <p:strVal val="0-ppt_w/2"/>
                                          </p:val>
                                        </p:tav>
                                      </p:tavLst>
                                    </p:anim>
                                    <p:anim calcmode="lin" valueType="num">
                                      <p:cBhvr additive="base">
                                        <p:cTn id="189" dur="3000"/>
                                        <p:tgtEl>
                                          <p:spTgt spid="16"/>
                                        </p:tgtEl>
                                        <p:attrNameLst>
                                          <p:attrName>ppt_y</p:attrName>
                                        </p:attrNameLst>
                                      </p:cBhvr>
                                      <p:tavLst>
                                        <p:tav tm="0">
                                          <p:val>
                                            <p:strVal val="ppt_y"/>
                                          </p:val>
                                        </p:tav>
                                        <p:tav tm="100000">
                                          <p:val>
                                            <p:strVal val="ppt_y"/>
                                          </p:val>
                                        </p:tav>
                                      </p:tavLst>
                                    </p:anim>
                                    <p:set>
                                      <p:cBhvr>
                                        <p:cTn id="190" dur="1" fill="hold">
                                          <p:stCondLst>
                                            <p:cond delay="2999"/>
                                          </p:stCondLst>
                                        </p:cTn>
                                        <p:tgtEl>
                                          <p:spTgt spid="16"/>
                                        </p:tgtEl>
                                        <p:attrNameLst>
                                          <p:attrName>style.visibility</p:attrName>
                                        </p:attrNameLst>
                                      </p:cBhvr>
                                      <p:to>
                                        <p:strVal val="hidden"/>
                                      </p:to>
                                    </p:set>
                                  </p:childTnLst>
                                </p:cTn>
                              </p:par>
                              <p:par>
                                <p:cTn id="191" presetID="8" presetClass="exit" presetSubtype="32" fill="hold" grpId="3" nodeType="withEffect">
                                  <p:stCondLst>
                                    <p:cond delay="0"/>
                                  </p:stCondLst>
                                  <p:childTnLst>
                                    <p:animEffect transition="out" filter="diamond(out)">
                                      <p:cBhvr>
                                        <p:cTn id="192" dur="3000"/>
                                        <p:tgtEl>
                                          <p:spTgt spid="3"/>
                                        </p:tgtEl>
                                      </p:cBhvr>
                                    </p:animEffect>
                                    <p:set>
                                      <p:cBhvr>
                                        <p:cTn id="193" dur="1" fill="hold">
                                          <p:stCondLst>
                                            <p:cond delay="2999"/>
                                          </p:stCondLst>
                                        </p:cTn>
                                        <p:tgtEl>
                                          <p:spTgt spid="3"/>
                                        </p:tgtEl>
                                        <p:attrNameLst>
                                          <p:attrName>style.visibility</p:attrName>
                                        </p:attrNameLst>
                                      </p:cBhvr>
                                      <p:to>
                                        <p:strVal val="hidden"/>
                                      </p:to>
                                    </p:set>
                                  </p:childTnLst>
                                </p:cTn>
                              </p:par>
                              <p:par>
                                <p:cTn id="194" presetID="8" presetClass="exit" presetSubtype="32" fill="hold" grpId="3" nodeType="withEffect">
                                  <p:stCondLst>
                                    <p:cond delay="0"/>
                                  </p:stCondLst>
                                  <p:childTnLst>
                                    <p:animEffect transition="out" filter="diamond(out)">
                                      <p:cBhvr>
                                        <p:cTn id="195" dur="3000"/>
                                        <p:tgtEl>
                                          <p:spTgt spid="5"/>
                                        </p:tgtEl>
                                      </p:cBhvr>
                                    </p:animEffect>
                                    <p:set>
                                      <p:cBhvr>
                                        <p:cTn id="196" dur="1" fill="hold">
                                          <p:stCondLst>
                                            <p:cond delay="2999"/>
                                          </p:stCondLst>
                                        </p:cTn>
                                        <p:tgtEl>
                                          <p:spTgt spid="5"/>
                                        </p:tgtEl>
                                        <p:attrNameLst>
                                          <p:attrName>style.visibility</p:attrName>
                                        </p:attrNameLst>
                                      </p:cBhvr>
                                      <p:to>
                                        <p:strVal val="hidden"/>
                                      </p:to>
                                    </p:set>
                                  </p:childTnLst>
                                </p:cTn>
                              </p:par>
                              <p:par>
                                <p:cTn id="197" presetID="8" presetClass="exit" presetSubtype="32" fill="hold" grpId="3" nodeType="withEffect">
                                  <p:stCondLst>
                                    <p:cond delay="0"/>
                                  </p:stCondLst>
                                  <p:childTnLst>
                                    <p:animEffect transition="out" filter="diamond(out)">
                                      <p:cBhvr>
                                        <p:cTn id="198" dur="3000"/>
                                        <p:tgtEl>
                                          <p:spTgt spid="7"/>
                                        </p:tgtEl>
                                      </p:cBhvr>
                                    </p:animEffect>
                                    <p:set>
                                      <p:cBhvr>
                                        <p:cTn id="199" dur="1" fill="hold">
                                          <p:stCondLst>
                                            <p:cond delay="2999"/>
                                          </p:stCondLst>
                                        </p:cTn>
                                        <p:tgtEl>
                                          <p:spTgt spid="7"/>
                                        </p:tgtEl>
                                        <p:attrNameLst>
                                          <p:attrName>style.visibility</p:attrName>
                                        </p:attrNameLst>
                                      </p:cBhvr>
                                      <p:to>
                                        <p:strVal val="hidden"/>
                                      </p:to>
                                    </p:set>
                                  </p:childTnLst>
                                </p:cTn>
                              </p:par>
                              <p:par>
                                <p:cTn id="200" presetID="8" presetClass="exit" presetSubtype="32" fill="hold" grpId="3" nodeType="withEffect">
                                  <p:stCondLst>
                                    <p:cond delay="0"/>
                                  </p:stCondLst>
                                  <p:childTnLst>
                                    <p:animEffect transition="out" filter="diamond(out)">
                                      <p:cBhvr>
                                        <p:cTn id="201" dur="3000"/>
                                        <p:tgtEl>
                                          <p:spTgt spid="9"/>
                                        </p:tgtEl>
                                      </p:cBhvr>
                                    </p:animEffect>
                                    <p:set>
                                      <p:cBhvr>
                                        <p:cTn id="202" dur="1" fill="hold">
                                          <p:stCondLst>
                                            <p:cond delay="2999"/>
                                          </p:stCondLst>
                                        </p:cTn>
                                        <p:tgtEl>
                                          <p:spTgt spid="9"/>
                                        </p:tgtEl>
                                        <p:attrNameLst>
                                          <p:attrName>style.visibility</p:attrName>
                                        </p:attrNameLst>
                                      </p:cBhvr>
                                      <p:to>
                                        <p:strVal val="hidden"/>
                                      </p:to>
                                    </p:set>
                                  </p:childTnLst>
                                </p:cTn>
                              </p:par>
                              <p:par>
                                <p:cTn id="203" presetID="8" presetClass="exit" presetSubtype="32" fill="hold" grpId="3" nodeType="withEffect">
                                  <p:stCondLst>
                                    <p:cond delay="0"/>
                                  </p:stCondLst>
                                  <p:childTnLst>
                                    <p:animEffect transition="out" filter="diamond(out)">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8" presetClass="exit" presetSubtype="32" fill="hold" grpId="3" nodeType="withEffect">
                                  <p:stCondLst>
                                    <p:cond delay="0"/>
                                  </p:stCondLst>
                                  <p:childTnLst>
                                    <p:animEffect transition="out" filter="diamond(out)">
                                      <p:cBhvr>
                                        <p:cTn id="207" dur="3000"/>
                                        <p:tgtEl>
                                          <p:spTgt spid="13"/>
                                        </p:tgtEl>
                                      </p:cBhvr>
                                    </p:animEffect>
                                    <p:set>
                                      <p:cBhvr>
                                        <p:cTn id="208" dur="1" fill="hold">
                                          <p:stCondLst>
                                            <p:cond delay="2999"/>
                                          </p:stCondLst>
                                        </p:cTn>
                                        <p:tgtEl>
                                          <p:spTgt spid="13"/>
                                        </p:tgtEl>
                                        <p:attrNameLst>
                                          <p:attrName>style.visibility</p:attrName>
                                        </p:attrNameLst>
                                      </p:cBhvr>
                                      <p:to>
                                        <p:strVal val="hidden"/>
                                      </p:to>
                                    </p:set>
                                  </p:childTnLst>
                                </p:cTn>
                              </p:par>
                              <p:par>
                                <p:cTn id="209" presetID="8" presetClass="exit" presetSubtype="32" fill="hold" grpId="3" nodeType="withEffect">
                                  <p:stCondLst>
                                    <p:cond delay="0"/>
                                  </p:stCondLst>
                                  <p:childTnLst>
                                    <p:animEffect transition="out" filter="diamond(out)">
                                      <p:cBhvr>
                                        <p:cTn id="210" dur="3000"/>
                                        <p:tgtEl>
                                          <p:spTgt spid="15"/>
                                        </p:tgtEl>
                                      </p:cBhvr>
                                    </p:animEffect>
                                    <p:set>
                                      <p:cBhvr>
                                        <p:cTn id="211" dur="1" fill="hold">
                                          <p:stCondLst>
                                            <p:cond delay="2999"/>
                                          </p:stCondLst>
                                        </p:cTn>
                                        <p:tgtEl>
                                          <p:spTgt spid="15"/>
                                        </p:tgtEl>
                                        <p:attrNameLst>
                                          <p:attrName>style.visibility</p:attrName>
                                        </p:attrNameLst>
                                      </p:cBhvr>
                                      <p:to>
                                        <p:strVal val="hidden"/>
                                      </p:to>
                                    </p:set>
                                  </p:childTnLst>
                                </p:cTn>
                              </p:par>
                              <p:par>
                                <p:cTn id="212" presetID="8" presetClass="exit" presetSubtype="32" fill="hold" grpId="3" nodeType="withEffect">
                                  <p:stCondLst>
                                    <p:cond delay="0"/>
                                  </p:stCondLst>
                                  <p:childTnLst>
                                    <p:animEffect transition="out" filter="diamond(out)">
                                      <p:cBhvr>
                                        <p:cTn id="213" dur="3000"/>
                                        <p:tgtEl>
                                          <p:spTgt spid="4"/>
                                        </p:tgtEl>
                                      </p:cBhvr>
                                    </p:animEffect>
                                    <p:set>
                                      <p:cBhvr>
                                        <p:cTn id="214" dur="1" fill="hold">
                                          <p:stCondLst>
                                            <p:cond delay="2999"/>
                                          </p:stCondLst>
                                        </p:cTn>
                                        <p:tgtEl>
                                          <p:spTgt spid="4"/>
                                        </p:tgtEl>
                                        <p:attrNameLst>
                                          <p:attrName>style.visibility</p:attrName>
                                        </p:attrNameLst>
                                      </p:cBhvr>
                                      <p:to>
                                        <p:strVal val="hidden"/>
                                      </p:to>
                                    </p:set>
                                  </p:childTnLst>
                                </p:cTn>
                              </p:par>
                              <p:par>
                                <p:cTn id="215" presetID="8" presetClass="exit" presetSubtype="32" fill="hold" grpId="3" nodeType="withEffect">
                                  <p:stCondLst>
                                    <p:cond delay="0"/>
                                  </p:stCondLst>
                                  <p:childTnLst>
                                    <p:animEffect transition="out" filter="diamond(out)">
                                      <p:cBhvr>
                                        <p:cTn id="216" dur="3000"/>
                                        <p:tgtEl>
                                          <p:spTgt spid="6"/>
                                        </p:tgtEl>
                                      </p:cBhvr>
                                    </p:animEffect>
                                    <p:set>
                                      <p:cBhvr>
                                        <p:cTn id="217" dur="1" fill="hold">
                                          <p:stCondLst>
                                            <p:cond delay="2999"/>
                                          </p:stCondLst>
                                        </p:cTn>
                                        <p:tgtEl>
                                          <p:spTgt spid="6"/>
                                        </p:tgtEl>
                                        <p:attrNameLst>
                                          <p:attrName>style.visibility</p:attrName>
                                        </p:attrNameLst>
                                      </p:cBhvr>
                                      <p:to>
                                        <p:strVal val="hidden"/>
                                      </p:to>
                                    </p:set>
                                  </p:childTnLst>
                                </p:cTn>
                              </p:par>
                              <p:par>
                                <p:cTn id="218" presetID="8" presetClass="exit" presetSubtype="32" fill="hold" grpId="3" nodeType="withEffect">
                                  <p:stCondLst>
                                    <p:cond delay="0"/>
                                  </p:stCondLst>
                                  <p:childTnLst>
                                    <p:animEffect transition="out" filter="diamond(out)">
                                      <p:cBhvr>
                                        <p:cTn id="219" dur="3000"/>
                                        <p:tgtEl>
                                          <p:spTgt spid="8"/>
                                        </p:tgtEl>
                                      </p:cBhvr>
                                    </p:animEffect>
                                    <p:set>
                                      <p:cBhvr>
                                        <p:cTn id="220" dur="1" fill="hold">
                                          <p:stCondLst>
                                            <p:cond delay="2999"/>
                                          </p:stCondLst>
                                        </p:cTn>
                                        <p:tgtEl>
                                          <p:spTgt spid="8"/>
                                        </p:tgtEl>
                                        <p:attrNameLst>
                                          <p:attrName>style.visibility</p:attrName>
                                        </p:attrNameLst>
                                      </p:cBhvr>
                                      <p:to>
                                        <p:strVal val="hidden"/>
                                      </p:to>
                                    </p:set>
                                  </p:childTnLst>
                                </p:cTn>
                              </p:par>
                              <p:par>
                                <p:cTn id="221" presetID="8" presetClass="exit" presetSubtype="32" fill="hold" grpId="3" nodeType="withEffect">
                                  <p:stCondLst>
                                    <p:cond delay="0"/>
                                  </p:stCondLst>
                                  <p:childTnLst>
                                    <p:animEffect transition="out" filter="diamond(out)">
                                      <p:cBhvr>
                                        <p:cTn id="222" dur="3000"/>
                                        <p:tgtEl>
                                          <p:spTgt spid="10"/>
                                        </p:tgtEl>
                                      </p:cBhvr>
                                    </p:animEffect>
                                    <p:set>
                                      <p:cBhvr>
                                        <p:cTn id="223" dur="1" fill="hold">
                                          <p:stCondLst>
                                            <p:cond delay="2999"/>
                                          </p:stCondLst>
                                        </p:cTn>
                                        <p:tgtEl>
                                          <p:spTgt spid="10"/>
                                        </p:tgtEl>
                                        <p:attrNameLst>
                                          <p:attrName>style.visibility</p:attrName>
                                        </p:attrNameLst>
                                      </p:cBhvr>
                                      <p:to>
                                        <p:strVal val="hidden"/>
                                      </p:to>
                                    </p:set>
                                  </p:childTnLst>
                                </p:cTn>
                              </p:par>
                              <p:par>
                                <p:cTn id="224" presetID="8" presetClass="exit" presetSubtype="32" fill="hold" grpId="3" nodeType="withEffect">
                                  <p:stCondLst>
                                    <p:cond delay="0"/>
                                  </p:stCondLst>
                                  <p:childTnLst>
                                    <p:animEffect transition="out" filter="diamond(out)">
                                      <p:cBhvr>
                                        <p:cTn id="225" dur="3000"/>
                                        <p:tgtEl>
                                          <p:spTgt spid="12"/>
                                        </p:tgtEl>
                                      </p:cBhvr>
                                    </p:animEffect>
                                    <p:set>
                                      <p:cBhvr>
                                        <p:cTn id="226" dur="1" fill="hold">
                                          <p:stCondLst>
                                            <p:cond delay="2999"/>
                                          </p:stCondLst>
                                        </p:cTn>
                                        <p:tgtEl>
                                          <p:spTgt spid="12"/>
                                        </p:tgtEl>
                                        <p:attrNameLst>
                                          <p:attrName>style.visibility</p:attrName>
                                        </p:attrNameLst>
                                      </p:cBhvr>
                                      <p:to>
                                        <p:strVal val="hidden"/>
                                      </p:to>
                                    </p:set>
                                  </p:childTnLst>
                                </p:cTn>
                              </p:par>
                              <p:par>
                                <p:cTn id="227" presetID="8" presetClass="exit" presetSubtype="32" fill="hold" grpId="3" nodeType="withEffect">
                                  <p:stCondLst>
                                    <p:cond delay="0"/>
                                  </p:stCondLst>
                                  <p:childTnLst>
                                    <p:animEffect transition="out" filter="diamond(out)">
                                      <p:cBhvr>
                                        <p:cTn id="228" dur="3000"/>
                                        <p:tgtEl>
                                          <p:spTgt spid="14"/>
                                        </p:tgtEl>
                                      </p:cBhvr>
                                    </p:animEffect>
                                    <p:set>
                                      <p:cBhvr>
                                        <p:cTn id="229" dur="1" fill="hold">
                                          <p:stCondLst>
                                            <p:cond delay="2999"/>
                                          </p:stCondLst>
                                        </p:cTn>
                                        <p:tgtEl>
                                          <p:spTgt spid="14"/>
                                        </p:tgtEl>
                                        <p:attrNameLst>
                                          <p:attrName>style.visibility</p:attrName>
                                        </p:attrNameLst>
                                      </p:cBhvr>
                                      <p:to>
                                        <p:strVal val="hidden"/>
                                      </p:to>
                                    </p:set>
                                  </p:childTnLst>
                                </p:cTn>
                              </p:par>
                              <p:par>
                                <p:cTn id="230" presetID="8" presetClass="exit" presetSubtype="32" fill="hold" grpId="3" nodeType="withEffect">
                                  <p:stCondLst>
                                    <p:cond delay="0"/>
                                  </p:stCondLst>
                                  <p:childTnLst>
                                    <p:animEffect transition="out" filter="diamond(out)">
                                      <p:cBhvr>
                                        <p:cTn id="231" dur="3000"/>
                                        <p:tgtEl>
                                          <p:spTgt spid="16"/>
                                        </p:tgtEl>
                                      </p:cBhvr>
                                    </p:animEffect>
                                    <p:set>
                                      <p:cBhvr>
                                        <p:cTn id="232" dur="1" fill="hold">
                                          <p:stCondLst>
                                            <p:cond delay="2999"/>
                                          </p:stCondLst>
                                        </p:cTn>
                                        <p:tgtEl>
                                          <p:spTgt spid="16"/>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 calcmode="lin" valueType="num">
                                      <p:cBhvr>
                                        <p:cTn id="235" dur="3000" fill="hold"/>
                                        <p:tgtEl>
                                          <p:spTgt spid="2"/>
                                        </p:tgtEl>
                                        <p:attrNameLst>
                                          <p:attrName>ppt_w</p:attrName>
                                        </p:attrNameLst>
                                      </p:cBhvr>
                                      <p:tavLst>
                                        <p:tav tm="0">
                                          <p:val>
                                            <p:strVal val="4/3*#ppt_w"/>
                                          </p:val>
                                        </p:tav>
                                        <p:tav tm="100000">
                                          <p:val>
                                            <p:strVal val="#ppt_w"/>
                                          </p:val>
                                        </p:tav>
                                      </p:tavLst>
                                    </p:anim>
                                    <p:anim calcmode="lin" valueType="num">
                                      <p:cBhvr>
                                        <p:cTn id="236" dur="3000" fill="hold"/>
                                        <p:tgtEl>
                                          <p:spTgt spid="2"/>
                                        </p:tgtEl>
                                        <p:attrNameLst>
                                          <p:attrName>ppt_h</p:attrName>
                                        </p:attrNameLst>
                                      </p:cBhvr>
                                      <p:tavLst>
                                        <p:tav tm="0">
                                          <p:val>
                                            <p:strVal val="4/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Effect transition="in" filter="barn(outVertical)">
                                      <p:cBhvr>
                                        <p:cTn id="2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7D3AB"/>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fateev_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4000496" y="214296"/>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4714876" y="428610"/>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5286380" y="785800"/>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5572132" y="1285866"/>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715008" y="1857370"/>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715008" y="2357436"/>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5572132" y="2857502"/>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286380" y="3214692"/>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857752" y="3571882"/>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429124" y="3714758"/>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357554" y="357172"/>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857488" y="571486"/>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500298" y="928676"/>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2214546" y="1285866"/>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143108" y="1785932"/>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214546" y="2357436"/>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500298" y="2928940"/>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928926" y="3429006"/>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3714744" y="3714758"/>
            <a:ext cx="1214446" cy="1214446"/>
          </a:xfrm>
          <a:prstGeom prst="ellipse">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ppt_w</p:attrName>
                                        </p:attrNameLst>
                                      </p:cBhvr>
                                      <p:tavLst>
                                        <p:tav tm="0">
                                          <p:val>
                                            <p:fltVal val="0"/>
                                          </p:val>
                                        </p:tav>
                                        <p:tav tm="100000">
                                          <p:val>
                                            <p:strVal val="#ppt_w"/>
                                          </p:val>
                                        </p:tav>
                                      </p:tavLst>
                                    </p:anim>
                                    <p:anim calcmode="lin" valueType="num">
                                      <p:cBhvr>
                                        <p:cTn id="59" dur="3000" fill="hold"/>
                                        <p:tgtEl>
                                          <p:spTgt spid="11"/>
                                        </p:tgtEl>
                                        <p:attrNameLst>
                                          <p:attrName>ppt_h</p:attrName>
                                        </p:attrNameLst>
                                      </p:cBhvr>
                                      <p:tavLst>
                                        <p:tav tm="0">
                                          <p:val>
                                            <p:fltVal val="0"/>
                                          </p:val>
                                        </p:tav>
                                        <p:tav tm="100000">
                                          <p:val>
                                            <p:strVal val="#ppt_h"/>
                                          </p:val>
                                        </p:tav>
                                      </p:tavLst>
                                    </p:anim>
                                    <p:anim calcmode="lin" valueType="num">
                                      <p:cBhvr>
                                        <p:cTn id="60" dur="3000" fill="hold"/>
                                        <p:tgtEl>
                                          <p:spTgt spid="11"/>
                                        </p:tgtEl>
                                        <p:attrNameLst>
                                          <p:attrName>ppt_x</p:attrName>
                                        </p:attrNameLst>
                                      </p:cBhvr>
                                      <p:tavLst>
                                        <p:tav tm="0">
                                          <p:val>
                                            <p:fltVal val="0.5"/>
                                          </p:val>
                                        </p:tav>
                                        <p:tav tm="100000">
                                          <p:val>
                                            <p:strVal val="#ppt_x"/>
                                          </p:val>
                                        </p:tav>
                                      </p:tavLst>
                                    </p:anim>
                                    <p:anim calcmode="lin" valueType="num">
                                      <p:cBhvr>
                                        <p:cTn id="61" dur="3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3000" fill="hold"/>
                                        <p:tgtEl>
                                          <p:spTgt spid="12"/>
                                        </p:tgtEl>
                                        <p:attrNameLst>
                                          <p:attrName>ppt_w</p:attrName>
                                        </p:attrNameLst>
                                      </p:cBhvr>
                                      <p:tavLst>
                                        <p:tav tm="0">
                                          <p:val>
                                            <p:fltVal val="0"/>
                                          </p:val>
                                        </p:tav>
                                        <p:tav tm="100000">
                                          <p:val>
                                            <p:strVal val="#ppt_w"/>
                                          </p:val>
                                        </p:tav>
                                      </p:tavLst>
                                    </p:anim>
                                    <p:anim calcmode="lin" valueType="num">
                                      <p:cBhvr>
                                        <p:cTn id="65" dur="3000" fill="hold"/>
                                        <p:tgtEl>
                                          <p:spTgt spid="12"/>
                                        </p:tgtEl>
                                        <p:attrNameLst>
                                          <p:attrName>ppt_h</p:attrName>
                                        </p:attrNameLst>
                                      </p:cBhvr>
                                      <p:tavLst>
                                        <p:tav tm="0">
                                          <p:val>
                                            <p:fltVal val="0"/>
                                          </p:val>
                                        </p:tav>
                                        <p:tav tm="100000">
                                          <p:val>
                                            <p:strVal val="#ppt_h"/>
                                          </p:val>
                                        </p:tav>
                                      </p:tavLst>
                                    </p:anim>
                                    <p:anim calcmode="lin" valueType="num">
                                      <p:cBhvr>
                                        <p:cTn id="66" dur="3000" fill="hold"/>
                                        <p:tgtEl>
                                          <p:spTgt spid="12"/>
                                        </p:tgtEl>
                                        <p:attrNameLst>
                                          <p:attrName>ppt_x</p:attrName>
                                        </p:attrNameLst>
                                      </p:cBhvr>
                                      <p:tavLst>
                                        <p:tav tm="0">
                                          <p:val>
                                            <p:fltVal val="0.5"/>
                                          </p:val>
                                        </p:tav>
                                        <p:tav tm="100000">
                                          <p:val>
                                            <p:strVal val="#ppt_x"/>
                                          </p:val>
                                        </p:tav>
                                      </p:tavLst>
                                    </p:anim>
                                    <p:anim calcmode="lin" valueType="num">
                                      <p:cBhvr>
                                        <p:cTn id="67" dur="3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p:val>
                                            <p:fltVal val="0"/>
                                          </p:val>
                                        </p:tav>
                                        <p:tav tm="100000">
                                          <p:val>
                                            <p:strVal val="#ppt_w"/>
                                          </p:val>
                                        </p:tav>
                                      </p:tavLst>
                                    </p:anim>
                                    <p:anim calcmode="lin" valueType="num">
                                      <p:cBhvr>
                                        <p:cTn id="71" dur="3000" fill="hold"/>
                                        <p:tgtEl>
                                          <p:spTgt spid="13"/>
                                        </p:tgtEl>
                                        <p:attrNameLst>
                                          <p:attrName>ppt_h</p:attrName>
                                        </p:attrNameLst>
                                      </p:cBhvr>
                                      <p:tavLst>
                                        <p:tav tm="0">
                                          <p:val>
                                            <p:fltVal val="0"/>
                                          </p:val>
                                        </p:tav>
                                        <p:tav tm="100000">
                                          <p:val>
                                            <p:strVal val="#ppt_h"/>
                                          </p:val>
                                        </p:tav>
                                      </p:tavLst>
                                    </p:anim>
                                    <p:anim calcmode="lin" valueType="num">
                                      <p:cBhvr>
                                        <p:cTn id="72" dur="3000" fill="hold"/>
                                        <p:tgtEl>
                                          <p:spTgt spid="13"/>
                                        </p:tgtEl>
                                        <p:attrNameLst>
                                          <p:attrName>ppt_x</p:attrName>
                                        </p:attrNameLst>
                                      </p:cBhvr>
                                      <p:tavLst>
                                        <p:tav tm="0">
                                          <p:val>
                                            <p:fltVal val="0.5"/>
                                          </p:val>
                                        </p:tav>
                                        <p:tav tm="100000">
                                          <p:val>
                                            <p:strVal val="#ppt_x"/>
                                          </p:val>
                                        </p:tav>
                                      </p:tavLst>
                                    </p:anim>
                                    <p:anim calcmode="lin" valueType="num">
                                      <p:cBhvr>
                                        <p:cTn id="73" dur="3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3000" fill="hold"/>
                                        <p:tgtEl>
                                          <p:spTgt spid="14"/>
                                        </p:tgtEl>
                                        <p:attrNameLst>
                                          <p:attrName>ppt_w</p:attrName>
                                        </p:attrNameLst>
                                      </p:cBhvr>
                                      <p:tavLst>
                                        <p:tav tm="0">
                                          <p:val>
                                            <p:fltVal val="0"/>
                                          </p:val>
                                        </p:tav>
                                        <p:tav tm="100000">
                                          <p:val>
                                            <p:strVal val="#ppt_w"/>
                                          </p:val>
                                        </p:tav>
                                      </p:tavLst>
                                    </p:anim>
                                    <p:anim calcmode="lin" valueType="num">
                                      <p:cBhvr>
                                        <p:cTn id="77" dur="3000" fill="hold"/>
                                        <p:tgtEl>
                                          <p:spTgt spid="14"/>
                                        </p:tgtEl>
                                        <p:attrNameLst>
                                          <p:attrName>ppt_h</p:attrName>
                                        </p:attrNameLst>
                                      </p:cBhvr>
                                      <p:tavLst>
                                        <p:tav tm="0">
                                          <p:val>
                                            <p:fltVal val="0"/>
                                          </p:val>
                                        </p:tav>
                                        <p:tav tm="100000">
                                          <p:val>
                                            <p:strVal val="#ppt_h"/>
                                          </p:val>
                                        </p:tav>
                                      </p:tavLst>
                                    </p:anim>
                                    <p:anim calcmode="lin" valueType="num">
                                      <p:cBhvr>
                                        <p:cTn id="78" dur="3000" fill="hold"/>
                                        <p:tgtEl>
                                          <p:spTgt spid="14"/>
                                        </p:tgtEl>
                                        <p:attrNameLst>
                                          <p:attrName>ppt_x</p:attrName>
                                        </p:attrNameLst>
                                      </p:cBhvr>
                                      <p:tavLst>
                                        <p:tav tm="0">
                                          <p:val>
                                            <p:fltVal val="0.5"/>
                                          </p:val>
                                        </p:tav>
                                        <p:tav tm="100000">
                                          <p:val>
                                            <p:strVal val="#ppt_x"/>
                                          </p:val>
                                        </p:tav>
                                      </p:tavLst>
                                    </p:anim>
                                    <p:anim calcmode="lin" valueType="num">
                                      <p:cBhvr>
                                        <p:cTn id="79" dur="3000" fill="hold"/>
                                        <p:tgtEl>
                                          <p:spTgt spid="14"/>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3000" fill="hold"/>
                                        <p:tgtEl>
                                          <p:spTgt spid="15"/>
                                        </p:tgtEl>
                                        <p:attrNameLst>
                                          <p:attrName>ppt_w</p:attrName>
                                        </p:attrNameLst>
                                      </p:cBhvr>
                                      <p:tavLst>
                                        <p:tav tm="0">
                                          <p:val>
                                            <p:fltVal val="0"/>
                                          </p:val>
                                        </p:tav>
                                        <p:tav tm="100000">
                                          <p:val>
                                            <p:strVal val="#ppt_w"/>
                                          </p:val>
                                        </p:tav>
                                      </p:tavLst>
                                    </p:anim>
                                    <p:anim calcmode="lin" valueType="num">
                                      <p:cBhvr>
                                        <p:cTn id="83" dur="3000" fill="hold"/>
                                        <p:tgtEl>
                                          <p:spTgt spid="15"/>
                                        </p:tgtEl>
                                        <p:attrNameLst>
                                          <p:attrName>ppt_h</p:attrName>
                                        </p:attrNameLst>
                                      </p:cBhvr>
                                      <p:tavLst>
                                        <p:tav tm="0">
                                          <p:val>
                                            <p:fltVal val="0"/>
                                          </p:val>
                                        </p:tav>
                                        <p:tav tm="100000">
                                          <p:val>
                                            <p:strVal val="#ppt_h"/>
                                          </p:val>
                                        </p:tav>
                                      </p:tavLst>
                                    </p:anim>
                                    <p:anim calcmode="lin" valueType="num">
                                      <p:cBhvr>
                                        <p:cTn id="84" dur="3000" fill="hold"/>
                                        <p:tgtEl>
                                          <p:spTgt spid="15"/>
                                        </p:tgtEl>
                                        <p:attrNameLst>
                                          <p:attrName>ppt_x</p:attrName>
                                        </p:attrNameLst>
                                      </p:cBhvr>
                                      <p:tavLst>
                                        <p:tav tm="0">
                                          <p:val>
                                            <p:fltVal val="0.5"/>
                                          </p:val>
                                        </p:tav>
                                        <p:tav tm="100000">
                                          <p:val>
                                            <p:strVal val="#ppt_x"/>
                                          </p:val>
                                        </p:tav>
                                      </p:tavLst>
                                    </p:anim>
                                    <p:anim calcmode="lin" valueType="num">
                                      <p:cBhvr>
                                        <p:cTn id="85" dur="3000" fill="hold"/>
                                        <p:tgtEl>
                                          <p:spTgt spid="15"/>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p:cTn id="88" dur="3000" fill="hold"/>
                                        <p:tgtEl>
                                          <p:spTgt spid="16"/>
                                        </p:tgtEl>
                                        <p:attrNameLst>
                                          <p:attrName>ppt_w</p:attrName>
                                        </p:attrNameLst>
                                      </p:cBhvr>
                                      <p:tavLst>
                                        <p:tav tm="0">
                                          <p:val>
                                            <p:fltVal val="0"/>
                                          </p:val>
                                        </p:tav>
                                        <p:tav tm="100000">
                                          <p:val>
                                            <p:strVal val="#ppt_w"/>
                                          </p:val>
                                        </p:tav>
                                      </p:tavLst>
                                    </p:anim>
                                    <p:anim calcmode="lin" valueType="num">
                                      <p:cBhvr>
                                        <p:cTn id="89" dur="3000" fill="hold"/>
                                        <p:tgtEl>
                                          <p:spTgt spid="16"/>
                                        </p:tgtEl>
                                        <p:attrNameLst>
                                          <p:attrName>ppt_h</p:attrName>
                                        </p:attrNameLst>
                                      </p:cBhvr>
                                      <p:tavLst>
                                        <p:tav tm="0">
                                          <p:val>
                                            <p:fltVal val="0"/>
                                          </p:val>
                                        </p:tav>
                                        <p:tav tm="100000">
                                          <p:val>
                                            <p:strVal val="#ppt_h"/>
                                          </p:val>
                                        </p:tav>
                                      </p:tavLst>
                                    </p:anim>
                                    <p:anim calcmode="lin" valueType="num">
                                      <p:cBhvr>
                                        <p:cTn id="90" dur="3000" fill="hold"/>
                                        <p:tgtEl>
                                          <p:spTgt spid="16"/>
                                        </p:tgtEl>
                                        <p:attrNameLst>
                                          <p:attrName>ppt_x</p:attrName>
                                        </p:attrNameLst>
                                      </p:cBhvr>
                                      <p:tavLst>
                                        <p:tav tm="0">
                                          <p:val>
                                            <p:fltVal val="0.5"/>
                                          </p:val>
                                        </p:tav>
                                        <p:tav tm="100000">
                                          <p:val>
                                            <p:strVal val="#ppt_x"/>
                                          </p:val>
                                        </p:tav>
                                      </p:tavLst>
                                    </p:anim>
                                    <p:anim calcmode="lin" valueType="num">
                                      <p:cBhvr>
                                        <p:cTn id="91" dur="3000" fill="hold"/>
                                        <p:tgtEl>
                                          <p:spTgt spid="16"/>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3000" fill="hold"/>
                                        <p:tgtEl>
                                          <p:spTgt spid="17"/>
                                        </p:tgtEl>
                                        <p:attrNameLst>
                                          <p:attrName>ppt_w</p:attrName>
                                        </p:attrNameLst>
                                      </p:cBhvr>
                                      <p:tavLst>
                                        <p:tav tm="0">
                                          <p:val>
                                            <p:fltVal val="0"/>
                                          </p:val>
                                        </p:tav>
                                        <p:tav tm="100000">
                                          <p:val>
                                            <p:strVal val="#ppt_w"/>
                                          </p:val>
                                        </p:tav>
                                      </p:tavLst>
                                    </p:anim>
                                    <p:anim calcmode="lin" valueType="num">
                                      <p:cBhvr>
                                        <p:cTn id="95" dur="3000" fill="hold"/>
                                        <p:tgtEl>
                                          <p:spTgt spid="17"/>
                                        </p:tgtEl>
                                        <p:attrNameLst>
                                          <p:attrName>ppt_h</p:attrName>
                                        </p:attrNameLst>
                                      </p:cBhvr>
                                      <p:tavLst>
                                        <p:tav tm="0">
                                          <p:val>
                                            <p:fltVal val="0"/>
                                          </p:val>
                                        </p:tav>
                                        <p:tav tm="100000">
                                          <p:val>
                                            <p:strVal val="#ppt_h"/>
                                          </p:val>
                                        </p:tav>
                                      </p:tavLst>
                                    </p:anim>
                                    <p:anim calcmode="lin" valueType="num">
                                      <p:cBhvr>
                                        <p:cTn id="96" dur="3000" fill="hold"/>
                                        <p:tgtEl>
                                          <p:spTgt spid="17"/>
                                        </p:tgtEl>
                                        <p:attrNameLst>
                                          <p:attrName>ppt_x</p:attrName>
                                        </p:attrNameLst>
                                      </p:cBhvr>
                                      <p:tavLst>
                                        <p:tav tm="0">
                                          <p:val>
                                            <p:fltVal val="0.5"/>
                                          </p:val>
                                        </p:tav>
                                        <p:tav tm="100000">
                                          <p:val>
                                            <p:strVal val="#ppt_x"/>
                                          </p:val>
                                        </p:tav>
                                      </p:tavLst>
                                    </p:anim>
                                    <p:anim calcmode="lin" valueType="num">
                                      <p:cBhvr>
                                        <p:cTn id="97" dur="3000" fill="hold"/>
                                        <p:tgtEl>
                                          <p:spTgt spid="17"/>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18"/>
                                        </p:tgtEl>
                                        <p:attrNameLst>
                                          <p:attrName>style.visibility</p:attrName>
                                        </p:attrNameLst>
                                      </p:cBhvr>
                                      <p:to>
                                        <p:strVal val="visible"/>
                                      </p:to>
                                    </p:set>
                                    <p:anim calcmode="lin" valueType="num">
                                      <p:cBhvr>
                                        <p:cTn id="100" dur="3000" fill="hold"/>
                                        <p:tgtEl>
                                          <p:spTgt spid="18"/>
                                        </p:tgtEl>
                                        <p:attrNameLst>
                                          <p:attrName>ppt_w</p:attrName>
                                        </p:attrNameLst>
                                      </p:cBhvr>
                                      <p:tavLst>
                                        <p:tav tm="0">
                                          <p:val>
                                            <p:fltVal val="0"/>
                                          </p:val>
                                        </p:tav>
                                        <p:tav tm="100000">
                                          <p:val>
                                            <p:strVal val="#ppt_w"/>
                                          </p:val>
                                        </p:tav>
                                      </p:tavLst>
                                    </p:anim>
                                    <p:anim calcmode="lin" valueType="num">
                                      <p:cBhvr>
                                        <p:cTn id="101" dur="3000" fill="hold"/>
                                        <p:tgtEl>
                                          <p:spTgt spid="18"/>
                                        </p:tgtEl>
                                        <p:attrNameLst>
                                          <p:attrName>ppt_h</p:attrName>
                                        </p:attrNameLst>
                                      </p:cBhvr>
                                      <p:tavLst>
                                        <p:tav tm="0">
                                          <p:val>
                                            <p:fltVal val="0"/>
                                          </p:val>
                                        </p:tav>
                                        <p:tav tm="100000">
                                          <p:val>
                                            <p:strVal val="#ppt_h"/>
                                          </p:val>
                                        </p:tav>
                                      </p:tavLst>
                                    </p:anim>
                                    <p:anim calcmode="lin" valueType="num">
                                      <p:cBhvr>
                                        <p:cTn id="102" dur="3000" fill="hold"/>
                                        <p:tgtEl>
                                          <p:spTgt spid="18"/>
                                        </p:tgtEl>
                                        <p:attrNameLst>
                                          <p:attrName>ppt_x</p:attrName>
                                        </p:attrNameLst>
                                      </p:cBhvr>
                                      <p:tavLst>
                                        <p:tav tm="0">
                                          <p:val>
                                            <p:fltVal val="0.5"/>
                                          </p:val>
                                        </p:tav>
                                        <p:tav tm="100000">
                                          <p:val>
                                            <p:strVal val="#ppt_x"/>
                                          </p:val>
                                        </p:tav>
                                      </p:tavLst>
                                    </p:anim>
                                    <p:anim calcmode="lin" valueType="num">
                                      <p:cBhvr>
                                        <p:cTn id="103" dur="3000" fill="hold"/>
                                        <p:tgtEl>
                                          <p:spTgt spid="18"/>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p:cTn id="106" dur="3000" fill="hold"/>
                                        <p:tgtEl>
                                          <p:spTgt spid="19"/>
                                        </p:tgtEl>
                                        <p:attrNameLst>
                                          <p:attrName>ppt_w</p:attrName>
                                        </p:attrNameLst>
                                      </p:cBhvr>
                                      <p:tavLst>
                                        <p:tav tm="0">
                                          <p:val>
                                            <p:fltVal val="0"/>
                                          </p:val>
                                        </p:tav>
                                        <p:tav tm="100000">
                                          <p:val>
                                            <p:strVal val="#ppt_w"/>
                                          </p:val>
                                        </p:tav>
                                      </p:tavLst>
                                    </p:anim>
                                    <p:anim calcmode="lin" valueType="num">
                                      <p:cBhvr>
                                        <p:cTn id="107" dur="3000" fill="hold"/>
                                        <p:tgtEl>
                                          <p:spTgt spid="19"/>
                                        </p:tgtEl>
                                        <p:attrNameLst>
                                          <p:attrName>ppt_h</p:attrName>
                                        </p:attrNameLst>
                                      </p:cBhvr>
                                      <p:tavLst>
                                        <p:tav tm="0">
                                          <p:val>
                                            <p:fltVal val="0"/>
                                          </p:val>
                                        </p:tav>
                                        <p:tav tm="100000">
                                          <p:val>
                                            <p:strVal val="#ppt_h"/>
                                          </p:val>
                                        </p:tav>
                                      </p:tavLst>
                                    </p:anim>
                                    <p:anim calcmode="lin" valueType="num">
                                      <p:cBhvr>
                                        <p:cTn id="108" dur="3000" fill="hold"/>
                                        <p:tgtEl>
                                          <p:spTgt spid="19"/>
                                        </p:tgtEl>
                                        <p:attrNameLst>
                                          <p:attrName>ppt_x</p:attrName>
                                        </p:attrNameLst>
                                      </p:cBhvr>
                                      <p:tavLst>
                                        <p:tav tm="0">
                                          <p:val>
                                            <p:fltVal val="0.5"/>
                                          </p:val>
                                        </p:tav>
                                        <p:tav tm="100000">
                                          <p:val>
                                            <p:strVal val="#ppt_x"/>
                                          </p:val>
                                        </p:tav>
                                      </p:tavLst>
                                    </p:anim>
                                    <p:anim calcmode="lin" valueType="num">
                                      <p:cBhvr>
                                        <p:cTn id="109" dur="3000" fill="hold"/>
                                        <p:tgtEl>
                                          <p:spTgt spid="19"/>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0"/>
                                        </p:tgtEl>
                                        <p:attrNameLst>
                                          <p:attrName>style.visibility</p:attrName>
                                        </p:attrNameLst>
                                      </p:cBhvr>
                                      <p:to>
                                        <p:strVal val="visible"/>
                                      </p:to>
                                    </p:set>
                                    <p:anim calcmode="lin" valueType="num">
                                      <p:cBhvr>
                                        <p:cTn id="112" dur="3000" fill="hold"/>
                                        <p:tgtEl>
                                          <p:spTgt spid="20"/>
                                        </p:tgtEl>
                                        <p:attrNameLst>
                                          <p:attrName>ppt_w</p:attrName>
                                        </p:attrNameLst>
                                      </p:cBhvr>
                                      <p:tavLst>
                                        <p:tav tm="0">
                                          <p:val>
                                            <p:fltVal val="0"/>
                                          </p:val>
                                        </p:tav>
                                        <p:tav tm="100000">
                                          <p:val>
                                            <p:strVal val="#ppt_w"/>
                                          </p:val>
                                        </p:tav>
                                      </p:tavLst>
                                    </p:anim>
                                    <p:anim calcmode="lin" valueType="num">
                                      <p:cBhvr>
                                        <p:cTn id="113" dur="3000" fill="hold"/>
                                        <p:tgtEl>
                                          <p:spTgt spid="20"/>
                                        </p:tgtEl>
                                        <p:attrNameLst>
                                          <p:attrName>ppt_h</p:attrName>
                                        </p:attrNameLst>
                                      </p:cBhvr>
                                      <p:tavLst>
                                        <p:tav tm="0">
                                          <p:val>
                                            <p:fltVal val="0"/>
                                          </p:val>
                                        </p:tav>
                                        <p:tav tm="100000">
                                          <p:val>
                                            <p:strVal val="#ppt_h"/>
                                          </p:val>
                                        </p:tav>
                                      </p:tavLst>
                                    </p:anim>
                                    <p:anim calcmode="lin" valueType="num">
                                      <p:cBhvr>
                                        <p:cTn id="114" dur="3000" fill="hold"/>
                                        <p:tgtEl>
                                          <p:spTgt spid="20"/>
                                        </p:tgtEl>
                                        <p:attrNameLst>
                                          <p:attrName>ppt_x</p:attrName>
                                        </p:attrNameLst>
                                      </p:cBhvr>
                                      <p:tavLst>
                                        <p:tav tm="0">
                                          <p:val>
                                            <p:fltVal val="0.5"/>
                                          </p:val>
                                        </p:tav>
                                        <p:tav tm="100000">
                                          <p:val>
                                            <p:strVal val="#ppt_x"/>
                                          </p:val>
                                        </p:tav>
                                      </p:tavLst>
                                    </p:anim>
                                    <p:anim calcmode="lin" valueType="num">
                                      <p:cBhvr>
                                        <p:cTn id="115" dur="3000" fill="hold"/>
                                        <p:tgtEl>
                                          <p:spTgt spid="20"/>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p:cTn id="118" dur="3000" fill="hold"/>
                                        <p:tgtEl>
                                          <p:spTgt spid="21"/>
                                        </p:tgtEl>
                                        <p:attrNameLst>
                                          <p:attrName>ppt_w</p:attrName>
                                        </p:attrNameLst>
                                      </p:cBhvr>
                                      <p:tavLst>
                                        <p:tav tm="0">
                                          <p:val>
                                            <p:fltVal val="0"/>
                                          </p:val>
                                        </p:tav>
                                        <p:tav tm="100000">
                                          <p:val>
                                            <p:strVal val="#ppt_w"/>
                                          </p:val>
                                        </p:tav>
                                      </p:tavLst>
                                    </p:anim>
                                    <p:anim calcmode="lin" valueType="num">
                                      <p:cBhvr>
                                        <p:cTn id="119" dur="3000" fill="hold"/>
                                        <p:tgtEl>
                                          <p:spTgt spid="21"/>
                                        </p:tgtEl>
                                        <p:attrNameLst>
                                          <p:attrName>ppt_h</p:attrName>
                                        </p:attrNameLst>
                                      </p:cBhvr>
                                      <p:tavLst>
                                        <p:tav tm="0">
                                          <p:val>
                                            <p:fltVal val="0"/>
                                          </p:val>
                                        </p:tav>
                                        <p:tav tm="100000">
                                          <p:val>
                                            <p:strVal val="#ppt_h"/>
                                          </p:val>
                                        </p:tav>
                                      </p:tavLst>
                                    </p:anim>
                                    <p:anim calcmode="lin" valueType="num">
                                      <p:cBhvr>
                                        <p:cTn id="120" dur="3000" fill="hold"/>
                                        <p:tgtEl>
                                          <p:spTgt spid="21"/>
                                        </p:tgtEl>
                                        <p:attrNameLst>
                                          <p:attrName>ppt_x</p:attrName>
                                        </p:attrNameLst>
                                      </p:cBhvr>
                                      <p:tavLst>
                                        <p:tav tm="0">
                                          <p:val>
                                            <p:fltVal val="0.5"/>
                                          </p:val>
                                        </p:tav>
                                        <p:tav tm="100000">
                                          <p:val>
                                            <p:strVal val="#ppt_x"/>
                                          </p:val>
                                        </p:tav>
                                      </p:tavLst>
                                    </p:anim>
                                    <p:anim calcmode="lin" valueType="num">
                                      <p:cBhvr>
                                        <p:cTn id="121" dur="3000" fill="hold"/>
                                        <p:tgtEl>
                                          <p:spTgt spid="21"/>
                                        </p:tgtEl>
                                        <p:attrNameLst>
                                          <p:attrName>ppt_y</p:attrName>
                                        </p:attrNameLst>
                                      </p:cBhvr>
                                      <p:tavLst>
                                        <p:tav tm="0">
                                          <p:val>
                                            <p:fltVal val="0.5"/>
                                          </p:val>
                                        </p:tav>
                                        <p:tav tm="100000">
                                          <p:val>
                                            <p:strVal val="#ppt_y"/>
                                          </p:val>
                                        </p:tav>
                                      </p:tavLst>
                                    </p:anim>
                                  </p:childTnLst>
                                </p:cTn>
                              </p:par>
                              <p:par>
                                <p:cTn id="122" presetID="8" presetClass="emph" presetSubtype="0" fill="hold" grpId="1" nodeType="withEffect">
                                  <p:stCondLst>
                                    <p:cond delay="0"/>
                                  </p:stCondLst>
                                  <p:childTnLst>
                                    <p:animRot by="21600000">
                                      <p:cBhvr>
                                        <p:cTn id="123" dur="3000" fill="hold"/>
                                        <p:tgtEl>
                                          <p:spTgt spid="3"/>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5"/>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9"/>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0"/>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1"/>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2"/>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3"/>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8"/>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1"/>
                                        </p:tgtEl>
                                        <p:attrNameLst>
                                          <p:attrName>r</p:attrName>
                                        </p:attrNameLst>
                                      </p:cBhvr>
                                    </p:animRot>
                                  </p:childTnLst>
                                </p:cTn>
                              </p:par>
                            </p:childTnLst>
                          </p:cTn>
                        </p:par>
                        <p:par>
                          <p:cTn id="160" fill="hold">
                            <p:stCondLst>
                              <p:cond delay="3000"/>
                            </p:stCondLst>
                            <p:childTnLst>
                              <p:par>
                                <p:cTn id="161" presetID="23" presetClass="exit" presetSubtype="544" fill="hold" grpId="2" nodeType="afterEffect">
                                  <p:stCondLst>
                                    <p:cond delay="0"/>
                                  </p:stCondLst>
                                  <p:childTnLst>
                                    <p:anim calcmode="lin" valueType="num">
                                      <p:cBhvr>
                                        <p:cTn id="162" dur="3000"/>
                                        <p:tgtEl>
                                          <p:spTgt spid="3"/>
                                        </p:tgtEl>
                                        <p:attrNameLst>
                                          <p:attrName>ppt_w</p:attrName>
                                        </p:attrNameLst>
                                      </p:cBhvr>
                                      <p:tavLst>
                                        <p:tav tm="0">
                                          <p:val>
                                            <p:strVal val="ppt_w"/>
                                          </p:val>
                                        </p:tav>
                                        <p:tav tm="100000">
                                          <p:val>
                                            <p:fltVal val="0"/>
                                          </p:val>
                                        </p:tav>
                                      </p:tavLst>
                                    </p:anim>
                                    <p:anim calcmode="lin" valueType="num">
                                      <p:cBhvr>
                                        <p:cTn id="163" dur="3000"/>
                                        <p:tgtEl>
                                          <p:spTgt spid="3"/>
                                        </p:tgtEl>
                                        <p:attrNameLst>
                                          <p:attrName>ppt_h</p:attrName>
                                        </p:attrNameLst>
                                      </p:cBhvr>
                                      <p:tavLst>
                                        <p:tav tm="0">
                                          <p:val>
                                            <p:strVal val="ppt_h"/>
                                          </p:val>
                                        </p:tav>
                                        <p:tav tm="100000">
                                          <p:val>
                                            <p:fltVal val="0"/>
                                          </p:val>
                                        </p:tav>
                                      </p:tavLst>
                                    </p:anim>
                                    <p:anim calcmode="lin" valueType="num">
                                      <p:cBhvr>
                                        <p:cTn id="164" dur="3000"/>
                                        <p:tgtEl>
                                          <p:spTgt spid="3"/>
                                        </p:tgtEl>
                                        <p:attrNameLst>
                                          <p:attrName>ppt_x</p:attrName>
                                        </p:attrNameLst>
                                      </p:cBhvr>
                                      <p:tavLst>
                                        <p:tav tm="0">
                                          <p:val>
                                            <p:strVal val="ppt_x"/>
                                          </p:val>
                                        </p:tav>
                                        <p:tav tm="100000">
                                          <p:val>
                                            <p:fltVal val="0.5"/>
                                          </p:val>
                                        </p:tav>
                                      </p:tavLst>
                                    </p:anim>
                                    <p:anim calcmode="lin" valueType="num">
                                      <p:cBhvr>
                                        <p:cTn id="165" dur="3000"/>
                                        <p:tgtEl>
                                          <p:spTgt spid="3"/>
                                        </p:tgtEl>
                                        <p:attrNameLst>
                                          <p:attrName>ppt_y</p:attrName>
                                        </p:attrNameLst>
                                      </p:cBhvr>
                                      <p:tavLst>
                                        <p:tav tm="0">
                                          <p:val>
                                            <p:strVal val="ppt_y"/>
                                          </p:val>
                                        </p:tav>
                                        <p:tav tm="100000">
                                          <p:val>
                                            <p:fltVal val="0.5"/>
                                          </p:val>
                                        </p:tav>
                                      </p:tavLst>
                                    </p:anim>
                                    <p:set>
                                      <p:cBhvr>
                                        <p:cTn id="166" dur="1" fill="hold">
                                          <p:stCondLst>
                                            <p:cond delay="2999"/>
                                          </p:stCondLst>
                                        </p:cTn>
                                        <p:tgtEl>
                                          <p:spTgt spid="3"/>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4"/>
                                        </p:tgtEl>
                                        <p:attrNameLst>
                                          <p:attrName>ppt_w</p:attrName>
                                        </p:attrNameLst>
                                      </p:cBhvr>
                                      <p:tavLst>
                                        <p:tav tm="0">
                                          <p:val>
                                            <p:strVal val="ppt_w"/>
                                          </p:val>
                                        </p:tav>
                                        <p:tav tm="100000">
                                          <p:val>
                                            <p:fltVal val="0"/>
                                          </p:val>
                                        </p:tav>
                                      </p:tavLst>
                                    </p:anim>
                                    <p:anim calcmode="lin" valueType="num">
                                      <p:cBhvr>
                                        <p:cTn id="169" dur="3000"/>
                                        <p:tgtEl>
                                          <p:spTgt spid="4"/>
                                        </p:tgtEl>
                                        <p:attrNameLst>
                                          <p:attrName>ppt_h</p:attrName>
                                        </p:attrNameLst>
                                      </p:cBhvr>
                                      <p:tavLst>
                                        <p:tav tm="0">
                                          <p:val>
                                            <p:strVal val="ppt_h"/>
                                          </p:val>
                                        </p:tav>
                                        <p:tav tm="100000">
                                          <p:val>
                                            <p:fltVal val="0"/>
                                          </p:val>
                                        </p:tav>
                                      </p:tavLst>
                                    </p:anim>
                                    <p:anim calcmode="lin" valueType="num">
                                      <p:cBhvr>
                                        <p:cTn id="170" dur="3000"/>
                                        <p:tgtEl>
                                          <p:spTgt spid="4"/>
                                        </p:tgtEl>
                                        <p:attrNameLst>
                                          <p:attrName>ppt_x</p:attrName>
                                        </p:attrNameLst>
                                      </p:cBhvr>
                                      <p:tavLst>
                                        <p:tav tm="0">
                                          <p:val>
                                            <p:strVal val="ppt_x"/>
                                          </p:val>
                                        </p:tav>
                                        <p:tav tm="100000">
                                          <p:val>
                                            <p:fltVal val="0.5"/>
                                          </p:val>
                                        </p:tav>
                                      </p:tavLst>
                                    </p:anim>
                                    <p:anim calcmode="lin" valueType="num">
                                      <p:cBhvr>
                                        <p:cTn id="171" dur="3000"/>
                                        <p:tgtEl>
                                          <p:spTgt spid="4"/>
                                        </p:tgtEl>
                                        <p:attrNameLst>
                                          <p:attrName>ppt_y</p:attrName>
                                        </p:attrNameLst>
                                      </p:cBhvr>
                                      <p:tavLst>
                                        <p:tav tm="0">
                                          <p:val>
                                            <p:strVal val="ppt_y"/>
                                          </p:val>
                                        </p:tav>
                                        <p:tav tm="100000">
                                          <p:val>
                                            <p:fltVal val="0.5"/>
                                          </p:val>
                                        </p:tav>
                                      </p:tavLst>
                                    </p:anim>
                                    <p:set>
                                      <p:cBhvr>
                                        <p:cTn id="172" dur="1" fill="hold">
                                          <p:stCondLst>
                                            <p:cond delay="2999"/>
                                          </p:stCondLst>
                                        </p:cTn>
                                        <p:tgtEl>
                                          <p:spTgt spid="4"/>
                                        </p:tgtEl>
                                        <p:attrNameLst>
                                          <p:attrName>style.visibility</p:attrName>
                                        </p:attrNameLst>
                                      </p:cBhvr>
                                      <p:to>
                                        <p:strVal val="hidden"/>
                                      </p:to>
                                    </p:set>
                                  </p:childTnLst>
                                </p:cTn>
                              </p:par>
                              <p:par>
                                <p:cTn id="173" presetID="23" presetClass="exit" presetSubtype="544" fill="hold" grpId="2" nodeType="withEffect">
                                  <p:stCondLst>
                                    <p:cond delay="0"/>
                                  </p:stCondLst>
                                  <p:childTnLst>
                                    <p:anim calcmode="lin" valueType="num">
                                      <p:cBhvr>
                                        <p:cTn id="174" dur="3000"/>
                                        <p:tgtEl>
                                          <p:spTgt spid="5"/>
                                        </p:tgtEl>
                                        <p:attrNameLst>
                                          <p:attrName>ppt_w</p:attrName>
                                        </p:attrNameLst>
                                      </p:cBhvr>
                                      <p:tavLst>
                                        <p:tav tm="0">
                                          <p:val>
                                            <p:strVal val="ppt_w"/>
                                          </p:val>
                                        </p:tav>
                                        <p:tav tm="100000">
                                          <p:val>
                                            <p:fltVal val="0"/>
                                          </p:val>
                                        </p:tav>
                                      </p:tavLst>
                                    </p:anim>
                                    <p:anim calcmode="lin" valueType="num">
                                      <p:cBhvr>
                                        <p:cTn id="175" dur="3000"/>
                                        <p:tgtEl>
                                          <p:spTgt spid="5"/>
                                        </p:tgtEl>
                                        <p:attrNameLst>
                                          <p:attrName>ppt_h</p:attrName>
                                        </p:attrNameLst>
                                      </p:cBhvr>
                                      <p:tavLst>
                                        <p:tav tm="0">
                                          <p:val>
                                            <p:strVal val="ppt_h"/>
                                          </p:val>
                                        </p:tav>
                                        <p:tav tm="100000">
                                          <p:val>
                                            <p:fltVal val="0"/>
                                          </p:val>
                                        </p:tav>
                                      </p:tavLst>
                                    </p:anim>
                                    <p:anim calcmode="lin" valueType="num">
                                      <p:cBhvr>
                                        <p:cTn id="176" dur="3000"/>
                                        <p:tgtEl>
                                          <p:spTgt spid="5"/>
                                        </p:tgtEl>
                                        <p:attrNameLst>
                                          <p:attrName>ppt_x</p:attrName>
                                        </p:attrNameLst>
                                      </p:cBhvr>
                                      <p:tavLst>
                                        <p:tav tm="0">
                                          <p:val>
                                            <p:strVal val="ppt_x"/>
                                          </p:val>
                                        </p:tav>
                                        <p:tav tm="100000">
                                          <p:val>
                                            <p:fltVal val="0.5"/>
                                          </p:val>
                                        </p:tav>
                                      </p:tavLst>
                                    </p:anim>
                                    <p:anim calcmode="lin" valueType="num">
                                      <p:cBhvr>
                                        <p:cTn id="177" dur="3000"/>
                                        <p:tgtEl>
                                          <p:spTgt spid="5"/>
                                        </p:tgtEl>
                                        <p:attrNameLst>
                                          <p:attrName>ppt_y</p:attrName>
                                        </p:attrNameLst>
                                      </p:cBhvr>
                                      <p:tavLst>
                                        <p:tav tm="0">
                                          <p:val>
                                            <p:strVal val="ppt_y"/>
                                          </p:val>
                                        </p:tav>
                                        <p:tav tm="100000">
                                          <p:val>
                                            <p:fltVal val="0.5"/>
                                          </p:val>
                                        </p:tav>
                                      </p:tavLst>
                                    </p:anim>
                                    <p:set>
                                      <p:cBhvr>
                                        <p:cTn id="178" dur="1" fill="hold">
                                          <p:stCondLst>
                                            <p:cond delay="2999"/>
                                          </p:stCondLst>
                                        </p:cTn>
                                        <p:tgtEl>
                                          <p:spTgt spid="5"/>
                                        </p:tgtEl>
                                        <p:attrNameLst>
                                          <p:attrName>style.visibility</p:attrName>
                                        </p:attrNameLst>
                                      </p:cBhvr>
                                      <p:to>
                                        <p:strVal val="hidden"/>
                                      </p:to>
                                    </p:set>
                                  </p:childTnLst>
                                </p:cTn>
                              </p:par>
                              <p:par>
                                <p:cTn id="179" presetID="23" presetClass="exit" presetSubtype="544" fill="hold" grpId="2" nodeType="withEffect">
                                  <p:stCondLst>
                                    <p:cond delay="0"/>
                                  </p:stCondLst>
                                  <p:childTnLst>
                                    <p:anim calcmode="lin" valueType="num">
                                      <p:cBhvr>
                                        <p:cTn id="180" dur="3000"/>
                                        <p:tgtEl>
                                          <p:spTgt spid="6"/>
                                        </p:tgtEl>
                                        <p:attrNameLst>
                                          <p:attrName>ppt_w</p:attrName>
                                        </p:attrNameLst>
                                      </p:cBhvr>
                                      <p:tavLst>
                                        <p:tav tm="0">
                                          <p:val>
                                            <p:strVal val="ppt_w"/>
                                          </p:val>
                                        </p:tav>
                                        <p:tav tm="100000">
                                          <p:val>
                                            <p:fltVal val="0"/>
                                          </p:val>
                                        </p:tav>
                                      </p:tavLst>
                                    </p:anim>
                                    <p:anim calcmode="lin" valueType="num">
                                      <p:cBhvr>
                                        <p:cTn id="181" dur="3000"/>
                                        <p:tgtEl>
                                          <p:spTgt spid="6"/>
                                        </p:tgtEl>
                                        <p:attrNameLst>
                                          <p:attrName>ppt_h</p:attrName>
                                        </p:attrNameLst>
                                      </p:cBhvr>
                                      <p:tavLst>
                                        <p:tav tm="0">
                                          <p:val>
                                            <p:strVal val="ppt_h"/>
                                          </p:val>
                                        </p:tav>
                                        <p:tav tm="100000">
                                          <p:val>
                                            <p:fltVal val="0"/>
                                          </p:val>
                                        </p:tav>
                                      </p:tavLst>
                                    </p:anim>
                                    <p:anim calcmode="lin" valueType="num">
                                      <p:cBhvr>
                                        <p:cTn id="182" dur="3000"/>
                                        <p:tgtEl>
                                          <p:spTgt spid="6"/>
                                        </p:tgtEl>
                                        <p:attrNameLst>
                                          <p:attrName>ppt_x</p:attrName>
                                        </p:attrNameLst>
                                      </p:cBhvr>
                                      <p:tavLst>
                                        <p:tav tm="0">
                                          <p:val>
                                            <p:strVal val="ppt_x"/>
                                          </p:val>
                                        </p:tav>
                                        <p:tav tm="100000">
                                          <p:val>
                                            <p:fltVal val="0.5"/>
                                          </p:val>
                                        </p:tav>
                                      </p:tavLst>
                                    </p:anim>
                                    <p:anim calcmode="lin" valueType="num">
                                      <p:cBhvr>
                                        <p:cTn id="183" dur="3000"/>
                                        <p:tgtEl>
                                          <p:spTgt spid="6"/>
                                        </p:tgtEl>
                                        <p:attrNameLst>
                                          <p:attrName>ppt_y</p:attrName>
                                        </p:attrNameLst>
                                      </p:cBhvr>
                                      <p:tavLst>
                                        <p:tav tm="0">
                                          <p:val>
                                            <p:strVal val="ppt_y"/>
                                          </p:val>
                                        </p:tav>
                                        <p:tav tm="100000">
                                          <p:val>
                                            <p:fltVal val="0.5"/>
                                          </p:val>
                                        </p:tav>
                                      </p:tavLst>
                                    </p:anim>
                                    <p:set>
                                      <p:cBhvr>
                                        <p:cTn id="184" dur="1" fill="hold">
                                          <p:stCondLst>
                                            <p:cond delay="2999"/>
                                          </p:stCondLst>
                                        </p:cTn>
                                        <p:tgtEl>
                                          <p:spTgt spid="6"/>
                                        </p:tgtEl>
                                        <p:attrNameLst>
                                          <p:attrName>style.visibility</p:attrName>
                                        </p:attrNameLst>
                                      </p:cBhvr>
                                      <p:to>
                                        <p:strVal val="hidden"/>
                                      </p:to>
                                    </p:set>
                                  </p:childTnLst>
                                </p:cTn>
                              </p:par>
                              <p:par>
                                <p:cTn id="185" presetID="23" presetClass="exit" presetSubtype="544" fill="hold" grpId="2" nodeType="withEffect">
                                  <p:stCondLst>
                                    <p:cond delay="0"/>
                                  </p:stCondLst>
                                  <p:childTnLst>
                                    <p:anim calcmode="lin" valueType="num">
                                      <p:cBhvr>
                                        <p:cTn id="186" dur="3000"/>
                                        <p:tgtEl>
                                          <p:spTgt spid="7"/>
                                        </p:tgtEl>
                                        <p:attrNameLst>
                                          <p:attrName>ppt_w</p:attrName>
                                        </p:attrNameLst>
                                      </p:cBhvr>
                                      <p:tavLst>
                                        <p:tav tm="0">
                                          <p:val>
                                            <p:strVal val="ppt_w"/>
                                          </p:val>
                                        </p:tav>
                                        <p:tav tm="100000">
                                          <p:val>
                                            <p:fltVal val="0"/>
                                          </p:val>
                                        </p:tav>
                                      </p:tavLst>
                                    </p:anim>
                                    <p:anim calcmode="lin" valueType="num">
                                      <p:cBhvr>
                                        <p:cTn id="187" dur="3000"/>
                                        <p:tgtEl>
                                          <p:spTgt spid="7"/>
                                        </p:tgtEl>
                                        <p:attrNameLst>
                                          <p:attrName>ppt_h</p:attrName>
                                        </p:attrNameLst>
                                      </p:cBhvr>
                                      <p:tavLst>
                                        <p:tav tm="0">
                                          <p:val>
                                            <p:strVal val="ppt_h"/>
                                          </p:val>
                                        </p:tav>
                                        <p:tav tm="100000">
                                          <p:val>
                                            <p:fltVal val="0"/>
                                          </p:val>
                                        </p:tav>
                                      </p:tavLst>
                                    </p:anim>
                                    <p:anim calcmode="lin" valueType="num">
                                      <p:cBhvr>
                                        <p:cTn id="188" dur="3000"/>
                                        <p:tgtEl>
                                          <p:spTgt spid="7"/>
                                        </p:tgtEl>
                                        <p:attrNameLst>
                                          <p:attrName>ppt_x</p:attrName>
                                        </p:attrNameLst>
                                      </p:cBhvr>
                                      <p:tavLst>
                                        <p:tav tm="0">
                                          <p:val>
                                            <p:strVal val="ppt_x"/>
                                          </p:val>
                                        </p:tav>
                                        <p:tav tm="100000">
                                          <p:val>
                                            <p:fltVal val="0.5"/>
                                          </p:val>
                                        </p:tav>
                                      </p:tavLst>
                                    </p:anim>
                                    <p:anim calcmode="lin" valueType="num">
                                      <p:cBhvr>
                                        <p:cTn id="189" dur="3000"/>
                                        <p:tgtEl>
                                          <p:spTgt spid="7"/>
                                        </p:tgtEl>
                                        <p:attrNameLst>
                                          <p:attrName>ppt_y</p:attrName>
                                        </p:attrNameLst>
                                      </p:cBhvr>
                                      <p:tavLst>
                                        <p:tav tm="0">
                                          <p:val>
                                            <p:strVal val="ppt_y"/>
                                          </p:val>
                                        </p:tav>
                                        <p:tav tm="100000">
                                          <p:val>
                                            <p:fltVal val="0.5"/>
                                          </p:val>
                                        </p:tav>
                                      </p:tavLst>
                                    </p:anim>
                                    <p:set>
                                      <p:cBhvr>
                                        <p:cTn id="190" dur="1" fill="hold">
                                          <p:stCondLst>
                                            <p:cond delay="2999"/>
                                          </p:stCondLst>
                                        </p:cTn>
                                        <p:tgtEl>
                                          <p:spTgt spid="7"/>
                                        </p:tgtEl>
                                        <p:attrNameLst>
                                          <p:attrName>style.visibility</p:attrName>
                                        </p:attrNameLst>
                                      </p:cBhvr>
                                      <p:to>
                                        <p:strVal val="hidden"/>
                                      </p:to>
                                    </p:set>
                                  </p:childTnLst>
                                </p:cTn>
                              </p:par>
                              <p:par>
                                <p:cTn id="191" presetID="23" presetClass="exit" presetSubtype="544" fill="hold" grpId="2" nodeType="withEffect">
                                  <p:stCondLst>
                                    <p:cond delay="0"/>
                                  </p:stCondLst>
                                  <p:childTnLst>
                                    <p:anim calcmode="lin" valueType="num">
                                      <p:cBhvr>
                                        <p:cTn id="192" dur="3000"/>
                                        <p:tgtEl>
                                          <p:spTgt spid="8"/>
                                        </p:tgtEl>
                                        <p:attrNameLst>
                                          <p:attrName>ppt_w</p:attrName>
                                        </p:attrNameLst>
                                      </p:cBhvr>
                                      <p:tavLst>
                                        <p:tav tm="0">
                                          <p:val>
                                            <p:strVal val="ppt_w"/>
                                          </p:val>
                                        </p:tav>
                                        <p:tav tm="100000">
                                          <p:val>
                                            <p:fltVal val="0"/>
                                          </p:val>
                                        </p:tav>
                                      </p:tavLst>
                                    </p:anim>
                                    <p:anim calcmode="lin" valueType="num">
                                      <p:cBhvr>
                                        <p:cTn id="193" dur="3000"/>
                                        <p:tgtEl>
                                          <p:spTgt spid="8"/>
                                        </p:tgtEl>
                                        <p:attrNameLst>
                                          <p:attrName>ppt_h</p:attrName>
                                        </p:attrNameLst>
                                      </p:cBhvr>
                                      <p:tavLst>
                                        <p:tav tm="0">
                                          <p:val>
                                            <p:strVal val="ppt_h"/>
                                          </p:val>
                                        </p:tav>
                                        <p:tav tm="100000">
                                          <p:val>
                                            <p:fltVal val="0"/>
                                          </p:val>
                                        </p:tav>
                                      </p:tavLst>
                                    </p:anim>
                                    <p:anim calcmode="lin" valueType="num">
                                      <p:cBhvr>
                                        <p:cTn id="194" dur="3000"/>
                                        <p:tgtEl>
                                          <p:spTgt spid="8"/>
                                        </p:tgtEl>
                                        <p:attrNameLst>
                                          <p:attrName>ppt_x</p:attrName>
                                        </p:attrNameLst>
                                      </p:cBhvr>
                                      <p:tavLst>
                                        <p:tav tm="0">
                                          <p:val>
                                            <p:strVal val="ppt_x"/>
                                          </p:val>
                                        </p:tav>
                                        <p:tav tm="100000">
                                          <p:val>
                                            <p:fltVal val="0.5"/>
                                          </p:val>
                                        </p:tav>
                                      </p:tavLst>
                                    </p:anim>
                                    <p:anim calcmode="lin" valueType="num">
                                      <p:cBhvr>
                                        <p:cTn id="195" dur="3000"/>
                                        <p:tgtEl>
                                          <p:spTgt spid="8"/>
                                        </p:tgtEl>
                                        <p:attrNameLst>
                                          <p:attrName>ppt_y</p:attrName>
                                        </p:attrNameLst>
                                      </p:cBhvr>
                                      <p:tavLst>
                                        <p:tav tm="0">
                                          <p:val>
                                            <p:strVal val="ppt_y"/>
                                          </p:val>
                                        </p:tav>
                                        <p:tav tm="100000">
                                          <p:val>
                                            <p:fltVal val="0.5"/>
                                          </p:val>
                                        </p:tav>
                                      </p:tavLst>
                                    </p:anim>
                                    <p:set>
                                      <p:cBhvr>
                                        <p:cTn id="196" dur="1" fill="hold">
                                          <p:stCondLst>
                                            <p:cond delay="2999"/>
                                          </p:stCondLst>
                                        </p:cTn>
                                        <p:tgtEl>
                                          <p:spTgt spid="8"/>
                                        </p:tgtEl>
                                        <p:attrNameLst>
                                          <p:attrName>style.visibility</p:attrName>
                                        </p:attrNameLst>
                                      </p:cBhvr>
                                      <p:to>
                                        <p:strVal val="hidden"/>
                                      </p:to>
                                    </p:set>
                                  </p:childTnLst>
                                </p:cTn>
                              </p:par>
                              <p:par>
                                <p:cTn id="197" presetID="23" presetClass="exit" presetSubtype="544" fill="hold" grpId="2" nodeType="withEffect">
                                  <p:stCondLst>
                                    <p:cond delay="0"/>
                                  </p:stCondLst>
                                  <p:childTnLst>
                                    <p:anim calcmode="lin" valueType="num">
                                      <p:cBhvr>
                                        <p:cTn id="198" dur="3000"/>
                                        <p:tgtEl>
                                          <p:spTgt spid="9"/>
                                        </p:tgtEl>
                                        <p:attrNameLst>
                                          <p:attrName>ppt_w</p:attrName>
                                        </p:attrNameLst>
                                      </p:cBhvr>
                                      <p:tavLst>
                                        <p:tav tm="0">
                                          <p:val>
                                            <p:strVal val="ppt_w"/>
                                          </p:val>
                                        </p:tav>
                                        <p:tav tm="100000">
                                          <p:val>
                                            <p:fltVal val="0"/>
                                          </p:val>
                                        </p:tav>
                                      </p:tavLst>
                                    </p:anim>
                                    <p:anim calcmode="lin" valueType="num">
                                      <p:cBhvr>
                                        <p:cTn id="199" dur="3000"/>
                                        <p:tgtEl>
                                          <p:spTgt spid="9"/>
                                        </p:tgtEl>
                                        <p:attrNameLst>
                                          <p:attrName>ppt_h</p:attrName>
                                        </p:attrNameLst>
                                      </p:cBhvr>
                                      <p:tavLst>
                                        <p:tav tm="0">
                                          <p:val>
                                            <p:strVal val="ppt_h"/>
                                          </p:val>
                                        </p:tav>
                                        <p:tav tm="100000">
                                          <p:val>
                                            <p:fltVal val="0"/>
                                          </p:val>
                                        </p:tav>
                                      </p:tavLst>
                                    </p:anim>
                                    <p:anim calcmode="lin" valueType="num">
                                      <p:cBhvr>
                                        <p:cTn id="200" dur="3000"/>
                                        <p:tgtEl>
                                          <p:spTgt spid="9"/>
                                        </p:tgtEl>
                                        <p:attrNameLst>
                                          <p:attrName>ppt_x</p:attrName>
                                        </p:attrNameLst>
                                      </p:cBhvr>
                                      <p:tavLst>
                                        <p:tav tm="0">
                                          <p:val>
                                            <p:strVal val="ppt_x"/>
                                          </p:val>
                                        </p:tav>
                                        <p:tav tm="100000">
                                          <p:val>
                                            <p:fltVal val="0.5"/>
                                          </p:val>
                                        </p:tav>
                                      </p:tavLst>
                                    </p:anim>
                                    <p:anim calcmode="lin" valueType="num">
                                      <p:cBhvr>
                                        <p:cTn id="201" dur="3000"/>
                                        <p:tgtEl>
                                          <p:spTgt spid="9"/>
                                        </p:tgtEl>
                                        <p:attrNameLst>
                                          <p:attrName>ppt_y</p:attrName>
                                        </p:attrNameLst>
                                      </p:cBhvr>
                                      <p:tavLst>
                                        <p:tav tm="0">
                                          <p:val>
                                            <p:strVal val="ppt_y"/>
                                          </p:val>
                                        </p:tav>
                                        <p:tav tm="100000">
                                          <p:val>
                                            <p:fltVal val="0.5"/>
                                          </p:val>
                                        </p:tav>
                                      </p:tavLst>
                                    </p:anim>
                                    <p:set>
                                      <p:cBhvr>
                                        <p:cTn id="202" dur="1" fill="hold">
                                          <p:stCondLst>
                                            <p:cond delay="2999"/>
                                          </p:stCondLst>
                                        </p:cTn>
                                        <p:tgtEl>
                                          <p:spTgt spid="9"/>
                                        </p:tgtEl>
                                        <p:attrNameLst>
                                          <p:attrName>style.visibility</p:attrName>
                                        </p:attrNameLst>
                                      </p:cBhvr>
                                      <p:to>
                                        <p:strVal val="hidden"/>
                                      </p:to>
                                    </p:set>
                                  </p:childTnLst>
                                </p:cTn>
                              </p:par>
                              <p:par>
                                <p:cTn id="203" presetID="23" presetClass="exit" presetSubtype="544" fill="hold" grpId="2" nodeType="withEffect">
                                  <p:stCondLst>
                                    <p:cond delay="0"/>
                                  </p:stCondLst>
                                  <p:childTnLst>
                                    <p:anim calcmode="lin" valueType="num">
                                      <p:cBhvr>
                                        <p:cTn id="204" dur="3000"/>
                                        <p:tgtEl>
                                          <p:spTgt spid="10"/>
                                        </p:tgtEl>
                                        <p:attrNameLst>
                                          <p:attrName>ppt_w</p:attrName>
                                        </p:attrNameLst>
                                      </p:cBhvr>
                                      <p:tavLst>
                                        <p:tav tm="0">
                                          <p:val>
                                            <p:strVal val="ppt_w"/>
                                          </p:val>
                                        </p:tav>
                                        <p:tav tm="100000">
                                          <p:val>
                                            <p:fltVal val="0"/>
                                          </p:val>
                                        </p:tav>
                                      </p:tavLst>
                                    </p:anim>
                                    <p:anim calcmode="lin" valueType="num">
                                      <p:cBhvr>
                                        <p:cTn id="205" dur="3000"/>
                                        <p:tgtEl>
                                          <p:spTgt spid="10"/>
                                        </p:tgtEl>
                                        <p:attrNameLst>
                                          <p:attrName>ppt_h</p:attrName>
                                        </p:attrNameLst>
                                      </p:cBhvr>
                                      <p:tavLst>
                                        <p:tav tm="0">
                                          <p:val>
                                            <p:strVal val="ppt_h"/>
                                          </p:val>
                                        </p:tav>
                                        <p:tav tm="100000">
                                          <p:val>
                                            <p:fltVal val="0"/>
                                          </p:val>
                                        </p:tav>
                                      </p:tavLst>
                                    </p:anim>
                                    <p:anim calcmode="lin" valueType="num">
                                      <p:cBhvr>
                                        <p:cTn id="206" dur="3000"/>
                                        <p:tgtEl>
                                          <p:spTgt spid="10"/>
                                        </p:tgtEl>
                                        <p:attrNameLst>
                                          <p:attrName>ppt_x</p:attrName>
                                        </p:attrNameLst>
                                      </p:cBhvr>
                                      <p:tavLst>
                                        <p:tav tm="0">
                                          <p:val>
                                            <p:strVal val="ppt_x"/>
                                          </p:val>
                                        </p:tav>
                                        <p:tav tm="100000">
                                          <p:val>
                                            <p:fltVal val="0.5"/>
                                          </p:val>
                                        </p:tav>
                                      </p:tavLst>
                                    </p:anim>
                                    <p:anim calcmode="lin" valueType="num">
                                      <p:cBhvr>
                                        <p:cTn id="207" dur="3000"/>
                                        <p:tgtEl>
                                          <p:spTgt spid="10"/>
                                        </p:tgtEl>
                                        <p:attrNameLst>
                                          <p:attrName>ppt_y</p:attrName>
                                        </p:attrNameLst>
                                      </p:cBhvr>
                                      <p:tavLst>
                                        <p:tav tm="0">
                                          <p:val>
                                            <p:strVal val="ppt_y"/>
                                          </p:val>
                                        </p:tav>
                                        <p:tav tm="100000">
                                          <p:val>
                                            <p:fltVal val="0.5"/>
                                          </p:val>
                                        </p:tav>
                                      </p:tavLst>
                                    </p:anim>
                                    <p:set>
                                      <p:cBhvr>
                                        <p:cTn id="208" dur="1" fill="hold">
                                          <p:stCondLst>
                                            <p:cond delay="2999"/>
                                          </p:stCondLst>
                                        </p:cTn>
                                        <p:tgtEl>
                                          <p:spTgt spid="10"/>
                                        </p:tgtEl>
                                        <p:attrNameLst>
                                          <p:attrName>style.visibility</p:attrName>
                                        </p:attrNameLst>
                                      </p:cBhvr>
                                      <p:to>
                                        <p:strVal val="hidden"/>
                                      </p:to>
                                    </p:set>
                                  </p:childTnLst>
                                </p:cTn>
                              </p:par>
                              <p:par>
                                <p:cTn id="209" presetID="23" presetClass="exit" presetSubtype="544" fill="hold" grpId="2" nodeType="withEffect">
                                  <p:stCondLst>
                                    <p:cond delay="0"/>
                                  </p:stCondLst>
                                  <p:childTnLst>
                                    <p:anim calcmode="lin" valueType="num">
                                      <p:cBhvr>
                                        <p:cTn id="210" dur="3000"/>
                                        <p:tgtEl>
                                          <p:spTgt spid="11"/>
                                        </p:tgtEl>
                                        <p:attrNameLst>
                                          <p:attrName>ppt_w</p:attrName>
                                        </p:attrNameLst>
                                      </p:cBhvr>
                                      <p:tavLst>
                                        <p:tav tm="0">
                                          <p:val>
                                            <p:strVal val="ppt_w"/>
                                          </p:val>
                                        </p:tav>
                                        <p:tav tm="100000">
                                          <p:val>
                                            <p:fltVal val="0"/>
                                          </p:val>
                                        </p:tav>
                                      </p:tavLst>
                                    </p:anim>
                                    <p:anim calcmode="lin" valueType="num">
                                      <p:cBhvr>
                                        <p:cTn id="211" dur="3000"/>
                                        <p:tgtEl>
                                          <p:spTgt spid="11"/>
                                        </p:tgtEl>
                                        <p:attrNameLst>
                                          <p:attrName>ppt_h</p:attrName>
                                        </p:attrNameLst>
                                      </p:cBhvr>
                                      <p:tavLst>
                                        <p:tav tm="0">
                                          <p:val>
                                            <p:strVal val="ppt_h"/>
                                          </p:val>
                                        </p:tav>
                                        <p:tav tm="100000">
                                          <p:val>
                                            <p:fltVal val="0"/>
                                          </p:val>
                                        </p:tav>
                                      </p:tavLst>
                                    </p:anim>
                                    <p:anim calcmode="lin" valueType="num">
                                      <p:cBhvr>
                                        <p:cTn id="212" dur="3000"/>
                                        <p:tgtEl>
                                          <p:spTgt spid="11"/>
                                        </p:tgtEl>
                                        <p:attrNameLst>
                                          <p:attrName>ppt_x</p:attrName>
                                        </p:attrNameLst>
                                      </p:cBhvr>
                                      <p:tavLst>
                                        <p:tav tm="0">
                                          <p:val>
                                            <p:strVal val="ppt_x"/>
                                          </p:val>
                                        </p:tav>
                                        <p:tav tm="100000">
                                          <p:val>
                                            <p:fltVal val="0.5"/>
                                          </p:val>
                                        </p:tav>
                                      </p:tavLst>
                                    </p:anim>
                                    <p:anim calcmode="lin" valueType="num">
                                      <p:cBhvr>
                                        <p:cTn id="213" dur="3000"/>
                                        <p:tgtEl>
                                          <p:spTgt spid="11"/>
                                        </p:tgtEl>
                                        <p:attrNameLst>
                                          <p:attrName>ppt_y</p:attrName>
                                        </p:attrNameLst>
                                      </p:cBhvr>
                                      <p:tavLst>
                                        <p:tav tm="0">
                                          <p:val>
                                            <p:strVal val="ppt_y"/>
                                          </p:val>
                                        </p:tav>
                                        <p:tav tm="100000">
                                          <p:val>
                                            <p:fltVal val="0.5"/>
                                          </p:val>
                                        </p:tav>
                                      </p:tavLst>
                                    </p:anim>
                                    <p:set>
                                      <p:cBhvr>
                                        <p:cTn id="214" dur="1" fill="hold">
                                          <p:stCondLst>
                                            <p:cond delay="2999"/>
                                          </p:stCondLst>
                                        </p:cTn>
                                        <p:tgtEl>
                                          <p:spTgt spid="11"/>
                                        </p:tgtEl>
                                        <p:attrNameLst>
                                          <p:attrName>style.visibility</p:attrName>
                                        </p:attrNameLst>
                                      </p:cBhvr>
                                      <p:to>
                                        <p:strVal val="hidden"/>
                                      </p:to>
                                    </p:set>
                                  </p:childTnLst>
                                </p:cTn>
                              </p:par>
                              <p:par>
                                <p:cTn id="215" presetID="23" presetClass="exit" presetSubtype="544" fill="hold" grpId="2" nodeType="withEffect">
                                  <p:stCondLst>
                                    <p:cond delay="0"/>
                                  </p:stCondLst>
                                  <p:childTnLst>
                                    <p:anim calcmode="lin" valueType="num">
                                      <p:cBhvr>
                                        <p:cTn id="216" dur="3000"/>
                                        <p:tgtEl>
                                          <p:spTgt spid="12"/>
                                        </p:tgtEl>
                                        <p:attrNameLst>
                                          <p:attrName>ppt_w</p:attrName>
                                        </p:attrNameLst>
                                      </p:cBhvr>
                                      <p:tavLst>
                                        <p:tav tm="0">
                                          <p:val>
                                            <p:strVal val="ppt_w"/>
                                          </p:val>
                                        </p:tav>
                                        <p:tav tm="100000">
                                          <p:val>
                                            <p:fltVal val="0"/>
                                          </p:val>
                                        </p:tav>
                                      </p:tavLst>
                                    </p:anim>
                                    <p:anim calcmode="lin" valueType="num">
                                      <p:cBhvr>
                                        <p:cTn id="217" dur="3000"/>
                                        <p:tgtEl>
                                          <p:spTgt spid="12"/>
                                        </p:tgtEl>
                                        <p:attrNameLst>
                                          <p:attrName>ppt_h</p:attrName>
                                        </p:attrNameLst>
                                      </p:cBhvr>
                                      <p:tavLst>
                                        <p:tav tm="0">
                                          <p:val>
                                            <p:strVal val="ppt_h"/>
                                          </p:val>
                                        </p:tav>
                                        <p:tav tm="100000">
                                          <p:val>
                                            <p:fltVal val="0"/>
                                          </p:val>
                                        </p:tav>
                                      </p:tavLst>
                                    </p:anim>
                                    <p:anim calcmode="lin" valueType="num">
                                      <p:cBhvr>
                                        <p:cTn id="218" dur="3000"/>
                                        <p:tgtEl>
                                          <p:spTgt spid="12"/>
                                        </p:tgtEl>
                                        <p:attrNameLst>
                                          <p:attrName>ppt_x</p:attrName>
                                        </p:attrNameLst>
                                      </p:cBhvr>
                                      <p:tavLst>
                                        <p:tav tm="0">
                                          <p:val>
                                            <p:strVal val="ppt_x"/>
                                          </p:val>
                                        </p:tav>
                                        <p:tav tm="100000">
                                          <p:val>
                                            <p:fltVal val="0.5"/>
                                          </p:val>
                                        </p:tav>
                                      </p:tavLst>
                                    </p:anim>
                                    <p:anim calcmode="lin" valueType="num">
                                      <p:cBhvr>
                                        <p:cTn id="219" dur="3000"/>
                                        <p:tgtEl>
                                          <p:spTgt spid="12"/>
                                        </p:tgtEl>
                                        <p:attrNameLst>
                                          <p:attrName>ppt_y</p:attrName>
                                        </p:attrNameLst>
                                      </p:cBhvr>
                                      <p:tavLst>
                                        <p:tav tm="0">
                                          <p:val>
                                            <p:strVal val="ppt_y"/>
                                          </p:val>
                                        </p:tav>
                                        <p:tav tm="100000">
                                          <p:val>
                                            <p:fltVal val="0.5"/>
                                          </p:val>
                                        </p:tav>
                                      </p:tavLst>
                                    </p:anim>
                                    <p:set>
                                      <p:cBhvr>
                                        <p:cTn id="220" dur="1" fill="hold">
                                          <p:stCondLst>
                                            <p:cond delay="2999"/>
                                          </p:stCondLst>
                                        </p:cTn>
                                        <p:tgtEl>
                                          <p:spTgt spid="12"/>
                                        </p:tgtEl>
                                        <p:attrNameLst>
                                          <p:attrName>style.visibility</p:attrName>
                                        </p:attrNameLst>
                                      </p:cBhvr>
                                      <p:to>
                                        <p:strVal val="hidden"/>
                                      </p:to>
                                    </p:set>
                                  </p:childTnLst>
                                </p:cTn>
                              </p:par>
                              <p:par>
                                <p:cTn id="221" presetID="23" presetClass="exit" presetSubtype="544" fill="hold" grpId="2" nodeType="withEffect">
                                  <p:stCondLst>
                                    <p:cond delay="0"/>
                                  </p:stCondLst>
                                  <p:childTnLst>
                                    <p:anim calcmode="lin" valueType="num">
                                      <p:cBhvr>
                                        <p:cTn id="222" dur="3000"/>
                                        <p:tgtEl>
                                          <p:spTgt spid="13"/>
                                        </p:tgtEl>
                                        <p:attrNameLst>
                                          <p:attrName>ppt_w</p:attrName>
                                        </p:attrNameLst>
                                      </p:cBhvr>
                                      <p:tavLst>
                                        <p:tav tm="0">
                                          <p:val>
                                            <p:strVal val="ppt_w"/>
                                          </p:val>
                                        </p:tav>
                                        <p:tav tm="100000">
                                          <p:val>
                                            <p:fltVal val="0"/>
                                          </p:val>
                                        </p:tav>
                                      </p:tavLst>
                                    </p:anim>
                                    <p:anim calcmode="lin" valueType="num">
                                      <p:cBhvr>
                                        <p:cTn id="223" dur="3000"/>
                                        <p:tgtEl>
                                          <p:spTgt spid="13"/>
                                        </p:tgtEl>
                                        <p:attrNameLst>
                                          <p:attrName>ppt_h</p:attrName>
                                        </p:attrNameLst>
                                      </p:cBhvr>
                                      <p:tavLst>
                                        <p:tav tm="0">
                                          <p:val>
                                            <p:strVal val="ppt_h"/>
                                          </p:val>
                                        </p:tav>
                                        <p:tav tm="100000">
                                          <p:val>
                                            <p:fltVal val="0"/>
                                          </p:val>
                                        </p:tav>
                                      </p:tavLst>
                                    </p:anim>
                                    <p:anim calcmode="lin" valueType="num">
                                      <p:cBhvr>
                                        <p:cTn id="224" dur="3000"/>
                                        <p:tgtEl>
                                          <p:spTgt spid="13"/>
                                        </p:tgtEl>
                                        <p:attrNameLst>
                                          <p:attrName>ppt_x</p:attrName>
                                        </p:attrNameLst>
                                      </p:cBhvr>
                                      <p:tavLst>
                                        <p:tav tm="0">
                                          <p:val>
                                            <p:strVal val="ppt_x"/>
                                          </p:val>
                                        </p:tav>
                                        <p:tav tm="100000">
                                          <p:val>
                                            <p:fltVal val="0.5"/>
                                          </p:val>
                                        </p:tav>
                                      </p:tavLst>
                                    </p:anim>
                                    <p:anim calcmode="lin" valueType="num">
                                      <p:cBhvr>
                                        <p:cTn id="225" dur="3000"/>
                                        <p:tgtEl>
                                          <p:spTgt spid="13"/>
                                        </p:tgtEl>
                                        <p:attrNameLst>
                                          <p:attrName>ppt_y</p:attrName>
                                        </p:attrNameLst>
                                      </p:cBhvr>
                                      <p:tavLst>
                                        <p:tav tm="0">
                                          <p:val>
                                            <p:strVal val="ppt_y"/>
                                          </p:val>
                                        </p:tav>
                                        <p:tav tm="100000">
                                          <p:val>
                                            <p:fltVal val="0.5"/>
                                          </p:val>
                                        </p:tav>
                                      </p:tavLst>
                                    </p:anim>
                                    <p:set>
                                      <p:cBhvr>
                                        <p:cTn id="226" dur="1" fill="hold">
                                          <p:stCondLst>
                                            <p:cond delay="2999"/>
                                          </p:stCondLst>
                                        </p:cTn>
                                        <p:tgtEl>
                                          <p:spTgt spid="13"/>
                                        </p:tgtEl>
                                        <p:attrNameLst>
                                          <p:attrName>style.visibility</p:attrName>
                                        </p:attrNameLst>
                                      </p:cBhvr>
                                      <p:to>
                                        <p:strVal val="hidden"/>
                                      </p:to>
                                    </p:set>
                                  </p:childTnLst>
                                </p:cTn>
                              </p:par>
                              <p:par>
                                <p:cTn id="227" presetID="23" presetClass="exit" presetSubtype="544" fill="hold" grpId="2" nodeType="withEffect">
                                  <p:stCondLst>
                                    <p:cond delay="0"/>
                                  </p:stCondLst>
                                  <p:childTnLst>
                                    <p:anim calcmode="lin" valueType="num">
                                      <p:cBhvr>
                                        <p:cTn id="228" dur="3000"/>
                                        <p:tgtEl>
                                          <p:spTgt spid="14"/>
                                        </p:tgtEl>
                                        <p:attrNameLst>
                                          <p:attrName>ppt_w</p:attrName>
                                        </p:attrNameLst>
                                      </p:cBhvr>
                                      <p:tavLst>
                                        <p:tav tm="0">
                                          <p:val>
                                            <p:strVal val="ppt_w"/>
                                          </p:val>
                                        </p:tav>
                                        <p:tav tm="100000">
                                          <p:val>
                                            <p:fltVal val="0"/>
                                          </p:val>
                                        </p:tav>
                                      </p:tavLst>
                                    </p:anim>
                                    <p:anim calcmode="lin" valueType="num">
                                      <p:cBhvr>
                                        <p:cTn id="229" dur="3000"/>
                                        <p:tgtEl>
                                          <p:spTgt spid="14"/>
                                        </p:tgtEl>
                                        <p:attrNameLst>
                                          <p:attrName>ppt_h</p:attrName>
                                        </p:attrNameLst>
                                      </p:cBhvr>
                                      <p:tavLst>
                                        <p:tav tm="0">
                                          <p:val>
                                            <p:strVal val="ppt_h"/>
                                          </p:val>
                                        </p:tav>
                                        <p:tav tm="100000">
                                          <p:val>
                                            <p:fltVal val="0"/>
                                          </p:val>
                                        </p:tav>
                                      </p:tavLst>
                                    </p:anim>
                                    <p:anim calcmode="lin" valueType="num">
                                      <p:cBhvr>
                                        <p:cTn id="230" dur="3000"/>
                                        <p:tgtEl>
                                          <p:spTgt spid="14"/>
                                        </p:tgtEl>
                                        <p:attrNameLst>
                                          <p:attrName>ppt_x</p:attrName>
                                        </p:attrNameLst>
                                      </p:cBhvr>
                                      <p:tavLst>
                                        <p:tav tm="0">
                                          <p:val>
                                            <p:strVal val="ppt_x"/>
                                          </p:val>
                                        </p:tav>
                                        <p:tav tm="100000">
                                          <p:val>
                                            <p:fltVal val="0.5"/>
                                          </p:val>
                                        </p:tav>
                                      </p:tavLst>
                                    </p:anim>
                                    <p:anim calcmode="lin" valueType="num">
                                      <p:cBhvr>
                                        <p:cTn id="231" dur="3000"/>
                                        <p:tgtEl>
                                          <p:spTgt spid="14"/>
                                        </p:tgtEl>
                                        <p:attrNameLst>
                                          <p:attrName>ppt_y</p:attrName>
                                        </p:attrNameLst>
                                      </p:cBhvr>
                                      <p:tavLst>
                                        <p:tav tm="0">
                                          <p:val>
                                            <p:strVal val="ppt_y"/>
                                          </p:val>
                                        </p:tav>
                                        <p:tav tm="100000">
                                          <p:val>
                                            <p:fltVal val="0.5"/>
                                          </p:val>
                                        </p:tav>
                                      </p:tavLst>
                                    </p:anim>
                                    <p:set>
                                      <p:cBhvr>
                                        <p:cTn id="232" dur="1" fill="hold">
                                          <p:stCondLst>
                                            <p:cond delay="2999"/>
                                          </p:stCondLst>
                                        </p:cTn>
                                        <p:tgtEl>
                                          <p:spTgt spid="14"/>
                                        </p:tgtEl>
                                        <p:attrNameLst>
                                          <p:attrName>style.visibility</p:attrName>
                                        </p:attrNameLst>
                                      </p:cBhvr>
                                      <p:to>
                                        <p:strVal val="hidden"/>
                                      </p:to>
                                    </p:set>
                                  </p:childTnLst>
                                </p:cTn>
                              </p:par>
                              <p:par>
                                <p:cTn id="233" presetID="23" presetClass="exit" presetSubtype="544" fill="hold" grpId="2" nodeType="withEffect">
                                  <p:stCondLst>
                                    <p:cond delay="0"/>
                                  </p:stCondLst>
                                  <p:childTnLst>
                                    <p:anim calcmode="lin" valueType="num">
                                      <p:cBhvr>
                                        <p:cTn id="234" dur="3000"/>
                                        <p:tgtEl>
                                          <p:spTgt spid="15"/>
                                        </p:tgtEl>
                                        <p:attrNameLst>
                                          <p:attrName>ppt_w</p:attrName>
                                        </p:attrNameLst>
                                      </p:cBhvr>
                                      <p:tavLst>
                                        <p:tav tm="0">
                                          <p:val>
                                            <p:strVal val="ppt_w"/>
                                          </p:val>
                                        </p:tav>
                                        <p:tav tm="100000">
                                          <p:val>
                                            <p:fltVal val="0"/>
                                          </p:val>
                                        </p:tav>
                                      </p:tavLst>
                                    </p:anim>
                                    <p:anim calcmode="lin" valueType="num">
                                      <p:cBhvr>
                                        <p:cTn id="235" dur="3000"/>
                                        <p:tgtEl>
                                          <p:spTgt spid="15"/>
                                        </p:tgtEl>
                                        <p:attrNameLst>
                                          <p:attrName>ppt_h</p:attrName>
                                        </p:attrNameLst>
                                      </p:cBhvr>
                                      <p:tavLst>
                                        <p:tav tm="0">
                                          <p:val>
                                            <p:strVal val="ppt_h"/>
                                          </p:val>
                                        </p:tav>
                                        <p:tav tm="100000">
                                          <p:val>
                                            <p:fltVal val="0"/>
                                          </p:val>
                                        </p:tav>
                                      </p:tavLst>
                                    </p:anim>
                                    <p:anim calcmode="lin" valueType="num">
                                      <p:cBhvr>
                                        <p:cTn id="236" dur="3000"/>
                                        <p:tgtEl>
                                          <p:spTgt spid="15"/>
                                        </p:tgtEl>
                                        <p:attrNameLst>
                                          <p:attrName>ppt_x</p:attrName>
                                        </p:attrNameLst>
                                      </p:cBhvr>
                                      <p:tavLst>
                                        <p:tav tm="0">
                                          <p:val>
                                            <p:strVal val="ppt_x"/>
                                          </p:val>
                                        </p:tav>
                                        <p:tav tm="100000">
                                          <p:val>
                                            <p:fltVal val="0.5"/>
                                          </p:val>
                                        </p:tav>
                                      </p:tavLst>
                                    </p:anim>
                                    <p:anim calcmode="lin" valueType="num">
                                      <p:cBhvr>
                                        <p:cTn id="237" dur="3000"/>
                                        <p:tgtEl>
                                          <p:spTgt spid="15"/>
                                        </p:tgtEl>
                                        <p:attrNameLst>
                                          <p:attrName>ppt_y</p:attrName>
                                        </p:attrNameLst>
                                      </p:cBhvr>
                                      <p:tavLst>
                                        <p:tav tm="0">
                                          <p:val>
                                            <p:strVal val="ppt_y"/>
                                          </p:val>
                                        </p:tav>
                                        <p:tav tm="100000">
                                          <p:val>
                                            <p:fltVal val="0.5"/>
                                          </p:val>
                                        </p:tav>
                                      </p:tavLst>
                                    </p:anim>
                                    <p:set>
                                      <p:cBhvr>
                                        <p:cTn id="238" dur="1" fill="hold">
                                          <p:stCondLst>
                                            <p:cond delay="2999"/>
                                          </p:stCondLst>
                                        </p:cTn>
                                        <p:tgtEl>
                                          <p:spTgt spid="15"/>
                                        </p:tgtEl>
                                        <p:attrNameLst>
                                          <p:attrName>style.visibility</p:attrName>
                                        </p:attrNameLst>
                                      </p:cBhvr>
                                      <p:to>
                                        <p:strVal val="hidden"/>
                                      </p:to>
                                    </p:set>
                                  </p:childTnLst>
                                </p:cTn>
                              </p:par>
                              <p:par>
                                <p:cTn id="239" presetID="23" presetClass="exit" presetSubtype="544" fill="hold" grpId="2" nodeType="withEffect">
                                  <p:stCondLst>
                                    <p:cond delay="0"/>
                                  </p:stCondLst>
                                  <p:childTnLst>
                                    <p:anim calcmode="lin" valueType="num">
                                      <p:cBhvr>
                                        <p:cTn id="240" dur="3000"/>
                                        <p:tgtEl>
                                          <p:spTgt spid="16"/>
                                        </p:tgtEl>
                                        <p:attrNameLst>
                                          <p:attrName>ppt_w</p:attrName>
                                        </p:attrNameLst>
                                      </p:cBhvr>
                                      <p:tavLst>
                                        <p:tav tm="0">
                                          <p:val>
                                            <p:strVal val="ppt_w"/>
                                          </p:val>
                                        </p:tav>
                                        <p:tav tm="100000">
                                          <p:val>
                                            <p:fltVal val="0"/>
                                          </p:val>
                                        </p:tav>
                                      </p:tavLst>
                                    </p:anim>
                                    <p:anim calcmode="lin" valueType="num">
                                      <p:cBhvr>
                                        <p:cTn id="241" dur="3000"/>
                                        <p:tgtEl>
                                          <p:spTgt spid="16"/>
                                        </p:tgtEl>
                                        <p:attrNameLst>
                                          <p:attrName>ppt_h</p:attrName>
                                        </p:attrNameLst>
                                      </p:cBhvr>
                                      <p:tavLst>
                                        <p:tav tm="0">
                                          <p:val>
                                            <p:strVal val="ppt_h"/>
                                          </p:val>
                                        </p:tav>
                                        <p:tav tm="100000">
                                          <p:val>
                                            <p:fltVal val="0"/>
                                          </p:val>
                                        </p:tav>
                                      </p:tavLst>
                                    </p:anim>
                                    <p:anim calcmode="lin" valueType="num">
                                      <p:cBhvr>
                                        <p:cTn id="242" dur="3000"/>
                                        <p:tgtEl>
                                          <p:spTgt spid="16"/>
                                        </p:tgtEl>
                                        <p:attrNameLst>
                                          <p:attrName>ppt_x</p:attrName>
                                        </p:attrNameLst>
                                      </p:cBhvr>
                                      <p:tavLst>
                                        <p:tav tm="0">
                                          <p:val>
                                            <p:strVal val="ppt_x"/>
                                          </p:val>
                                        </p:tav>
                                        <p:tav tm="100000">
                                          <p:val>
                                            <p:fltVal val="0.5"/>
                                          </p:val>
                                        </p:tav>
                                      </p:tavLst>
                                    </p:anim>
                                    <p:anim calcmode="lin" valueType="num">
                                      <p:cBhvr>
                                        <p:cTn id="243" dur="3000"/>
                                        <p:tgtEl>
                                          <p:spTgt spid="16"/>
                                        </p:tgtEl>
                                        <p:attrNameLst>
                                          <p:attrName>ppt_y</p:attrName>
                                        </p:attrNameLst>
                                      </p:cBhvr>
                                      <p:tavLst>
                                        <p:tav tm="0">
                                          <p:val>
                                            <p:strVal val="ppt_y"/>
                                          </p:val>
                                        </p:tav>
                                        <p:tav tm="100000">
                                          <p:val>
                                            <p:fltVal val="0.5"/>
                                          </p:val>
                                        </p:tav>
                                      </p:tavLst>
                                    </p:anim>
                                    <p:set>
                                      <p:cBhvr>
                                        <p:cTn id="244" dur="1" fill="hold">
                                          <p:stCondLst>
                                            <p:cond delay="2999"/>
                                          </p:stCondLst>
                                        </p:cTn>
                                        <p:tgtEl>
                                          <p:spTgt spid="16"/>
                                        </p:tgtEl>
                                        <p:attrNameLst>
                                          <p:attrName>style.visibility</p:attrName>
                                        </p:attrNameLst>
                                      </p:cBhvr>
                                      <p:to>
                                        <p:strVal val="hidden"/>
                                      </p:to>
                                    </p:set>
                                  </p:childTnLst>
                                </p:cTn>
                              </p:par>
                              <p:par>
                                <p:cTn id="245" presetID="23" presetClass="exit" presetSubtype="544" fill="hold" grpId="2" nodeType="withEffect">
                                  <p:stCondLst>
                                    <p:cond delay="0"/>
                                  </p:stCondLst>
                                  <p:childTnLst>
                                    <p:anim calcmode="lin" valueType="num">
                                      <p:cBhvr>
                                        <p:cTn id="246" dur="3000"/>
                                        <p:tgtEl>
                                          <p:spTgt spid="17"/>
                                        </p:tgtEl>
                                        <p:attrNameLst>
                                          <p:attrName>ppt_w</p:attrName>
                                        </p:attrNameLst>
                                      </p:cBhvr>
                                      <p:tavLst>
                                        <p:tav tm="0">
                                          <p:val>
                                            <p:strVal val="ppt_w"/>
                                          </p:val>
                                        </p:tav>
                                        <p:tav tm="100000">
                                          <p:val>
                                            <p:fltVal val="0"/>
                                          </p:val>
                                        </p:tav>
                                      </p:tavLst>
                                    </p:anim>
                                    <p:anim calcmode="lin" valueType="num">
                                      <p:cBhvr>
                                        <p:cTn id="247" dur="3000"/>
                                        <p:tgtEl>
                                          <p:spTgt spid="17"/>
                                        </p:tgtEl>
                                        <p:attrNameLst>
                                          <p:attrName>ppt_h</p:attrName>
                                        </p:attrNameLst>
                                      </p:cBhvr>
                                      <p:tavLst>
                                        <p:tav tm="0">
                                          <p:val>
                                            <p:strVal val="ppt_h"/>
                                          </p:val>
                                        </p:tav>
                                        <p:tav tm="100000">
                                          <p:val>
                                            <p:fltVal val="0"/>
                                          </p:val>
                                        </p:tav>
                                      </p:tavLst>
                                    </p:anim>
                                    <p:anim calcmode="lin" valueType="num">
                                      <p:cBhvr>
                                        <p:cTn id="248" dur="3000"/>
                                        <p:tgtEl>
                                          <p:spTgt spid="17"/>
                                        </p:tgtEl>
                                        <p:attrNameLst>
                                          <p:attrName>ppt_x</p:attrName>
                                        </p:attrNameLst>
                                      </p:cBhvr>
                                      <p:tavLst>
                                        <p:tav tm="0">
                                          <p:val>
                                            <p:strVal val="ppt_x"/>
                                          </p:val>
                                        </p:tav>
                                        <p:tav tm="100000">
                                          <p:val>
                                            <p:fltVal val="0.5"/>
                                          </p:val>
                                        </p:tav>
                                      </p:tavLst>
                                    </p:anim>
                                    <p:anim calcmode="lin" valueType="num">
                                      <p:cBhvr>
                                        <p:cTn id="249" dur="3000"/>
                                        <p:tgtEl>
                                          <p:spTgt spid="17"/>
                                        </p:tgtEl>
                                        <p:attrNameLst>
                                          <p:attrName>ppt_y</p:attrName>
                                        </p:attrNameLst>
                                      </p:cBhvr>
                                      <p:tavLst>
                                        <p:tav tm="0">
                                          <p:val>
                                            <p:strVal val="ppt_y"/>
                                          </p:val>
                                        </p:tav>
                                        <p:tav tm="100000">
                                          <p:val>
                                            <p:fltVal val="0.5"/>
                                          </p:val>
                                        </p:tav>
                                      </p:tavLst>
                                    </p:anim>
                                    <p:set>
                                      <p:cBhvr>
                                        <p:cTn id="250" dur="1" fill="hold">
                                          <p:stCondLst>
                                            <p:cond delay="2999"/>
                                          </p:stCondLst>
                                        </p:cTn>
                                        <p:tgtEl>
                                          <p:spTgt spid="17"/>
                                        </p:tgtEl>
                                        <p:attrNameLst>
                                          <p:attrName>style.visibility</p:attrName>
                                        </p:attrNameLst>
                                      </p:cBhvr>
                                      <p:to>
                                        <p:strVal val="hidden"/>
                                      </p:to>
                                    </p:set>
                                  </p:childTnLst>
                                </p:cTn>
                              </p:par>
                              <p:par>
                                <p:cTn id="251" presetID="23" presetClass="exit" presetSubtype="544" fill="hold" grpId="2" nodeType="withEffect">
                                  <p:stCondLst>
                                    <p:cond delay="0"/>
                                  </p:stCondLst>
                                  <p:childTnLst>
                                    <p:anim calcmode="lin" valueType="num">
                                      <p:cBhvr>
                                        <p:cTn id="252" dur="3000"/>
                                        <p:tgtEl>
                                          <p:spTgt spid="18"/>
                                        </p:tgtEl>
                                        <p:attrNameLst>
                                          <p:attrName>ppt_w</p:attrName>
                                        </p:attrNameLst>
                                      </p:cBhvr>
                                      <p:tavLst>
                                        <p:tav tm="0">
                                          <p:val>
                                            <p:strVal val="ppt_w"/>
                                          </p:val>
                                        </p:tav>
                                        <p:tav tm="100000">
                                          <p:val>
                                            <p:fltVal val="0"/>
                                          </p:val>
                                        </p:tav>
                                      </p:tavLst>
                                    </p:anim>
                                    <p:anim calcmode="lin" valueType="num">
                                      <p:cBhvr>
                                        <p:cTn id="253" dur="3000"/>
                                        <p:tgtEl>
                                          <p:spTgt spid="18"/>
                                        </p:tgtEl>
                                        <p:attrNameLst>
                                          <p:attrName>ppt_h</p:attrName>
                                        </p:attrNameLst>
                                      </p:cBhvr>
                                      <p:tavLst>
                                        <p:tav tm="0">
                                          <p:val>
                                            <p:strVal val="ppt_h"/>
                                          </p:val>
                                        </p:tav>
                                        <p:tav tm="100000">
                                          <p:val>
                                            <p:fltVal val="0"/>
                                          </p:val>
                                        </p:tav>
                                      </p:tavLst>
                                    </p:anim>
                                    <p:anim calcmode="lin" valueType="num">
                                      <p:cBhvr>
                                        <p:cTn id="254" dur="3000"/>
                                        <p:tgtEl>
                                          <p:spTgt spid="18"/>
                                        </p:tgtEl>
                                        <p:attrNameLst>
                                          <p:attrName>ppt_x</p:attrName>
                                        </p:attrNameLst>
                                      </p:cBhvr>
                                      <p:tavLst>
                                        <p:tav tm="0">
                                          <p:val>
                                            <p:strVal val="ppt_x"/>
                                          </p:val>
                                        </p:tav>
                                        <p:tav tm="100000">
                                          <p:val>
                                            <p:fltVal val="0.5"/>
                                          </p:val>
                                        </p:tav>
                                      </p:tavLst>
                                    </p:anim>
                                    <p:anim calcmode="lin" valueType="num">
                                      <p:cBhvr>
                                        <p:cTn id="255" dur="3000"/>
                                        <p:tgtEl>
                                          <p:spTgt spid="18"/>
                                        </p:tgtEl>
                                        <p:attrNameLst>
                                          <p:attrName>ppt_y</p:attrName>
                                        </p:attrNameLst>
                                      </p:cBhvr>
                                      <p:tavLst>
                                        <p:tav tm="0">
                                          <p:val>
                                            <p:strVal val="ppt_y"/>
                                          </p:val>
                                        </p:tav>
                                        <p:tav tm="100000">
                                          <p:val>
                                            <p:fltVal val="0.5"/>
                                          </p:val>
                                        </p:tav>
                                      </p:tavLst>
                                    </p:anim>
                                    <p:set>
                                      <p:cBhvr>
                                        <p:cTn id="256" dur="1" fill="hold">
                                          <p:stCondLst>
                                            <p:cond delay="2999"/>
                                          </p:stCondLst>
                                        </p:cTn>
                                        <p:tgtEl>
                                          <p:spTgt spid="18"/>
                                        </p:tgtEl>
                                        <p:attrNameLst>
                                          <p:attrName>style.visibility</p:attrName>
                                        </p:attrNameLst>
                                      </p:cBhvr>
                                      <p:to>
                                        <p:strVal val="hidden"/>
                                      </p:to>
                                    </p:set>
                                  </p:childTnLst>
                                </p:cTn>
                              </p:par>
                              <p:par>
                                <p:cTn id="257" presetID="23" presetClass="exit" presetSubtype="544" fill="hold" grpId="2" nodeType="withEffect">
                                  <p:stCondLst>
                                    <p:cond delay="0"/>
                                  </p:stCondLst>
                                  <p:childTnLst>
                                    <p:anim calcmode="lin" valueType="num">
                                      <p:cBhvr>
                                        <p:cTn id="258" dur="3000"/>
                                        <p:tgtEl>
                                          <p:spTgt spid="19"/>
                                        </p:tgtEl>
                                        <p:attrNameLst>
                                          <p:attrName>ppt_w</p:attrName>
                                        </p:attrNameLst>
                                      </p:cBhvr>
                                      <p:tavLst>
                                        <p:tav tm="0">
                                          <p:val>
                                            <p:strVal val="ppt_w"/>
                                          </p:val>
                                        </p:tav>
                                        <p:tav tm="100000">
                                          <p:val>
                                            <p:fltVal val="0"/>
                                          </p:val>
                                        </p:tav>
                                      </p:tavLst>
                                    </p:anim>
                                    <p:anim calcmode="lin" valueType="num">
                                      <p:cBhvr>
                                        <p:cTn id="259" dur="3000"/>
                                        <p:tgtEl>
                                          <p:spTgt spid="19"/>
                                        </p:tgtEl>
                                        <p:attrNameLst>
                                          <p:attrName>ppt_h</p:attrName>
                                        </p:attrNameLst>
                                      </p:cBhvr>
                                      <p:tavLst>
                                        <p:tav tm="0">
                                          <p:val>
                                            <p:strVal val="ppt_h"/>
                                          </p:val>
                                        </p:tav>
                                        <p:tav tm="100000">
                                          <p:val>
                                            <p:fltVal val="0"/>
                                          </p:val>
                                        </p:tav>
                                      </p:tavLst>
                                    </p:anim>
                                    <p:anim calcmode="lin" valueType="num">
                                      <p:cBhvr>
                                        <p:cTn id="260" dur="3000"/>
                                        <p:tgtEl>
                                          <p:spTgt spid="19"/>
                                        </p:tgtEl>
                                        <p:attrNameLst>
                                          <p:attrName>ppt_x</p:attrName>
                                        </p:attrNameLst>
                                      </p:cBhvr>
                                      <p:tavLst>
                                        <p:tav tm="0">
                                          <p:val>
                                            <p:strVal val="ppt_x"/>
                                          </p:val>
                                        </p:tav>
                                        <p:tav tm="100000">
                                          <p:val>
                                            <p:fltVal val="0.5"/>
                                          </p:val>
                                        </p:tav>
                                      </p:tavLst>
                                    </p:anim>
                                    <p:anim calcmode="lin" valueType="num">
                                      <p:cBhvr>
                                        <p:cTn id="261" dur="3000"/>
                                        <p:tgtEl>
                                          <p:spTgt spid="19"/>
                                        </p:tgtEl>
                                        <p:attrNameLst>
                                          <p:attrName>ppt_y</p:attrName>
                                        </p:attrNameLst>
                                      </p:cBhvr>
                                      <p:tavLst>
                                        <p:tav tm="0">
                                          <p:val>
                                            <p:strVal val="ppt_y"/>
                                          </p:val>
                                        </p:tav>
                                        <p:tav tm="100000">
                                          <p:val>
                                            <p:fltVal val="0.5"/>
                                          </p:val>
                                        </p:tav>
                                      </p:tavLst>
                                    </p:anim>
                                    <p:set>
                                      <p:cBhvr>
                                        <p:cTn id="262" dur="1" fill="hold">
                                          <p:stCondLst>
                                            <p:cond delay="2999"/>
                                          </p:stCondLst>
                                        </p:cTn>
                                        <p:tgtEl>
                                          <p:spTgt spid="19"/>
                                        </p:tgtEl>
                                        <p:attrNameLst>
                                          <p:attrName>style.visibility</p:attrName>
                                        </p:attrNameLst>
                                      </p:cBhvr>
                                      <p:to>
                                        <p:strVal val="hidden"/>
                                      </p:to>
                                    </p:set>
                                  </p:childTnLst>
                                </p:cTn>
                              </p:par>
                              <p:par>
                                <p:cTn id="263" presetID="23" presetClass="exit" presetSubtype="544" fill="hold" grpId="2" nodeType="withEffect">
                                  <p:stCondLst>
                                    <p:cond delay="0"/>
                                  </p:stCondLst>
                                  <p:childTnLst>
                                    <p:anim calcmode="lin" valueType="num">
                                      <p:cBhvr>
                                        <p:cTn id="264" dur="3000"/>
                                        <p:tgtEl>
                                          <p:spTgt spid="20"/>
                                        </p:tgtEl>
                                        <p:attrNameLst>
                                          <p:attrName>ppt_w</p:attrName>
                                        </p:attrNameLst>
                                      </p:cBhvr>
                                      <p:tavLst>
                                        <p:tav tm="0">
                                          <p:val>
                                            <p:strVal val="ppt_w"/>
                                          </p:val>
                                        </p:tav>
                                        <p:tav tm="100000">
                                          <p:val>
                                            <p:fltVal val="0"/>
                                          </p:val>
                                        </p:tav>
                                      </p:tavLst>
                                    </p:anim>
                                    <p:anim calcmode="lin" valueType="num">
                                      <p:cBhvr>
                                        <p:cTn id="265" dur="3000"/>
                                        <p:tgtEl>
                                          <p:spTgt spid="20"/>
                                        </p:tgtEl>
                                        <p:attrNameLst>
                                          <p:attrName>ppt_h</p:attrName>
                                        </p:attrNameLst>
                                      </p:cBhvr>
                                      <p:tavLst>
                                        <p:tav tm="0">
                                          <p:val>
                                            <p:strVal val="ppt_h"/>
                                          </p:val>
                                        </p:tav>
                                        <p:tav tm="100000">
                                          <p:val>
                                            <p:fltVal val="0"/>
                                          </p:val>
                                        </p:tav>
                                      </p:tavLst>
                                    </p:anim>
                                    <p:anim calcmode="lin" valueType="num">
                                      <p:cBhvr>
                                        <p:cTn id="266" dur="3000"/>
                                        <p:tgtEl>
                                          <p:spTgt spid="20"/>
                                        </p:tgtEl>
                                        <p:attrNameLst>
                                          <p:attrName>ppt_x</p:attrName>
                                        </p:attrNameLst>
                                      </p:cBhvr>
                                      <p:tavLst>
                                        <p:tav tm="0">
                                          <p:val>
                                            <p:strVal val="ppt_x"/>
                                          </p:val>
                                        </p:tav>
                                        <p:tav tm="100000">
                                          <p:val>
                                            <p:fltVal val="0.5"/>
                                          </p:val>
                                        </p:tav>
                                      </p:tavLst>
                                    </p:anim>
                                    <p:anim calcmode="lin" valueType="num">
                                      <p:cBhvr>
                                        <p:cTn id="267" dur="3000"/>
                                        <p:tgtEl>
                                          <p:spTgt spid="20"/>
                                        </p:tgtEl>
                                        <p:attrNameLst>
                                          <p:attrName>ppt_y</p:attrName>
                                        </p:attrNameLst>
                                      </p:cBhvr>
                                      <p:tavLst>
                                        <p:tav tm="0">
                                          <p:val>
                                            <p:strVal val="ppt_y"/>
                                          </p:val>
                                        </p:tav>
                                        <p:tav tm="100000">
                                          <p:val>
                                            <p:fltVal val="0.5"/>
                                          </p:val>
                                        </p:tav>
                                      </p:tavLst>
                                    </p:anim>
                                    <p:set>
                                      <p:cBhvr>
                                        <p:cTn id="268" dur="1" fill="hold">
                                          <p:stCondLst>
                                            <p:cond delay="2999"/>
                                          </p:stCondLst>
                                        </p:cTn>
                                        <p:tgtEl>
                                          <p:spTgt spid="20"/>
                                        </p:tgtEl>
                                        <p:attrNameLst>
                                          <p:attrName>style.visibility</p:attrName>
                                        </p:attrNameLst>
                                      </p:cBhvr>
                                      <p:to>
                                        <p:strVal val="hidden"/>
                                      </p:to>
                                    </p:set>
                                  </p:childTnLst>
                                </p:cTn>
                              </p:par>
                              <p:par>
                                <p:cTn id="269" presetID="23" presetClass="exit" presetSubtype="544" fill="hold" grpId="2" nodeType="withEffect">
                                  <p:stCondLst>
                                    <p:cond delay="0"/>
                                  </p:stCondLst>
                                  <p:childTnLst>
                                    <p:anim calcmode="lin" valueType="num">
                                      <p:cBhvr>
                                        <p:cTn id="270" dur="3000"/>
                                        <p:tgtEl>
                                          <p:spTgt spid="21"/>
                                        </p:tgtEl>
                                        <p:attrNameLst>
                                          <p:attrName>ppt_w</p:attrName>
                                        </p:attrNameLst>
                                      </p:cBhvr>
                                      <p:tavLst>
                                        <p:tav tm="0">
                                          <p:val>
                                            <p:strVal val="ppt_w"/>
                                          </p:val>
                                        </p:tav>
                                        <p:tav tm="100000">
                                          <p:val>
                                            <p:fltVal val="0"/>
                                          </p:val>
                                        </p:tav>
                                      </p:tavLst>
                                    </p:anim>
                                    <p:anim calcmode="lin" valueType="num">
                                      <p:cBhvr>
                                        <p:cTn id="271" dur="3000"/>
                                        <p:tgtEl>
                                          <p:spTgt spid="21"/>
                                        </p:tgtEl>
                                        <p:attrNameLst>
                                          <p:attrName>ppt_h</p:attrName>
                                        </p:attrNameLst>
                                      </p:cBhvr>
                                      <p:tavLst>
                                        <p:tav tm="0">
                                          <p:val>
                                            <p:strVal val="ppt_h"/>
                                          </p:val>
                                        </p:tav>
                                        <p:tav tm="100000">
                                          <p:val>
                                            <p:fltVal val="0"/>
                                          </p:val>
                                        </p:tav>
                                      </p:tavLst>
                                    </p:anim>
                                    <p:anim calcmode="lin" valueType="num">
                                      <p:cBhvr>
                                        <p:cTn id="272" dur="3000"/>
                                        <p:tgtEl>
                                          <p:spTgt spid="21"/>
                                        </p:tgtEl>
                                        <p:attrNameLst>
                                          <p:attrName>ppt_x</p:attrName>
                                        </p:attrNameLst>
                                      </p:cBhvr>
                                      <p:tavLst>
                                        <p:tav tm="0">
                                          <p:val>
                                            <p:strVal val="ppt_x"/>
                                          </p:val>
                                        </p:tav>
                                        <p:tav tm="100000">
                                          <p:val>
                                            <p:fltVal val="0.5"/>
                                          </p:val>
                                        </p:tav>
                                      </p:tavLst>
                                    </p:anim>
                                    <p:anim calcmode="lin" valueType="num">
                                      <p:cBhvr>
                                        <p:cTn id="273" dur="3000"/>
                                        <p:tgtEl>
                                          <p:spTgt spid="21"/>
                                        </p:tgtEl>
                                        <p:attrNameLst>
                                          <p:attrName>ppt_y</p:attrName>
                                        </p:attrNameLst>
                                      </p:cBhvr>
                                      <p:tavLst>
                                        <p:tav tm="0">
                                          <p:val>
                                            <p:strVal val="ppt_y"/>
                                          </p:val>
                                        </p:tav>
                                        <p:tav tm="100000">
                                          <p:val>
                                            <p:fltVal val="0.5"/>
                                          </p:val>
                                        </p:tav>
                                      </p:tavLst>
                                    </p:anim>
                                    <p:set>
                                      <p:cBhvr>
                                        <p:cTn id="274" dur="1" fill="hold">
                                          <p:stCondLst>
                                            <p:cond delay="2999"/>
                                          </p:stCondLst>
                                        </p:cTn>
                                        <p:tgtEl>
                                          <p:spTgt spid="21"/>
                                        </p:tgtEl>
                                        <p:attrNameLst>
                                          <p:attrName>style.visibility</p:attrName>
                                        </p:attrNameLst>
                                      </p:cBhvr>
                                      <p:to>
                                        <p:strVal val="hidden"/>
                                      </p:to>
                                    </p:set>
                                  </p:childTnLst>
                                </p:cTn>
                              </p:par>
                              <p:par>
                                <p:cTn id="275" presetID="8" presetClass="emph" presetSubtype="0" fill="hold" grpId="3" nodeType="withEffect">
                                  <p:stCondLst>
                                    <p:cond delay="0"/>
                                  </p:stCondLst>
                                  <p:childTnLst>
                                    <p:animRot by="-21600000">
                                      <p:cBhvr>
                                        <p:cTn id="276" dur="3000" fill="hold"/>
                                        <p:tgtEl>
                                          <p:spTgt spid="3"/>
                                        </p:tgtEl>
                                        <p:attrNameLst>
                                          <p:attrName>r</p:attrName>
                                        </p:attrNameLst>
                                      </p:cBhvr>
                                    </p:animRot>
                                  </p:childTnLst>
                                </p:cTn>
                              </p:par>
                              <p:par>
                                <p:cTn id="277" presetID="8" presetClass="emph" presetSubtype="0" fill="hold" grpId="3" nodeType="withEffect">
                                  <p:stCondLst>
                                    <p:cond delay="0"/>
                                  </p:stCondLst>
                                  <p:childTnLst>
                                    <p:animRot by="21600000">
                                      <p:cBhvr>
                                        <p:cTn id="278" dur="3000" fill="hold"/>
                                        <p:tgtEl>
                                          <p:spTgt spid="4"/>
                                        </p:tgtEl>
                                        <p:attrNameLst>
                                          <p:attrName>r</p:attrName>
                                        </p:attrNameLst>
                                      </p:cBhvr>
                                    </p:animRot>
                                  </p:childTnLst>
                                </p:cTn>
                              </p:par>
                              <p:par>
                                <p:cTn id="279" presetID="8" presetClass="emph" presetSubtype="0" fill="hold" grpId="3" nodeType="withEffect">
                                  <p:stCondLst>
                                    <p:cond delay="0"/>
                                  </p:stCondLst>
                                  <p:childTnLst>
                                    <p:animRot by="-21600000">
                                      <p:cBhvr>
                                        <p:cTn id="280" dur="3000" fill="hold"/>
                                        <p:tgtEl>
                                          <p:spTgt spid="5"/>
                                        </p:tgtEl>
                                        <p:attrNameLst>
                                          <p:attrName>r</p:attrName>
                                        </p:attrNameLst>
                                      </p:cBhvr>
                                    </p:animRot>
                                  </p:childTnLst>
                                </p:cTn>
                              </p:par>
                              <p:par>
                                <p:cTn id="281" presetID="8" presetClass="emph" presetSubtype="0" fill="hold" grpId="3" nodeType="withEffect">
                                  <p:stCondLst>
                                    <p:cond delay="0"/>
                                  </p:stCondLst>
                                  <p:childTnLst>
                                    <p:animRot by="21600000">
                                      <p:cBhvr>
                                        <p:cTn id="282" dur="3000" fill="hold"/>
                                        <p:tgtEl>
                                          <p:spTgt spid="6"/>
                                        </p:tgtEl>
                                        <p:attrNameLst>
                                          <p:attrName>r</p:attrName>
                                        </p:attrNameLst>
                                      </p:cBhvr>
                                    </p:animRot>
                                  </p:childTnLst>
                                </p:cTn>
                              </p:par>
                              <p:par>
                                <p:cTn id="283" presetID="8" presetClass="emph" presetSubtype="0" fill="hold" grpId="3" nodeType="withEffect">
                                  <p:stCondLst>
                                    <p:cond delay="0"/>
                                  </p:stCondLst>
                                  <p:childTnLst>
                                    <p:animRot by="-21600000">
                                      <p:cBhvr>
                                        <p:cTn id="284" dur="3000" fill="hold"/>
                                        <p:tgtEl>
                                          <p:spTgt spid="7"/>
                                        </p:tgtEl>
                                        <p:attrNameLst>
                                          <p:attrName>r</p:attrName>
                                        </p:attrNameLst>
                                      </p:cBhvr>
                                    </p:animRot>
                                  </p:childTnLst>
                                </p:cTn>
                              </p:par>
                              <p:par>
                                <p:cTn id="285" presetID="8" presetClass="emph" presetSubtype="0" fill="hold" grpId="3" nodeType="withEffect">
                                  <p:stCondLst>
                                    <p:cond delay="0"/>
                                  </p:stCondLst>
                                  <p:childTnLst>
                                    <p:animRot by="21600000">
                                      <p:cBhvr>
                                        <p:cTn id="286" dur="3000" fill="hold"/>
                                        <p:tgtEl>
                                          <p:spTgt spid="8"/>
                                        </p:tgtEl>
                                        <p:attrNameLst>
                                          <p:attrName>r</p:attrName>
                                        </p:attrNameLst>
                                      </p:cBhvr>
                                    </p:animRot>
                                  </p:childTnLst>
                                </p:cTn>
                              </p:par>
                              <p:par>
                                <p:cTn id="287" presetID="8" presetClass="emph" presetSubtype="0" fill="hold" grpId="3" nodeType="withEffect">
                                  <p:stCondLst>
                                    <p:cond delay="0"/>
                                  </p:stCondLst>
                                  <p:childTnLst>
                                    <p:animRot by="-21600000">
                                      <p:cBhvr>
                                        <p:cTn id="288" dur="3000" fill="hold"/>
                                        <p:tgtEl>
                                          <p:spTgt spid="9"/>
                                        </p:tgtEl>
                                        <p:attrNameLst>
                                          <p:attrName>r</p:attrName>
                                        </p:attrNameLst>
                                      </p:cBhvr>
                                    </p:animRot>
                                  </p:childTnLst>
                                </p:cTn>
                              </p:par>
                              <p:par>
                                <p:cTn id="289" presetID="8" presetClass="emph" presetSubtype="0" fill="hold" grpId="3" nodeType="withEffect">
                                  <p:stCondLst>
                                    <p:cond delay="0"/>
                                  </p:stCondLst>
                                  <p:childTnLst>
                                    <p:animRot by="21600000">
                                      <p:cBhvr>
                                        <p:cTn id="290" dur="3000" fill="hold"/>
                                        <p:tgtEl>
                                          <p:spTgt spid="10"/>
                                        </p:tgtEl>
                                        <p:attrNameLst>
                                          <p:attrName>r</p:attrName>
                                        </p:attrNameLst>
                                      </p:cBhvr>
                                    </p:animRot>
                                  </p:childTnLst>
                                </p:cTn>
                              </p:par>
                              <p:par>
                                <p:cTn id="291" presetID="8" presetClass="emph" presetSubtype="0" fill="hold" grpId="3" nodeType="withEffect">
                                  <p:stCondLst>
                                    <p:cond delay="0"/>
                                  </p:stCondLst>
                                  <p:childTnLst>
                                    <p:animRot by="-21600000">
                                      <p:cBhvr>
                                        <p:cTn id="292" dur="3000" fill="hold"/>
                                        <p:tgtEl>
                                          <p:spTgt spid="11"/>
                                        </p:tgtEl>
                                        <p:attrNameLst>
                                          <p:attrName>r</p:attrName>
                                        </p:attrNameLst>
                                      </p:cBhvr>
                                    </p:animRot>
                                  </p:childTnLst>
                                </p:cTn>
                              </p:par>
                              <p:par>
                                <p:cTn id="293" presetID="8" presetClass="emph" presetSubtype="0" fill="hold" grpId="3" nodeType="withEffect">
                                  <p:stCondLst>
                                    <p:cond delay="0"/>
                                  </p:stCondLst>
                                  <p:childTnLst>
                                    <p:animRot by="21600000">
                                      <p:cBhvr>
                                        <p:cTn id="294" dur="3000" fill="hold"/>
                                        <p:tgtEl>
                                          <p:spTgt spid="12"/>
                                        </p:tgtEl>
                                        <p:attrNameLst>
                                          <p:attrName>r</p:attrName>
                                        </p:attrNameLst>
                                      </p:cBhvr>
                                    </p:animRot>
                                  </p:childTnLst>
                                </p:cTn>
                              </p:par>
                              <p:par>
                                <p:cTn id="295" presetID="8" presetClass="emph" presetSubtype="0" fill="hold" grpId="3" nodeType="withEffect">
                                  <p:stCondLst>
                                    <p:cond delay="0"/>
                                  </p:stCondLst>
                                  <p:childTnLst>
                                    <p:animRot by="-21600000">
                                      <p:cBhvr>
                                        <p:cTn id="296" dur="3000" fill="hold"/>
                                        <p:tgtEl>
                                          <p:spTgt spid="13"/>
                                        </p:tgtEl>
                                        <p:attrNameLst>
                                          <p:attrName>r</p:attrName>
                                        </p:attrNameLst>
                                      </p:cBhvr>
                                    </p:animRot>
                                  </p:childTnLst>
                                </p:cTn>
                              </p:par>
                              <p:par>
                                <p:cTn id="297" presetID="8" presetClass="emph" presetSubtype="0" fill="hold" grpId="3" nodeType="withEffect">
                                  <p:stCondLst>
                                    <p:cond delay="0"/>
                                  </p:stCondLst>
                                  <p:childTnLst>
                                    <p:animRot by="21600000">
                                      <p:cBhvr>
                                        <p:cTn id="298" dur="3000" fill="hold"/>
                                        <p:tgtEl>
                                          <p:spTgt spid="14"/>
                                        </p:tgtEl>
                                        <p:attrNameLst>
                                          <p:attrName>r</p:attrName>
                                        </p:attrNameLst>
                                      </p:cBhvr>
                                    </p:animRot>
                                  </p:childTnLst>
                                </p:cTn>
                              </p:par>
                              <p:par>
                                <p:cTn id="299" presetID="8" presetClass="emph" presetSubtype="0" fill="hold" grpId="3" nodeType="withEffect">
                                  <p:stCondLst>
                                    <p:cond delay="0"/>
                                  </p:stCondLst>
                                  <p:childTnLst>
                                    <p:animRot by="-21600000">
                                      <p:cBhvr>
                                        <p:cTn id="300" dur="3000" fill="hold"/>
                                        <p:tgtEl>
                                          <p:spTgt spid="15"/>
                                        </p:tgtEl>
                                        <p:attrNameLst>
                                          <p:attrName>r</p:attrName>
                                        </p:attrNameLst>
                                      </p:cBhvr>
                                    </p:animRot>
                                  </p:childTnLst>
                                </p:cTn>
                              </p:par>
                              <p:par>
                                <p:cTn id="301" presetID="8" presetClass="emph" presetSubtype="0" fill="hold" grpId="3" nodeType="withEffect">
                                  <p:stCondLst>
                                    <p:cond delay="0"/>
                                  </p:stCondLst>
                                  <p:childTnLst>
                                    <p:animRot by="21600000">
                                      <p:cBhvr>
                                        <p:cTn id="302" dur="3000" fill="hold"/>
                                        <p:tgtEl>
                                          <p:spTgt spid="16"/>
                                        </p:tgtEl>
                                        <p:attrNameLst>
                                          <p:attrName>r</p:attrName>
                                        </p:attrNameLst>
                                      </p:cBhvr>
                                    </p:animRot>
                                  </p:childTnLst>
                                </p:cTn>
                              </p:par>
                              <p:par>
                                <p:cTn id="303" presetID="8" presetClass="emph" presetSubtype="0" fill="hold" grpId="3" nodeType="withEffect">
                                  <p:stCondLst>
                                    <p:cond delay="0"/>
                                  </p:stCondLst>
                                  <p:childTnLst>
                                    <p:animRot by="-21600000">
                                      <p:cBhvr>
                                        <p:cTn id="304" dur="3000" fill="hold"/>
                                        <p:tgtEl>
                                          <p:spTgt spid="17"/>
                                        </p:tgtEl>
                                        <p:attrNameLst>
                                          <p:attrName>r</p:attrName>
                                        </p:attrNameLst>
                                      </p:cBhvr>
                                    </p:animRot>
                                  </p:childTnLst>
                                </p:cTn>
                              </p:par>
                              <p:par>
                                <p:cTn id="305" presetID="8" presetClass="emph" presetSubtype="0" fill="hold" grpId="3" nodeType="withEffect">
                                  <p:stCondLst>
                                    <p:cond delay="0"/>
                                  </p:stCondLst>
                                  <p:childTnLst>
                                    <p:animRot by="21600000">
                                      <p:cBhvr>
                                        <p:cTn id="306" dur="3000" fill="hold"/>
                                        <p:tgtEl>
                                          <p:spTgt spid="18"/>
                                        </p:tgtEl>
                                        <p:attrNameLst>
                                          <p:attrName>r</p:attrName>
                                        </p:attrNameLst>
                                      </p:cBhvr>
                                    </p:animRot>
                                  </p:childTnLst>
                                </p:cTn>
                              </p:par>
                              <p:par>
                                <p:cTn id="307" presetID="8" presetClass="emph" presetSubtype="0" fill="hold" grpId="3" nodeType="withEffect">
                                  <p:stCondLst>
                                    <p:cond delay="0"/>
                                  </p:stCondLst>
                                  <p:childTnLst>
                                    <p:animRot by="-21600000">
                                      <p:cBhvr>
                                        <p:cTn id="308" dur="3000" fill="hold"/>
                                        <p:tgtEl>
                                          <p:spTgt spid="19"/>
                                        </p:tgtEl>
                                        <p:attrNameLst>
                                          <p:attrName>r</p:attrName>
                                        </p:attrNameLst>
                                      </p:cBhvr>
                                    </p:animRot>
                                  </p:childTnLst>
                                </p:cTn>
                              </p:par>
                              <p:par>
                                <p:cTn id="309" presetID="8" presetClass="emph" presetSubtype="0" fill="hold" grpId="3" nodeType="withEffect">
                                  <p:stCondLst>
                                    <p:cond delay="0"/>
                                  </p:stCondLst>
                                  <p:childTnLst>
                                    <p:animRot by="21600000">
                                      <p:cBhvr>
                                        <p:cTn id="310" dur="3000" fill="hold"/>
                                        <p:tgtEl>
                                          <p:spTgt spid="20"/>
                                        </p:tgtEl>
                                        <p:attrNameLst>
                                          <p:attrName>r</p:attrName>
                                        </p:attrNameLst>
                                      </p:cBhvr>
                                    </p:animRot>
                                  </p:childTnLst>
                                </p:cTn>
                              </p:par>
                              <p:par>
                                <p:cTn id="311" presetID="8" presetClass="emph" presetSubtype="0" fill="hold" grpId="3" nodeType="withEffect">
                                  <p:stCondLst>
                                    <p:cond delay="0"/>
                                  </p:stCondLst>
                                  <p:childTnLst>
                                    <p:animRot by="-21600000">
                                      <p:cBhvr>
                                        <p:cTn id="312" dur="3000" fill="hold"/>
                                        <p:tgtEl>
                                          <p:spTgt spid="21"/>
                                        </p:tgtEl>
                                        <p:attrNameLst>
                                          <p:attrName>r</p:attrName>
                                        </p:attrNameLst>
                                      </p:cBhvr>
                                    </p:animRot>
                                  </p:childTnLst>
                                </p:cTn>
                              </p:par>
                              <p:par>
                                <p:cTn id="313" presetID="35" presetClass="exit" presetSubtype="0" fill="hold" grpId="4" nodeType="withEffect">
                                  <p:stCondLst>
                                    <p:cond delay="0"/>
                                  </p:stCondLst>
                                  <p:childTnLst>
                                    <p:animEffect transition="out" filter="fade">
                                      <p:cBhvr>
                                        <p:cTn id="314" dur="3000"/>
                                        <p:tgtEl>
                                          <p:spTgt spid="3"/>
                                        </p:tgtEl>
                                      </p:cBhvr>
                                    </p:animEffect>
                                    <p:anim calcmode="lin" valueType="num">
                                      <p:cBhvr>
                                        <p:cTn id="315" dur="3000"/>
                                        <p:tgtEl>
                                          <p:spTgt spid="3"/>
                                        </p:tgtEl>
                                        <p:attrNameLst>
                                          <p:attrName>style.rotation</p:attrName>
                                        </p:attrNameLst>
                                      </p:cBhvr>
                                      <p:tavLst>
                                        <p:tav tm="0">
                                          <p:val>
                                            <p:fltVal val="0"/>
                                          </p:val>
                                        </p:tav>
                                        <p:tav tm="100000">
                                          <p:val>
                                            <p:fltVal val="720"/>
                                          </p:val>
                                        </p:tav>
                                      </p:tavLst>
                                    </p:anim>
                                    <p:anim calcmode="lin" valueType="num">
                                      <p:cBhvr>
                                        <p:cTn id="316" dur="3000"/>
                                        <p:tgtEl>
                                          <p:spTgt spid="3"/>
                                        </p:tgtEl>
                                        <p:attrNameLst>
                                          <p:attrName>ppt_h</p:attrName>
                                        </p:attrNameLst>
                                      </p:cBhvr>
                                      <p:tavLst>
                                        <p:tav tm="0">
                                          <p:val>
                                            <p:strVal val="ppt_h"/>
                                          </p:val>
                                        </p:tav>
                                        <p:tav tm="100000">
                                          <p:val>
                                            <p:fltVal val="0"/>
                                          </p:val>
                                        </p:tav>
                                      </p:tavLst>
                                    </p:anim>
                                    <p:anim calcmode="lin" valueType="num">
                                      <p:cBhvr>
                                        <p:cTn id="317" dur="3000"/>
                                        <p:tgtEl>
                                          <p:spTgt spid="3"/>
                                        </p:tgtEl>
                                        <p:attrNameLst>
                                          <p:attrName>ppt_w</p:attrName>
                                        </p:attrNameLst>
                                      </p:cBhvr>
                                      <p:tavLst>
                                        <p:tav tm="0">
                                          <p:val>
                                            <p:strVal val="ppt_w"/>
                                          </p:val>
                                        </p:tav>
                                        <p:tav tm="100000">
                                          <p:val>
                                            <p:fltVal val="0"/>
                                          </p:val>
                                        </p:tav>
                                      </p:tavLst>
                                    </p:anim>
                                    <p:set>
                                      <p:cBhvr>
                                        <p:cTn id="318" dur="1" fill="hold">
                                          <p:stCondLst>
                                            <p:cond delay="2999"/>
                                          </p:stCondLst>
                                        </p:cTn>
                                        <p:tgtEl>
                                          <p:spTgt spid="3"/>
                                        </p:tgtEl>
                                        <p:attrNameLst>
                                          <p:attrName>style.visibility</p:attrName>
                                        </p:attrNameLst>
                                      </p:cBhvr>
                                      <p:to>
                                        <p:strVal val="hidden"/>
                                      </p:to>
                                    </p:set>
                                  </p:childTnLst>
                                </p:cTn>
                              </p:par>
                              <p:par>
                                <p:cTn id="319" presetID="35" presetClass="exit" presetSubtype="0" fill="hold" grpId="4" nodeType="withEffect">
                                  <p:stCondLst>
                                    <p:cond delay="0"/>
                                  </p:stCondLst>
                                  <p:childTnLst>
                                    <p:animEffect transition="out" filter="fade">
                                      <p:cBhvr>
                                        <p:cTn id="320" dur="3000"/>
                                        <p:tgtEl>
                                          <p:spTgt spid="4"/>
                                        </p:tgtEl>
                                      </p:cBhvr>
                                    </p:animEffect>
                                    <p:anim calcmode="lin" valueType="num">
                                      <p:cBhvr>
                                        <p:cTn id="321" dur="3000"/>
                                        <p:tgtEl>
                                          <p:spTgt spid="4"/>
                                        </p:tgtEl>
                                        <p:attrNameLst>
                                          <p:attrName>style.rotation</p:attrName>
                                        </p:attrNameLst>
                                      </p:cBhvr>
                                      <p:tavLst>
                                        <p:tav tm="0">
                                          <p:val>
                                            <p:fltVal val="0"/>
                                          </p:val>
                                        </p:tav>
                                        <p:tav tm="100000">
                                          <p:val>
                                            <p:fltVal val="720"/>
                                          </p:val>
                                        </p:tav>
                                      </p:tavLst>
                                    </p:anim>
                                    <p:anim calcmode="lin" valueType="num">
                                      <p:cBhvr>
                                        <p:cTn id="322" dur="3000"/>
                                        <p:tgtEl>
                                          <p:spTgt spid="4"/>
                                        </p:tgtEl>
                                        <p:attrNameLst>
                                          <p:attrName>ppt_h</p:attrName>
                                        </p:attrNameLst>
                                      </p:cBhvr>
                                      <p:tavLst>
                                        <p:tav tm="0">
                                          <p:val>
                                            <p:strVal val="ppt_h"/>
                                          </p:val>
                                        </p:tav>
                                        <p:tav tm="100000">
                                          <p:val>
                                            <p:fltVal val="0"/>
                                          </p:val>
                                        </p:tav>
                                      </p:tavLst>
                                    </p:anim>
                                    <p:anim calcmode="lin" valueType="num">
                                      <p:cBhvr>
                                        <p:cTn id="323" dur="3000"/>
                                        <p:tgtEl>
                                          <p:spTgt spid="4"/>
                                        </p:tgtEl>
                                        <p:attrNameLst>
                                          <p:attrName>ppt_w</p:attrName>
                                        </p:attrNameLst>
                                      </p:cBhvr>
                                      <p:tavLst>
                                        <p:tav tm="0">
                                          <p:val>
                                            <p:strVal val="ppt_w"/>
                                          </p:val>
                                        </p:tav>
                                        <p:tav tm="100000">
                                          <p:val>
                                            <p:fltVal val="0"/>
                                          </p:val>
                                        </p:tav>
                                      </p:tavLst>
                                    </p:anim>
                                    <p:set>
                                      <p:cBhvr>
                                        <p:cTn id="324" dur="1" fill="hold">
                                          <p:stCondLst>
                                            <p:cond delay="2999"/>
                                          </p:stCondLst>
                                        </p:cTn>
                                        <p:tgtEl>
                                          <p:spTgt spid="4"/>
                                        </p:tgtEl>
                                        <p:attrNameLst>
                                          <p:attrName>style.visibility</p:attrName>
                                        </p:attrNameLst>
                                      </p:cBhvr>
                                      <p:to>
                                        <p:strVal val="hidden"/>
                                      </p:to>
                                    </p:set>
                                  </p:childTnLst>
                                </p:cTn>
                              </p:par>
                              <p:par>
                                <p:cTn id="325" presetID="35" presetClass="exit" presetSubtype="0" fill="hold" grpId="4" nodeType="withEffect">
                                  <p:stCondLst>
                                    <p:cond delay="0"/>
                                  </p:stCondLst>
                                  <p:childTnLst>
                                    <p:animEffect transition="out" filter="fade">
                                      <p:cBhvr>
                                        <p:cTn id="326" dur="3000"/>
                                        <p:tgtEl>
                                          <p:spTgt spid="5"/>
                                        </p:tgtEl>
                                      </p:cBhvr>
                                    </p:animEffect>
                                    <p:anim calcmode="lin" valueType="num">
                                      <p:cBhvr>
                                        <p:cTn id="327" dur="3000"/>
                                        <p:tgtEl>
                                          <p:spTgt spid="5"/>
                                        </p:tgtEl>
                                        <p:attrNameLst>
                                          <p:attrName>style.rotation</p:attrName>
                                        </p:attrNameLst>
                                      </p:cBhvr>
                                      <p:tavLst>
                                        <p:tav tm="0">
                                          <p:val>
                                            <p:fltVal val="0"/>
                                          </p:val>
                                        </p:tav>
                                        <p:tav tm="100000">
                                          <p:val>
                                            <p:fltVal val="720"/>
                                          </p:val>
                                        </p:tav>
                                      </p:tavLst>
                                    </p:anim>
                                    <p:anim calcmode="lin" valueType="num">
                                      <p:cBhvr>
                                        <p:cTn id="328" dur="3000"/>
                                        <p:tgtEl>
                                          <p:spTgt spid="5"/>
                                        </p:tgtEl>
                                        <p:attrNameLst>
                                          <p:attrName>ppt_h</p:attrName>
                                        </p:attrNameLst>
                                      </p:cBhvr>
                                      <p:tavLst>
                                        <p:tav tm="0">
                                          <p:val>
                                            <p:strVal val="ppt_h"/>
                                          </p:val>
                                        </p:tav>
                                        <p:tav tm="100000">
                                          <p:val>
                                            <p:fltVal val="0"/>
                                          </p:val>
                                        </p:tav>
                                      </p:tavLst>
                                    </p:anim>
                                    <p:anim calcmode="lin" valueType="num">
                                      <p:cBhvr>
                                        <p:cTn id="329" dur="3000"/>
                                        <p:tgtEl>
                                          <p:spTgt spid="5"/>
                                        </p:tgtEl>
                                        <p:attrNameLst>
                                          <p:attrName>ppt_w</p:attrName>
                                        </p:attrNameLst>
                                      </p:cBhvr>
                                      <p:tavLst>
                                        <p:tav tm="0">
                                          <p:val>
                                            <p:strVal val="ppt_w"/>
                                          </p:val>
                                        </p:tav>
                                        <p:tav tm="100000">
                                          <p:val>
                                            <p:fltVal val="0"/>
                                          </p:val>
                                        </p:tav>
                                      </p:tavLst>
                                    </p:anim>
                                    <p:set>
                                      <p:cBhvr>
                                        <p:cTn id="330" dur="1" fill="hold">
                                          <p:stCondLst>
                                            <p:cond delay="2999"/>
                                          </p:stCondLst>
                                        </p:cTn>
                                        <p:tgtEl>
                                          <p:spTgt spid="5"/>
                                        </p:tgtEl>
                                        <p:attrNameLst>
                                          <p:attrName>style.visibility</p:attrName>
                                        </p:attrNameLst>
                                      </p:cBhvr>
                                      <p:to>
                                        <p:strVal val="hidden"/>
                                      </p:to>
                                    </p:set>
                                  </p:childTnLst>
                                </p:cTn>
                              </p:par>
                              <p:par>
                                <p:cTn id="331" presetID="35" presetClass="exit" presetSubtype="0" fill="hold" grpId="4" nodeType="withEffect">
                                  <p:stCondLst>
                                    <p:cond delay="0"/>
                                  </p:stCondLst>
                                  <p:childTnLst>
                                    <p:animEffect transition="out" filter="fade">
                                      <p:cBhvr>
                                        <p:cTn id="332" dur="3000"/>
                                        <p:tgtEl>
                                          <p:spTgt spid="6"/>
                                        </p:tgtEl>
                                      </p:cBhvr>
                                    </p:animEffect>
                                    <p:anim calcmode="lin" valueType="num">
                                      <p:cBhvr>
                                        <p:cTn id="333" dur="3000"/>
                                        <p:tgtEl>
                                          <p:spTgt spid="6"/>
                                        </p:tgtEl>
                                        <p:attrNameLst>
                                          <p:attrName>style.rotation</p:attrName>
                                        </p:attrNameLst>
                                      </p:cBhvr>
                                      <p:tavLst>
                                        <p:tav tm="0">
                                          <p:val>
                                            <p:fltVal val="0"/>
                                          </p:val>
                                        </p:tav>
                                        <p:tav tm="100000">
                                          <p:val>
                                            <p:fltVal val="720"/>
                                          </p:val>
                                        </p:tav>
                                      </p:tavLst>
                                    </p:anim>
                                    <p:anim calcmode="lin" valueType="num">
                                      <p:cBhvr>
                                        <p:cTn id="334" dur="3000"/>
                                        <p:tgtEl>
                                          <p:spTgt spid="6"/>
                                        </p:tgtEl>
                                        <p:attrNameLst>
                                          <p:attrName>ppt_h</p:attrName>
                                        </p:attrNameLst>
                                      </p:cBhvr>
                                      <p:tavLst>
                                        <p:tav tm="0">
                                          <p:val>
                                            <p:strVal val="ppt_h"/>
                                          </p:val>
                                        </p:tav>
                                        <p:tav tm="100000">
                                          <p:val>
                                            <p:fltVal val="0"/>
                                          </p:val>
                                        </p:tav>
                                      </p:tavLst>
                                    </p:anim>
                                    <p:anim calcmode="lin" valueType="num">
                                      <p:cBhvr>
                                        <p:cTn id="335" dur="3000"/>
                                        <p:tgtEl>
                                          <p:spTgt spid="6"/>
                                        </p:tgtEl>
                                        <p:attrNameLst>
                                          <p:attrName>ppt_w</p:attrName>
                                        </p:attrNameLst>
                                      </p:cBhvr>
                                      <p:tavLst>
                                        <p:tav tm="0">
                                          <p:val>
                                            <p:strVal val="ppt_w"/>
                                          </p:val>
                                        </p:tav>
                                        <p:tav tm="100000">
                                          <p:val>
                                            <p:fltVal val="0"/>
                                          </p:val>
                                        </p:tav>
                                      </p:tavLst>
                                    </p:anim>
                                    <p:set>
                                      <p:cBhvr>
                                        <p:cTn id="336" dur="1" fill="hold">
                                          <p:stCondLst>
                                            <p:cond delay="2999"/>
                                          </p:stCondLst>
                                        </p:cTn>
                                        <p:tgtEl>
                                          <p:spTgt spid="6"/>
                                        </p:tgtEl>
                                        <p:attrNameLst>
                                          <p:attrName>style.visibility</p:attrName>
                                        </p:attrNameLst>
                                      </p:cBhvr>
                                      <p:to>
                                        <p:strVal val="hidden"/>
                                      </p:to>
                                    </p:set>
                                  </p:childTnLst>
                                </p:cTn>
                              </p:par>
                              <p:par>
                                <p:cTn id="337" presetID="35" presetClass="exit" presetSubtype="0" fill="hold" grpId="4" nodeType="withEffect">
                                  <p:stCondLst>
                                    <p:cond delay="0"/>
                                  </p:stCondLst>
                                  <p:childTnLst>
                                    <p:animEffect transition="out" filter="fade">
                                      <p:cBhvr>
                                        <p:cTn id="338" dur="3000"/>
                                        <p:tgtEl>
                                          <p:spTgt spid="7"/>
                                        </p:tgtEl>
                                      </p:cBhvr>
                                    </p:animEffect>
                                    <p:anim calcmode="lin" valueType="num">
                                      <p:cBhvr>
                                        <p:cTn id="339" dur="3000"/>
                                        <p:tgtEl>
                                          <p:spTgt spid="7"/>
                                        </p:tgtEl>
                                        <p:attrNameLst>
                                          <p:attrName>style.rotation</p:attrName>
                                        </p:attrNameLst>
                                      </p:cBhvr>
                                      <p:tavLst>
                                        <p:tav tm="0">
                                          <p:val>
                                            <p:fltVal val="0"/>
                                          </p:val>
                                        </p:tav>
                                        <p:tav tm="100000">
                                          <p:val>
                                            <p:fltVal val="720"/>
                                          </p:val>
                                        </p:tav>
                                      </p:tavLst>
                                    </p:anim>
                                    <p:anim calcmode="lin" valueType="num">
                                      <p:cBhvr>
                                        <p:cTn id="340" dur="3000"/>
                                        <p:tgtEl>
                                          <p:spTgt spid="7"/>
                                        </p:tgtEl>
                                        <p:attrNameLst>
                                          <p:attrName>ppt_h</p:attrName>
                                        </p:attrNameLst>
                                      </p:cBhvr>
                                      <p:tavLst>
                                        <p:tav tm="0">
                                          <p:val>
                                            <p:strVal val="ppt_h"/>
                                          </p:val>
                                        </p:tav>
                                        <p:tav tm="100000">
                                          <p:val>
                                            <p:fltVal val="0"/>
                                          </p:val>
                                        </p:tav>
                                      </p:tavLst>
                                    </p:anim>
                                    <p:anim calcmode="lin" valueType="num">
                                      <p:cBhvr>
                                        <p:cTn id="341" dur="3000"/>
                                        <p:tgtEl>
                                          <p:spTgt spid="7"/>
                                        </p:tgtEl>
                                        <p:attrNameLst>
                                          <p:attrName>ppt_w</p:attrName>
                                        </p:attrNameLst>
                                      </p:cBhvr>
                                      <p:tavLst>
                                        <p:tav tm="0">
                                          <p:val>
                                            <p:strVal val="ppt_w"/>
                                          </p:val>
                                        </p:tav>
                                        <p:tav tm="100000">
                                          <p:val>
                                            <p:fltVal val="0"/>
                                          </p:val>
                                        </p:tav>
                                      </p:tavLst>
                                    </p:anim>
                                    <p:set>
                                      <p:cBhvr>
                                        <p:cTn id="342" dur="1" fill="hold">
                                          <p:stCondLst>
                                            <p:cond delay="2999"/>
                                          </p:stCondLst>
                                        </p:cTn>
                                        <p:tgtEl>
                                          <p:spTgt spid="7"/>
                                        </p:tgtEl>
                                        <p:attrNameLst>
                                          <p:attrName>style.visibility</p:attrName>
                                        </p:attrNameLst>
                                      </p:cBhvr>
                                      <p:to>
                                        <p:strVal val="hidden"/>
                                      </p:to>
                                    </p:set>
                                  </p:childTnLst>
                                </p:cTn>
                              </p:par>
                              <p:par>
                                <p:cTn id="343" presetID="35" presetClass="exit" presetSubtype="0" fill="hold" grpId="4" nodeType="withEffect">
                                  <p:stCondLst>
                                    <p:cond delay="0"/>
                                  </p:stCondLst>
                                  <p:childTnLst>
                                    <p:animEffect transition="out" filter="fade">
                                      <p:cBhvr>
                                        <p:cTn id="344" dur="3000"/>
                                        <p:tgtEl>
                                          <p:spTgt spid="8"/>
                                        </p:tgtEl>
                                      </p:cBhvr>
                                    </p:animEffect>
                                    <p:anim calcmode="lin" valueType="num">
                                      <p:cBhvr>
                                        <p:cTn id="345" dur="3000"/>
                                        <p:tgtEl>
                                          <p:spTgt spid="8"/>
                                        </p:tgtEl>
                                        <p:attrNameLst>
                                          <p:attrName>style.rotation</p:attrName>
                                        </p:attrNameLst>
                                      </p:cBhvr>
                                      <p:tavLst>
                                        <p:tav tm="0">
                                          <p:val>
                                            <p:fltVal val="0"/>
                                          </p:val>
                                        </p:tav>
                                        <p:tav tm="100000">
                                          <p:val>
                                            <p:fltVal val="720"/>
                                          </p:val>
                                        </p:tav>
                                      </p:tavLst>
                                    </p:anim>
                                    <p:anim calcmode="lin" valueType="num">
                                      <p:cBhvr>
                                        <p:cTn id="346" dur="3000"/>
                                        <p:tgtEl>
                                          <p:spTgt spid="8"/>
                                        </p:tgtEl>
                                        <p:attrNameLst>
                                          <p:attrName>ppt_h</p:attrName>
                                        </p:attrNameLst>
                                      </p:cBhvr>
                                      <p:tavLst>
                                        <p:tav tm="0">
                                          <p:val>
                                            <p:strVal val="ppt_h"/>
                                          </p:val>
                                        </p:tav>
                                        <p:tav tm="100000">
                                          <p:val>
                                            <p:fltVal val="0"/>
                                          </p:val>
                                        </p:tav>
                                      </p:tavLst>
                                    </p:anim>
                                    <p:anim calcmode="lin" valueType="num">
                                      <p:cBhvr>
                                        <p:cTn id="347" dur="3000"/>
                                        <p:tgtEl>
                                          <p:spTgt spid="8"/>
                                        </p:tgtEl>
                                        <p:attrNameLst>
                                          <p:attrName>ppt_w</p:attrName>
                                        </p:attrNameLst>
                                      </p:cBhvr>
                                      <p:tavLst>
                                        <p:tav tm="0">
                                          <p:val>
                                            <p:strVal val="ppt_w"/>
                                          </p:val>
                                        </p:tav>
                                        <p:tav tm="100000">
                                          <p:val>
                                            <p:fltVal val="0"/>
                                          </p:val>
                                        </p:tav>
                                      </p:tavLst>
                                    </p:anim>
                                    <p:set>
                                      <p:cBhvr>
                                        <p:cTn id="348" dur="1" fill="hold">
                                          <p:stCondLst>
                                            <p:cond delay="2999"/>
                                          </p:stCondLst>
                                        </p:cTn>
                                        <p:tgtEl>
                                          <p:spTgt spid="8"/>
                                        </p:tgtEl>
                                        <p:attrNameLst>
                                          <p:attrName>style.visibility</p:attrName>
                                        </p:attrNameLst>
                                      </p:cBhvr>
                                      <p:to>
                                        <p:strVal val="hidden"/>
                                      </p:to>
                                    </p:set>
                                  </p:childTnLst>
                                </p:cTn>
                              </p:par>
                              <p:par>
                                <p:cTn id="349" presetID="35" presetClass="exit" presetSubtype="0" fill="hold" grpId="4" nodeType="withEffect">
                                  <p:stCondLst>
                                    <p:cond delay="0"/>
                                  </p:stCondLst>
                                  <p:childTnLst>
                                    <p:animEffect transition="out" filter="fade">
                                      <p:cBhvr>
                                        <p:cTn id="350" dur="3000"/>
                                        <p:tgtEl>
                                          <p:spTgt spid="9"/>
                                        </p:tgtEl>
                                      </p:cBhvr>
                                    </p:animEffect>
                                    <p:anim calcmode="lin" valueType="num">
                                      <p:cBhvr>
                                        <p:cTn id="351" dur="3000"/>
                                        <p:tgtEl>
                                          <p:spTgt spid="9"/>
                                        </p:tgtEl>
                                        <p:attrNameLst>
                                          <p:attrName>style.rotation</p:attrName>
                                        </p:attrNameLst>
                                      </p:cBhvr>
                                      <p:tavLst>
                                        <p:tav tm="0">
                                          <p:val>
                                            <p:fltVal val="0"/>
                                          </p:val>
                                        </p:tav>
                                        <p:tav tm="100000">
                                          <p:val>
                                            <p:fltVal val="720"/>
                                          </p:val>
                                        </p:tav>
                                      </p:tavLst>
                                    </p:anim>
                                    <p:anim calcmode="lin" valueType="num">
                                      <p:cBhvr>
                                        <p:cTn id="352" dur="3000"/>
                                        <p:tgtEl>
                                          <p:spTgt spid="9"/>
                                        </p:tgtEl>
                                        <p:attrNameLst>
                                          <p:attrName>ppt_h</p:attrName>
                                        </p:attrNameLst>
                                      </p:cBhvr>
                                      <p:tavLst>
                                        <p:tav tm="0">
                                          <p:val>
                                            <p:strVal val="ppt_h"/>
                                          </p:val>
                                        </p:tav>
                                        <p:tav tm="100000">
                                          <p:val>
                                            <p:fltVal val="0"/>
                                          </p:val>
                                        </p:tav>
                                      </p:tavLst>
                                    </p:anim>
                                    <p:anim calcmode="lin" valueType="num">
                                      <p:cBhvr>
                                        <p:cTn id="353" dur="3000"/>
                                        <p:tgtEl>
                                          <p:spTgt spid="9"/>
                                        </p:tgtEl>
                                        <p:attrNameLst>
                                          <p:attrName>ppt_w</p:attrName>
                                        </p:attrNameLst>
                                      </p:cBhvr>
                                      <p:tavLst>
                                        <p:tav tm="0">
                                          <p:val>
                                            <p:strVal val="ppt_w"/>
                                          </p:val>
                                        </p:tav>
                                        <p:tav tm="100000">
                                          <p:val>
                                            <p:fltVal val="0"/>
                                          </p:val>
                                        </p:tav>
                                      </p:tavLst>
                                    </p:anim>
                                    <p:set>
                                      <p:cBhvr>
                                        <p:cTn id="354" dur="1" fill="hold">
                                          <p:stCondLst>
                                            <p:cond delay="2999"/>
                                          </p:stCondLst>
                                        </p:cTn>
                                        <p:tgtEl>
                                          <p:spTgt spid="9"/>
                                        </p:tgtEl>
                                        <p:attrNameLst>
                                          <p:attrName>style.visibility</p:attrName>
                                        </p:attrNameLst>
                                      </p:cBhvr>
                                      <p:to>
                                        <p:strVal val="hidden"/>
                                      </p:to>
                                    </p:set>
                                  </p:childTnLst>
                                </p:cTn>
                              </p:par>
                              <p:par>
                                <p:cTn id="355" presetID="35" presetClass="exit" presetSubtype="0" fill="hold" grpId="4" nodeType="withEffect">
                                  <p:stCondLst>
                                    <p:cond delay="0"/>
                                  </p:stCondLst>
                                  <p:childTnLst>
                                    <p:animEffect transition="out" filter="fade">
                                      <p:cBhvr>
                                        <p:cTn id="356" dur="3000"/>
                                        <p:tgtEl>
                                          <p:spTgt spid="10"/>
                                        </p:tgtEl>
                                      </p:cBhvr>
                                    </p:animEffect>
                                    <p:anim calcmode="lin" valueType="num">
                                      <p:cBhvr>
                                        <p:cTn id="357" dur="3000"/>
                                        <p:tgtEl>
                                          <p:spTgt spid="10"/>
                                        </p:tgtEl>
                                        <p:attrNameLst>
                                          <p:attrName>style.rotation</p:attrName>
                                        </p:attrNameLst>
                                      </p:cBhvr>
                                      <p:tavLst>
                                        <p:tav tm="0">
                                          <p:val>
                                            <p:fltVal val="0"/>
                                          </p:val>
                                        </p:tav>
                                        <p:tav tm="100000">
                                          <p:val>
                                            <p:fltVal val="720"/>
                                          </p:val>
                                        </p:tav>
                                      </p:tavLst>
                                    </p:anim>
                                    <p:anim calcmode="lin" valueType="num">
                                      <p:cBhvr>
                                        <p:cTn id="358" dur="3000"/>
                                        <p:tgtEl>
                                          <p:spTgt spid="10"/>
                                        </p:tgtEl>
                                        <p:attrNameLst>
                                          <p:attrName>ppt_h</p:attrName>
                                        </p:attrNameLst>
                                      </p:cBhvr>
                                      <p:tavLst>
                                        <p:tav tm="0">
                                          <p:val>
                                            <p:strVal val="ppt_h"/>
                                          </p:val>
                                        </p:tav>
                                        <p:tav tm="100000">
                                          <p:val>
                                            <p:fltVal val="0"/>
                                          </p:val>
                                        </p:tav>
                                      </p:tavLst>
                                    </p:anim>
                                    <p:anim calcmode="lin" valueType="num">
                                      <p:cBhvr>
                                        <p:cTn id="359" dur="3000"/>
                                        <p:tgtEl>
                                          <p:spTgt spid="10"/>
                                        </p:tgtEl>
                                        <p:attrNameLst>
                                          <p:attrName>ppt_w</p:attrName>
                                        </p:attrNameLst>
                                      </p:cBhvr>
                                      <p:tavLst>
                                        <p:tav tm="0">
                                          <p:val>
                                            <p:strVal val="ppt_w"/>
                                          </p:val>
                                        </p:tav>
                                        <p:tav tm="100000">
                                          <p:val>
                                            <p:fltVal val="0"/>
                                          </p:val>
                                        </p:tav>
                                      </p:tavLst>
                                    </p:anim>
                                    <p:set>
                                      <p:cBhvr>
                                        <p:cTn id="360" dur="1" fill="hold">
                                          <p:stCondLst>
                                            <p:cond delay="2999"/>
                                          </p:stCondLst>
                                        </p:cTn>
                                        <p:tgtEl>
                                          <p:spTgt spid="10"/>
                                        </p:tgtEl>
                                        <p:attrNameLst>
                                          <p:attrName>style.visibility</p:attrName>
                                        </p:attrNameLst>
                                      </p:cBhvr>
                                      <p:to>
                                        <p:strVal val="hidden"/>
                                      </p:to>
                                    </p:set>
                                  </p:childTnLst>
                                </p:cTn>
                              </p:par>
                              <p:par>
                                <p:cTn id="361" presetID="35" presetClass="exit" presetSubtype="0" fill="hold" grpId="4" nodeType="withEffect">
                                  <p:stCondLst>
                                    <p:cond delay="0"/>
                                  </p:stCondLst>
                                  <p:childTnLst>
                                    <p:animEffect transition="out" filter="fade">
                                      <p:cBhvr>
                                        <p:cTn id="362" dur="3000"/>
                                        <p:tgtEl>
                                          <p:spTgt spid="11"/>
                                        </p:tgtEl>
                                      </p:cBhvr>
                                    </p:animEffect>
                                    <p:anim calcmode="lin" valueType="num">
                                      <p:cBhvr>
                                        <p:cTn id="363" dur="3000"/>
                                        <p:tgtEl>
                                          <p:spTgt spid="11"/>
                                        </p:tgtEl>
                                        <p:attrNameLst>
                                          <p:attrName>style.rotation</p:attrName>
                                        </p:attrNameLst>
                                      </p:cBhvr>
                                      <p:tavLst>
                                        <p:tav tm="0">
                                          <p:val>
                                            <p:fltVal val="0"/>
                                          </p:val>
                                        </p:tav>
                                        <p:tav tm="100000">
                                          <p:val>
                                            <p:fltVal val="720"/>
                                          </p:val>
                                        </p:tav>
                                      </p:tavLst>
                                    </p:anim>
                                    <p:anim calcmode="lin" valueType="num">
                                      <p:cBhvr>
                                        <p:cTn id="364" dur="3000"/>
                                        <p:tgtEl>
                                          <p:spTgt spid="11"/>
                                        </p:tgtEl>
                                        <p:attrNameLst>
                                          <p:attrName>ppt_h</p:attrName>
                                        </p:attrNameLst>
                                      </p:cBhvr>
                                      <p:tavLst>
                                        <p:tav tm="0">
                                          <p:val>
                                            <p:strVal val="ppt_h"/>
                                          </p:val>
                                        </p:tav>
                                        <p:tav tm="100000">
                                          <p:val>
                                            <p:fltVal val="0"/>
                                          </p:val>
                                        </p:tav>
                                      </p:tavLst>
                                    </p:anim>
                                    <p:anim calcmode="lin" valueType="num">
                                      <p:cBhvr>
                                        <p:cTn id="365" dur="3000"/>
                                        <p:tgtEl>
                                          <p:spTgt spid="11"/>
                                        </p:tgtEl>
                                        <p:attrNameLst>
                                          <p:attrName>ppt_w</p:attrName>
                                        </p:attrNameLst>
                                      </p:cBhvr>
                                      <p:tavLst>
                                        <p:tav tm="0">
                                          <p:val>
                                            <p:strVal val="ppt_w"/>
                                          </p:val>
                                        </p:tav>
                                        <p:tav tm="100000">
                                          <p:val>
                                            <p:fltVal val="0"/>
                                          </p:val>
                                        </p:tav>
                                      </p:tavLst>
                                    </p:anim>
                                    <p:set>
                                      <p:cBhvr>
                                        <p:cTn id="366" dur="1" fill="hold">
                                          <p:stCondLst>
                                            <p:cond delay="2999"/>
                                          </p:stCondLst>
                                        </p:cTn>
                                        <p:tgtEl>
                                          <p:spTgt spid="11"/>
                                        </p:tgtEl>
                                        <p:attrNameLst>
                                          <p:attrName>style.visibility</p:attrName>
                                        </p:attrNameLst>
                                      </p:cBhvr>
                                      <p:to>
                                        <p:strVal val="hidden"/>
                                      </p:to>
                                    </p:set>
                                  </p:childTnLst>
                                </p:cTn>
                              </p:par>
                              <p:par>
                                <p:cTn id="367" presetID="35" presetClass="exit" presetSubtype="0" fill="hold" grpId="4" nodeType="withEffect">
                                  <p:stCondLst>
                                    <p:cond delay="0"/>
                                  </p:stCondLst>
                                  <p:childTnLst>
                                    <p:animEffect transition="out" filter="fade">
                                      <p:cBhvr>
                                        <p:cTn id="368" dur="3000"/>
                                        <p:tgtEl>
                                          <p:spTgt spid="12"/>
                                        </p:tgtEl>
                                      </p:cBhvr>
                                    </p:animEffect>
                                    <p:anim calcmode="lin" valueType="num">
                                      <p:cBhvr>
                                        <p:cTn id="369" dur="3000"/>
                                        <p:tgtEl>
                                          <p:spTgt spid="12"/>
                                        </p:tgtEl>
                                        <p:attrNameLst>
                                          <p:attrName>style.rotation</p:attrName>
                                        </p:attrNameLst>
                                      </p:cBhvr>
                                      <p:tavLst>
                                        <p:tav tm="0">
                                          <p:val>
                                            <p:fltVal val="0"/>
                                          </p:val>
                                        </p:tav>
                                        <p:tav tm="100000">
                                          <p:val>
                                            <p:fltVal val="720"/>
                                          </p:val>
                                        </p:tav>
                                      </p:tavLst>
                                    </p:anim>
                                    <p:anim calcmode="lin" valueType="num">
                                      <p:cBhvr>
                                        <p:cTn id="370" dur="3000"/>
                                        <p:tgtEl>
                                          <p:spTgt spid="12"/>
                                        </p:tgtEl>
                                        <p:attrNameLst>
                                          <p:attrName>ppt_h</p:attrName>
                                        </p:attrNameLst>
                                      </p:cBhvr>
                                      <p:tavLst>
                                        <p:tav tm="0">
                                          <p:val>
                                            <p:strVal val="ppt_h"/>
                                          </p:val>
                                        </p:tav>
                                        <p:tav tm="100000">
                                          <p:val>
                                            <p:fltVal val="0"/>
                                          </p:val>
                                        </p:tav>
                                      </p:tavLst>
                                    </p:anim>
                                    <p:anim calcmode="lin" valueType="num">
                                      <p:cBhvr>
                                        <p:cTn id="371" dur="3000"/>
                                        <p:tgtEl>
                                          <p:spTgt spid="12"/>
                                        </p:tgtEl>
                                        <p:attrNameLst>
                                          <p:attrName>ppt_w</p:attrName>
                                        </p:attrNameLst>
                                      </p:cBhvr>
                                      <p:tavLst>
                                        <p:tav tm="0">
                                          <p:val>
                                            <p:strVal val="ppt_w"/>
                                          </p:val>
                                        </p:tav>
                                        <p:tav tm="100000">
                                          <p:val>
                                            <p:fltVal val="0"/>
                                          </p:val>
                                        </p:tav>
                                      </p:tavLst>
                                    </p:anim>
                                    <p:set>
                                      <p:cBhvr>
                                        <p:cTn id="372" dur="1" fill="hold">
                                          <p:stCondLst>
                                            <p:cond delay="2999"/>
                                          </p:stCondLst>
                                        </p:cTn>
                                        <p:tgtEl>
                                          <p:spTgt spid="12"/>
                                        </p:tgtEl>
                                        <p:attrNameLst>
                                          <p:attrName>style.visibility</p:attrName>
                                        </p:attrNameLst>
                                      </p:cBhvr>
                                      <p:to>
                                        <p:strVal val="hidden"/>
                                      </p:to>
                                    </p:set>
                                  </p:childTnLst>
                                </p:cTn>
                              </p:par>
                              <p:par>
                                <p:cTn id="373" presetID="35" presetClass="exit" presetSubtype="0" fill="hold" grpId="4" nodeType="withEffect">
                                  <p:stCondLst>
                                    <p:cond delay="0"/>
                                  </p:stCondLst>
                                  <p:childTnLst>
                                    <p:animEffect transition="out" filter="fade">
                                      <p:cBhvr>
                                        <p:cTn id="374" dur="3000"/>
                                        <p:tgtEl>
                                          <p:spTgt spid="13"/>
                                        </p:tgtEl>
                                      </p:cBhvr>
                                    </p:animEffect>
                                    <p:anim calcmode="lin" valueType="num">
                                      <p:cBhvr>
                                        <p:cTn id="375" dur="3000"/>
                                        <p:tgtEl>
                                          <p:spTgt spid="13"/>
                                        </p:tgtEl>
                                        <p:attrNameLst>
                                          <p:attrName>style.rotation</p:attrName>
                                        </p:attrNameLst>
                                      </p:cBhvr>
                                      <p:tavLst>
                                        <p:tav tm="0">
                                          <p:val>
                                            <p:fltVal val="0"/>
                                          </p:val>
                                        </p:tav>
                                        <p:tav tm="100000">
                                          <p:val>
                                            <p:fltVal val="720"/>
                                          </p:val>
                                        </p:tav>
                                      </p:tavLst>
                                    </p:anim>
                                    <p:anim calcmode="lin" valueType="num">
                                      <p:cBhvr>
                                        <p:cTn id="376" dur="3000"/>
                                        <p:tgtEl>
                                          <p:spTgt spid="13"/>
                                        </p:tgtEl>
                                        <p:attrNameLst>
                                          <p:attrName>ppt_h</p:attrName>
                                        </p:attrNameLst>
                                      </p:cBhvr>
                                      <p:tavLst>
                                        <p:tav tm="0">
                                          <p:val>
                                            <p:strVal val="ppt_h"/>
                                          </p:val>
                                        </p:tav>
                                        <p:tav tm="100000">
                                          <p:val>
                                            <p:fltVal val="0"/>
                                          </p:val>
                                        </p:tav>
                                      </p:tavLst>
                                    </p:anim>
                                    <p:anim calcmode="lin" valueType="num">
                                      <p:cBhvr>
                                        <p:cTn id="377" dur="3000"/>
                                        <p:tgtEl>
                                          <p:spTgt spid="13"/>
                                        </p:tgtEl>
                                        <p:attrNameLst>
                                          <p:attrName>ppt_w</p:attrName>
                                        </p:attrNameLst>
                                      </p:cBhvr>
                                      <p:tavLst>
                                        <p:tav tm="0">
                                          <p:val>
                                            <p:strVal val="ppt_w"/>
                                          </p:val>
                                        </p:tav>
                                        <p:tav tm="100000">
                                          <p:val>
                                            <p:fltVal val="0"/>
                                          </p:val>
                                        </p:tav>
                                      </p:tavLst>
                                    </p:anim>
                                    <p:set>
                                      <p:cBhvr>
                                        <p:cTn id="378" dur="1" fill="hold">
                                          <p:stCondLst>
                                            <p:cond delay="2999"/>
                                          </p:stCondLst>
                                        </p:cTn>
                                        <p:tgtEl>
                                          <p:spTgt spid="13"/>
                                        </p:tgtEl>
                                        <p:attrNameLst>
                                          <p:attrName>style.visibility</p:attrName>
                                        </p:attrNameLst>
                                      </p:cBhvr>
                                      <p:to>
                                        <p:strVal val="hidden"/>
                                      </p:to>
                                    </p:set>
                                  </p:childTnLst>
                                </p:cTn>
                              </p:par>
                              <p:par>
                                <p:cTn id="379" presetID="35" presetClass="exit" presetSubtype="0" fill="hold" grpId="4" nodeType="withEffect">
                                  <p:stCondLst>
                                    <p:cond delay="0"/>
                                  </p:stCondLst>
                                  <p:childTnLst>
                                    <p:animEffect transition="out" filter="fade">
                                      <p:cBhvr>
                                        <p:cTn id="380" dur="3000"/>
                                        <p:tgtEl>
                                          <p:spTgt spid="14"/>
                                        </p:tgtEl>
                                      </p:cBhvr>
                                    </p:animEffect>
                                    <p:anim calcmode="lin" valueType="num">
                                      <p:cBhvr>
                                        <p:cTn id="381" dur="3000"/>
                                        <p:tgtEl>
                                          <p:spTgt spid="14"/>
                                        </p:tgtEl>
                                        <p:attrNameLst>
                                          <p:attrName>style.rotation</p:attrName>
                                        </p:attrNameLst>
                                      </p:cBhvr>
                                      <p:tavLst>
                                        <p:tav tm="0">
                                          <p:val>
                                            <p:fltVal val="0"/>
                                          </p:val>
                                        </p:tav>
                                        <p:tav tm="100000">
                                          <p:val>
                                            <p:fltVal val="720"/>
                                          </p:val>
                                        </p:tav>
                                      </p:tavLst>
                                    </p:anim>
                                    <p:anim calcmode="lin" valueType="num">
                                      <p:cBhvr>
                                        <p:cTn id="382" dur="3000"/>
                                        <p:tgtEl>
                                          <p:spTgt spid="14"/>
                                        </p:tgtEl>
                                        <p:attrNameLst>
                                          <p:attrName>ppt_h</p:attrName>
                                        </p:attrNameLst>
                                      </p:cBhvr>
                                      <p:tavLst>
                                        <p:tav tm="0">
                                          <p:val>
                                            <p:strVal val="ppt_h"/>
                                          </p:val>
                                        </p:tav>
                                        <p:tav tm="100000">
                                          <p:val>
                                            <p:fltVal val="0"/>
                                          </p:val>
                                        </p:tav>
                                      </p:tavLst>
                                    </p:anim>
                                    <p:anim calcmode="lin" valueType="num">
                                      <p:cBhvr>
                                        <p:cTn id="383" dur="3000"/>
                                        <p:tgtEl>
                                          <p:spTgt spid="14"/>
                                        </p:tgtEl>
                                        <p:attrNameLst>
                                          <p:attrName>ppt_w</p:attrName>
                                        </p:attrNameLst>
                                      </p:cBhvr>
                                      <p:tavLst>
                                        <p:tav tm="0">
                                          <p:val>
                                            <p:strVal val="ppt_w"/>
                                          </p:val>
                                        </p:tav>
                                        <p:tav tm="100000">
                                          <p:val>
                                            <p:fltVal val="0"/>
                                          </p:val>
                                        </p:tav>
                                      </p:tavLst>
                                    </p:anim>
                                    <p:set>
                                      <p:cBhvr>
                                        <p:cTn id="384" dur="1" fill="hold">
                                          <p:stCondLst>
                                            <p:cond delay="2999"/>
                                          </p:stCondLst>
                                        </p:cTn>
                                        <p:tgtEl>
                                          <p:spTgt spid="14"/>
                                        </p:tgtEl>
                                        <p:attrNameLst>
                                          <p:attrName>style.visibility</p:attrName>
                                        </p:attrNameLst>
                                      </p:cBhvr>
                                      <p:to>
                                        <p:strVal val="hidden"/>
                                      </p:to>
                                    </p:set>
                                  </p:childTnLst>
                                </p:cTn>
                              </p:par>
                              <p:par>
                                <p:cTn id="385" presetID="35" presetClass="exit" presetSubtype="0" fill="hold" grpId="4" nodeType="withEffect">
                                  <p:stCondLst>
                                    <p:cond delay="0"/>
                                  </p:stCondLst>
                                  <p:childTnLst>
                                    <p:animEffect transition="out" filter="fade">
                                      <p:cBhvr>
                                        <p:cTn id="386" dur="3000"/>
                                        <p:tgtEl>
                                          <p:spTgt spid="15"/>
                                        </p:tgtEl>
                                      </p:cBhvr>
                                    </p:animEffect>
                                    <p:anim calcmode="lin" valueType="num">
                                      <p:cBhvr>
                                        <p:cTn id="387" dur="3000"/>
                                        <p:tgtEl>
                                          <p:spTgt spid="15"/>
                                        </p:tgtEl>
                                        <p:attrNameLst>
                                          <p:attrName>style.rotation</p:attrName>
                                        </p:attrNameLst>
                                      </p:cBhvr>
                                      <p:tavLst>
                                        <p:tav tm="0">
                                          <p:val>
                                            <p:fltVal val="0"/>
                                          </p:val>
                                        </p:tav>
                                        <p:tav tm="100000">
                                          <p:val>
                                            <p:fltVal val="720"/>
                                          </p:val>
                                        </p:tav>
                                      </p:tavLst>
                                    </p:anim>
                                    <p:anim calcmode="lin" valueType="num">
                                      <p:cBhvr>
                                        <p:cTn id="388" dur="3000"/>
                                        <p:tgtEl>
                                          <p:spTgt spid="15"/>
                                        </p:tgtEl>
                                        <p:attrNameLst>
                                          <p:attrName>ppt_h</p:attrName>
                                        </p:attrNameLst>
                                      </p:cBhvr>
                                      <p:tavLst>
                                        <p:tav tm="0">
                                          <p:val>
                                            <p:strVal val="ppt_h"/>
                                          </p:val>
                                        </p:tav>
                                        <p:tav tm="100000">
                                          <p:val>
                                            <p:fltVal val="0"/>
                                          </p:val>
                                        </p:tav>
                                      </p:tavLst>
                                    </p:anim>
                                    <p:anim calcmode="lin" valueType="num">
                                      <p:cBhvr>
                                        <p:cTn id="389" dur="3000"/>
                                        <p:tgtEl>
                                          <p:spTgt spid="15"/>
                                        </p:tgtEl>
                                        <p:attrNameLst>
                                          <p:attrName>ppt_w</p:attrName>
                                        </p:attrNameLst>
                                      </p:cBhvr>
                                      <p:tavLst>
                                        <p:tav tm="0">
                                          <p:val>
                                            <p:strVal val="ppt_w"/>
                                          </p:val>
                                        </p:tav>
                                        <p:tav tm="100000">
                                          <p:val>
                                            <p:fltVal val="0"/>
                                          </p:val>
                                        </p:tav>
                                      </p:tavLst>
                                    </p:anim>
                                    <p:set>
                                      <p:cBhvr>
                                        <p:cTn id="390" dur="1" fill="hold">
                                          <p:stCondLst>
                                            <p:cond delay="2999"/>
                                          </p:stCondLst>
                                        </p:cTn>
                                        <p:tgtEl>
                                          <p:spTgt spid="15"/>
                                        </p:tgtEl>
                                        <p:attrNameLst>
                                          <p:attrName>style.visibility</p:attrName>
                                        </p:attrNameLst>
                                      </p:cBhvr>
                                      <p:to>
                                        <p:strVal val="hidden"/>
                                      </p:to>
                                    </p:set>
                                  </p:childTnLst>
                                </p:cTn>
                              </p:par>
                              <p:par>
                                <p:cTn id="391" presetID="35" presetClass="exit" presetSubtype="0" fill="hold" grpId="4" nodeType="withEffect">
                                  <p:stCondLst>
                                    <p:cond delay="0"/>
                                  </p:stCondLst>
                                  <p:childTnLst>
                                    <p:animEffect transition="out" filter="fade">
                                      <p:cBhvr>
                                        <p:cTn id="392" dur="3000"/>
                                        <p:tgtEl>
                                          <p:spTgt spid="16"/>
                                        </p:tgtEl>
                                      </p:cBhvr>
                                    </p:animEffect>
                                    <p:anim calcmode="lin" valueType="num">
                                      <p:cBhvr>
                                        <p:cTn id="393" dur="3000"/>
                                        <p:tgtEl>
                                          <p:spTgt spid="16"/>
                                        </p:tgtEl>
                                        <p:attrNameLst>
                                          <p:attrName>style.rotation</p:attrName>
                                        </p:attrNameLst>
                                      </p:cBhvr>
                                      <p:tavLst>
                                        <p:tav tm="0">
                                          <p:val>
                                            <p:fltVal val="0"/>
                                          </p:val>
                                        </p:tav>
                                        <p:tav tm="100000">
                                          <p:val>
                                            <p:fltVal val="720"/>
                                          </p:val>
                                        </p:tav>
                                      </p:tavLst>
                                    </p:anim>
                                    <p:anim calcmode="lin" valueType="num">
                                      <p:cBhvr>
                                        <p:cTn id="394" dur="3000"/>
                                        <p:tgtEl>
                                          <p:spTgt spid="16"/>
                                        </p:tgtEl>
                                        <p:attrNameLst>
                                          <p:attrName>ppt_h</p:attrName>
                                        </p:attrNameLst>
                                      </p:cBhvr>
                                      <p:tavLst>
                                        <p:tav tm="0">
                                          <p:val>
                                            <p:strVal val="ppt_h"/>
                                          </p:val>
                                        </p:tav>
                                        <p:tav tm="100000">
                                          <p:val>
                                            <p:fltVal val="0"/>
                                          </p:val>
                                        </p:tav>
                                      </p:tavLst>
                                    </p:anim>
                                    <p:anim calcmode="lin" valueType="num">
                                      <p:cBhvr>
                                        <p:cTn id="395" dur="3000"/>
                                        <p:tgtEl>
                                          <p:spTgt spid="16"/>
                                        </p:tgtEl>
                                        <p:attrNameLst>
                                          <p:attrName>ppt_w</p:attrName>
                                        </p:attrNameLst>
                                      </p:cBhvr>
                                      <p:tavLst>
                                        <p:tav tm="0">
                                          <p:val>
                                            <p:strVal val="ppt_w"/>
                                          </p:val>
                                        </p:tav>
                                        <p:tav tm="100000">
                                          <p:val>
                                            <p:fltVal val="0"/>
                                          </p:val>
                                        </p:tav>
                                      </p:tavLst>
                                    </p:anim>
                                    <p:set>
                                      <p:cBhvr>
                                        <p:cTn id="396" dur="1" fill="hold">
                                          <p:stCondLst>
                                            <p:cond delay="2999"/>
                                          </p:stCondLst>
                                        </p:cTn>
                                        <p:tgtEl>
                                          <p:spTgt spid="16"/>
                                        </p:tgtEl>
                                        <p:attrNameLst>
                                          <p:attrName>style.visibility</p:attrName>
                                        </p:attrNameLst>
                                      </p:cBhvr>
                                      <p:to>
                                        <p:strVal val="hidden"/>
                                      </p:to>
                                    </p:set>
                                  </p:childTnLst>
                                </p:cTn>
                              </p:par>
                              <p:par>
                                <p:cTn id="397" presetID="35" presetClass="exit" presetSubtype="0" fill="hold" grpId="4" nodeType="withEffect">
                                  <p:stCondLst>
                                    <p:cond delay="0"/>
                                  </p:stCondLst>
                                  <p:childTnLst>
                                    <p:animEffect transition="out" filter="fade">
                                      <p:cBhvr>
                                        <p:cTn id="398" dur="3000"/>
                                        <p:tgtEl>
                                          <p:spTgt spid="17"/>
                                        </p:tgtEl>
                                      </p:cBhvr>
                                    </p:animEffect>
                                    <p:anim calcmode="lin" valueType="num">
                                      <p:cBhvr>
                                        <p:cTn id="399" dur="3000"/>
                                        <p:tgtEl>
                                          <p:spTgt spid="17"/>
                                        </p:tgtEl>
                                        <p:attrNameLst>
                                          <p:attrName>style.rotation</p:attrName>
                                        </p:attrNameLst>
                                      </p:cBhvr>
                                      <p:tavLst>
                                        <p:tav tm="0">
                                          <p:val>
                                            <p:fltVal val="0"/>
                                          </p:val>
                                        </p:tav>
                                        <p:tav tm="100000">
                                          <p:val>
                                            <p:fltVal val="720"/>
                                          </p:val>
                                        </p:tav>
                                      </p:tavLst>
                                    </p:anim>
                                    <p:anim calcmode="lin" valueType="num">
                                      <p:cBhvr>
                                        <p:cTn id="400" dur="3000"/>
                                        <p:tgtEl>
                                          <p:spTgt spid="17"/>
                                        </p:tgtEl>
                                        <p:attrNameLst>
                                          <p:attrName>ppt_h</p:attrName>
                                        </p:attrNameLst>
                                      </p:cBhvr>
                                      <p:tavLst>
                                        <p:tav tm="0">
                                          <p:val>
                                            <p:strVal val="ppt_h"/>
                                          </p:val>
                                        </p:tav>
                                        <p:tav tm="100000">
                                          <p:val>
                                            <p:fltVal val="0"/>
                                          </p:val>
                                        </p:tav>
                                      </p:tavLst>
                                    </p:anim>
                                    <p:anim calcmode="lin" valueType="num">
                                      <p:cBhvr>
                                        <p:cTn id="401" dur="3000"/>
                                        <p:tgtEl>
                                          <p:spTgt spid="17"/>
                                        </p:tgtEl>
                                        <p:attrNameLst>
                                          <p:attrName>ppt_w</p:attrName>
                                        </p:attrNameLst>
                                      </p:cBhvr>
                                      <p:tavLst>
                                        <p:tav tm="0">
                                          <p:val>
                                            <p:strVal val="ppt_w"/>
                                          </p:val>
                                        </p:tav>
                                        <p:tav tm="100000">
                                          <p:val>
                                            <p:fltVal val="0"/>
                                          </p:val>
                                        </p:tav>
                                      </p:tavLst>
                                    </p:anim>
                                    <p:set>
                                      <p:cBhvr>
                                        <p:cTn id="402" dur="1" fill="hold">
                                          <p:stCondLst>
                                            <p:cond delay="2999"/>
                                          </p:stCondLst>
                                        </p:cTn>
                                        <p:tgtEl>
                                          <p:spTgt spid="17"/>
                                        </p:tgtEl>
                                        <p:attrNameLst>
                                          <p:attrName>style.visibility</p:attrName>
                                        </p:attrNameLst>
                                      </p:cBhvr>
                                      <p:to>
                                        <p:strVal val="hidden"/>
                                      </p:to>
                                    </p:set>
                                  </p:childTnLst>
                                </p:cTn>
                              </p:par>
                              <p:par>
                                <p:cTn id="403" presetID="35" presetClass="exit" presetSubtype="0" fill="hold" grpId="4" nodeType="withEffect">
                                  <p:stCondLst>
                                    <p:cond delay="0"/>
                                  </p:stCondLst>
                                  <p:childTnLst>
                                    <p:animEffect transition="out" filter="fade">
                                      <p:cBhvr>
                                        <p:cTn id="404" dur="3000"/>
                                        <p:tgtEl>
                                          <p:spTgt spid="18"/>
                                        </p:tgtEl>
                                      </p:cBhvr>
                                    </p:animEffect>
                                    <p:anim calcmode="lin" valueType="num">
                                      <p:cBhvr>
                                        <p:cTn id="405" dur="3000"/>
                                        <p:tgtEl>
                                          <p:spTgt spid="18"/>
                                        </p:tgtEl>
                                        <p:attrNameLst>
                                          <p:attrName>style.rotation</p:attrName>
                                        </p:attrNameLst>
                                      </p:cBhvr>
                                      <p:tavLst>
                                        <p:tav tm="0">
                                          <p:val>
                                            <p:fltVal val="0"/>
                                          </p:val>
                                        </p:tav>
                                        <p:tav tm="100000">
                                          <p:val>
                                            <p:fltVal val="720"/>
                                          </p:val>
                                        </p:tav>
                                      </p:tavLst>
                                    </p:anim>
                                    <p:anim calcmode="lin" valueType="num">
                                      <p:cBhvr>
                                        <p:cTn id="406" dur="3000"/>
                                        <p:tgtEl>
                                          <p:spTgt spid="18"/>
                                        </p:tgtEl>
                                        <p:attrNameLst>
                                          <p:attrName>ppt_h</p:attrName>
                                        </p:attrNameLst>
                                      </p:cBhvr>
                                      <p:tavLst>
                                        <p:tav tm="0">
                                          <p:val>
                                            <p:strVal val="ppt_h"/>
                                          </p:val>
                                        </p:tav>
                                        <p:tav tm="100000">
                                          <p:val>
                                            <p:fltVal val="0"/>
                                          </p:val>
                                        </p:tav>
                                      </p:tavLst>
                                    </p:anim>
                                    <p:anim calcmode="lin" valueType="num">
                                      <p:cBhvr>
                                        <p:cTn id="407" dur="3000"/>
                                        <p:tgtEl>
                                          <p:spTgt spid="18"/>
                                        </p:tgtEl>
                                        <p:attrNameLst>
                                          <p:attrName>ppt_w</p:attrName>
                                        </p:attrNameLst>
                                      </p:cBhvr>
                                      <p:tavLst>
                                        <p:tav tm="0">
                                          <p:val>
                                            <p:strVal val="ppt_w"/>
                                          </p:val>
                                        </p:tav>
                                        <p:tav tm="100000">
                                          <p:val>
                                            <p:fltVal val="0"/>
                                          </p:val>
                                        </p:tav>
                                      </p:tavLst>
                                    </p:anim>
                                    <p:set>
                                      <p:cBhvr>
                                        <p:cTn id="408" dur="1" fill="hold">
                                          <p:stCondLst>
                                            <p:cond delay="2999"/>
                                          </p:stCondLst>
                                        </p:cTn>
                                        <p:tgtEl>
                                          <p:spTgt spid="18"/>
                                        </p:tgtEl>
                                        <p:attrNameLst>
                                          <p:attrName>style.visibility</p:attrName>
                                        </p:attrNameLst>
                                      </p:cBhvr>
                                      <p:to>
                                        <p:strVal val="hidden"/>
                                      </p:to>
                                    </p:set>
                                  </p:childTnLst>
                                </p:cTn>
                              </p:par>
                              <p:par>
                                <p:cTn id="409" presetID="35" presetClass="exit" presetSubtype="0" fill="hold" grpId="4" nodeType="withEffect">
                                  <p:stCondLst>
                                    <p:cond delay="0"/>
                                  </p:stCondLst>
                                  <p:childTnLst>
                                    <p:animEffect transition="out" filter="fade">
                                      <p:cBhvr>
                                        <p:cTn id="410" dur="3000"/>
                                        <p:tgtEl>
                                          <p:spTgt spid="19"/>
                                        </p:tgtEl>
                                      </p:cBhvr>
                                    </p:animEffect>
                                    <p:anim calcmode="lin" valueType="num">
                                      <p:cBhvr>
                                        <p:cTn id="411" dur="3000"/>
                                        <p:tgtEl>
                                          <p:spTgt spid="19"/>
                                        </p:tgtEl>
                                        <p:attrNameLst>
                                          <p:attrName>style.rotation</p:attrName>
                                        </p:attrNameLst>
                                      </p:cBhvr>
                                      <p:tavLst>
                                        <p:tav tm="0">
                                          <p:val>
                                            <p:fltVal val="0"/>
                                          </p:val>
                                        </p:tav>
                                        <p:tav tm="100000">
                                          <p:val>
                                            <p:fltVal val="720"/>
                                          </p:val>
                                        </p:tav>
                                      </p:tavLst>
                                    </p:anim>
                                    <p:anim calcmode="lin" valueType="num">
                                      <p:cBhvr>
                                        <p:cTn id="412" dur="3000"/>
                                        <p:tgtEl>
                                          <p:spTgt spid="19"/>
                                        </p:tgtEl>
                                        <p:attrNameLst>
                                          <p:attrName>ppt_h</p:attrName>
                                        </p:attrNameLst>
                                      </p:cBhvr>
                                      <p:tavLst>
                                        <p:tav tm="0">
                                          <p:val>
                                            <p:strVal val="ppt_h"/>
                                          </p:val>
                                        </p:tav>
                                        <p:tav tm="100000">
                                          <p:val>
                                            <p:fltVal val="0"/>
                                          </p:val>
                                        </p:tav>
                                      </p:tavLst>
                                    </p:anim>
                                    <p:anim calcmode="lin" valueType="num">
                                      <p:cBhvr>
                                        <p:cTn id="413" dur="3000"/>
                                        <p:tgtEl>
                                          <p:spTgt spid="19"/>
                                        </p:tgtEl>
                                        <p:attrNameLst>
                                          <p:attrName>ppt_w</p:attrName>
                                        </p:attrNameLst>
                                      </p:cBhvr>
                                      <p:tavLst>
                                        <p:tav tm="0">
                                          <p:val>
                                            <p:strVal val="ppt_w"/>
                                          </p:val>
                                        </p:tav>
                                        <p:tav tm="100000">
                                          <p:val>
                                            <p:fltVal val="0"/>
                                          </p:val>
                                        </p:tav>
                                      </p:tavLst>
                                    </p:anim>
                                    <p:set>
                                      <p:cBhvr>
                                        <p:cTn id="414" dur="1" fill="hold">
                                          <p:stCondLst>
                                            <p:cond delay="2999"/>
                                          </p:stCondLst>
                                        </p:cTn>
                                        <p:tgtEl>
                                          <p:spTgt spid="19"/>
                                        </p:tgtEl>
                                        <p:attrNameLst>
                                          <p:attrName>style.visibility</p:attrName>
                                        </p:attrNameLst>
                                      </p:cBhvr>
                                      <p:to>
                                        <p:strVal val="hidden"/>
                                      </p:to>
                                    </p:set>
                                  </p:childTnLst>
                                </p:cTn>
                              </p:par>
                              <p:par>
                                <p:cTn id="415" presetID="35" presetClass="exit" presetSubtype="0" fill="hold" grpId="4" nodeType="withEffect">
                                  <p:stCondLst>
                                    <p:cond delay="0"/>
                                  </p:stCondLst>
                                  <p:childTnLst>
                                    <p:animEffect transition="out" filter="fade">
                                      <p:cBhvr>
                                        <p:cTn id="416" dur="3000"/>
                                        <p:tgtEl>
                                          <p:spTgt spid="20"/>
                                        </p:tgtEl>
                                      </p:cBhvr>
                                    </p:animEffect>
                                    <p:anim calcmode="lin" valueType="num">
                                      <p:cBhvr>
                                        <p:cTn id="417" dur="3000"/>
                                        <p:tgtEl>
                                          <p:spTgt spid="20"/>
                                        </p:tgtEl>
                                        <p:attrNameLst>
                                          <p:attrName>style.rotation</p:attrName>
                                        </p:attrNameLst>
                                      </p:cBhvr>
                                      <p:tavLst>
                                        <p:tav tm="0">
                                          <p:val>
                                            <p:fltVal val="0"/>
                                          </p:val>
                                        </p:tav>
                                        <p:tav tm="100000">
                                          <p:val>
                                            <p:fltVal val="720"/>
                                          </p:val>
                                        </p:tav>
                                      </p:tavLst>
                                    </p:anim>
                                    <p:anim calcmode="lin" valueType="num">
                                      <p:cBhvr>
                                        <p:cTn id="418" dur="3000"/>
                                        <p:tgtEl>
                                          <p:spTgt spid="20"/>
                                        </p:tgtEl>
                                        <p:attrNameLst>
                                          <p:attrName>ppt_h</p:attrName>
                                        </p:attrNameLst>
                                      </p:cBhvr>
                                      <p:tavLst>
                                        <p:tav tm="0">
                                          <p:val>
                                            <p:strVal val="ppt_h"/>
                                          </p:val>
                                        </p:tav>
                                        <p:tav tm="100000">
                                          <p:val>
                                            <p:fltVal val="0"/>
                                          </p:val>
                                        </p:tav>
                                      </p:tavLst>
                                    </p:anim>
                                    <p:anim calcmode="lin" valueType="num">
                                      <p:cBhvr>
                                        <p:cTn id="419" dur="3000"/>
                                        <p:tgtEl>
                                          <p:spTgt spid="20"/>
                                        </p:tgtEl>
                                        <p:attrNameLst>
                                          <p:attrName>ppt_w</p:attrName>
                                        </p:attrNameLst>
                                      </p:cBhvr>
                                      <p:tavLst>
                                        <p:tav tm="0">
                                          <p:val>
                                            <p:strVal val="ppt_w"/>
                                          </p:val>
                                        </p:tav>
                                        <p:tav tm="100000">
                                          <p:val>
                                            <p:fltVal val="0"/>
                                          </p:val>
                                        </p:tav>
                                      </p:tavLst>
                                    </p:anim>
                                    <p:set>
                                      <p:cBhvr>
                                        <p:cTn id="420" dur="1" fill="hold">
                                          <p:stCondLst>
                                            <p:cond delay="2999"/>
                                          </p:stCondLst>
                                        </p:cTn>
                                        <p:tgtEl>
                                          <p:spTgt spid="20"/>
                                        </p:tgtEl>
                                        <p:attrNameLst>
                                          <p:attrName>style.visibility</p:attrName>
                                        </p:attrNameLst>
                                      </p:cBhvr>
                                      <p:to>
                                        <p:strVal val="hidden"/>
                                      </p:to>
                                    </p:set>
                                  </p:childTnLst>
                                </p:cTn>
                              </p:par>
                              <p:par>
                                <p:cTn id="421" presetID="35" presetClass="exit" presetSubtype="0" fill="hold" grpId="4" nodeType="withEffect">
                                  <p:stCondLst>
                                    <p:cond delay="0"/>
                                  </p:stCondLst>
                                  <p:childTnLst>
                                    <p:animEffect transition="out" filter="fade">
                                      <p:cBhvr>
                                        <p:cTn id="422" dur="3000"/>
                                        <p:tgtEl>
                                          <p:spTgt spid="21"/>
                                        </p:tgtEl>
                                      </p:cBhvr>
                                    </p:animEffect>
                                    <p:anim calcmode="lin" valueType="num">
                                      <p:cBhvr>
                                        <p:cTn id="423" dur="3000"/>
                                        <p:tgtEl>
                                          <p:spTgt spid="21"/>
                                        </p:tgtEl>
                                        <p:attrNameLst>
                                          <p:attrName>style.rotation</p:attrName>
                                        </p:attrNameLst>
                                      </p:cBhvr>
                                      <p:tavLst>
                                        <p:tav tm="0">
                                          <p:val>
                                            <p:fltVal val="0"/>
                                          </p:val>
                                        </p:tav>
                                        <p:tav tm="100000">
                                          <p:val>
                                            <p:fltVal val="720"/>
                                          </p:val>
                                        </p:tav>
                                      </p:tavLst>
                                    </p:anim>
                                    <p:anim calcmode="lin" valueType="num">
                                      <p:cBhvr>
                                        <p:cTn id="424" dur="3000"/>
                                        <p:tgtEl>
                                          <p:spTgt spid="21"/>
                                        </p:tgtEl>
                                        <p:attrNameLst>
                                          <p:attrName>ppt_h</p:attrName>
                                        </p:attrNameLst>
                                      </p:cBhvr>
                                      <p:tavLst>
                                        <p:tav tm="0">
                                          <p:val>
                                            <p:strVal val="ppt_h"/>
                                          </p:val>
                                        </p:tav>
                                        <p:tav tm="100000">
                                          <p:val>
                                            <p:fltVal val="0"/>
                                          </p:val>
                                        </p:tav>
                                      </p:tavLst>
                                    </p:anim>
                                    <p:anim calcmode="lin" valueType="num">
                                      <p:cBhvr>
                                        <p:cTn id="425" dur="3000"/>
                                        <p:tgtEl>
                                          <p:spTgt spid="21"/>
                                        </p:tgtEl>
                                        <p:attrNameLst>
                                          <p:attrName>ppt_w</p:attrName>
                                        </p:attrNameLst>
                                      </p:cBhvr>
                                      <p:tavLst>
                                        <p:tav tm="0">
                                          <p:val>
                                            <p:strVal val="ppt_w"/>
                                          </p:val>
                                        </p:tav>
                                        <p:tav tm="100000">
                                          <p:val>
                                            <p:fltVal val="0"/>
                                          </p:val>
                                        </p:tav>
                                      </p:tavLst>
                                    </p:anim>
                                    <p:set>
                                      <p:cBhvr>
                                        <p:cTn id="426" dur="1" fill="hold">
                                          <p:stCondLst>
                                            <p:cond delay="2999"/>
                                          </p:stCondLst>
                                        </p:cTn>
                                        <p:tgtEl>
                                          <p:spTgt spid="21"/>
                                        </p:tgtEl>
                                        <p:attrNameLst>
                                          <p:attrName>style.visibility</p:attrName>
                                        </p:attrNameLst>
                                      </p:cBhvr>
                                      <p:to>
                                        <p:strVal val="hidden"/>
                                      </p:to>
                                    </p:set>
                                  </p:childTnLst>
                                </p:cTn>
                              </p:par>
                              <p:par>
                                <p:cTn id="427" presetID="23" presetClass="entr" presetSubtype="288" fill="hold" nodeType="withEffect">
                                  <p:stCondLst>
                                    <p:cond delay="0"/>
                                  </p:stCondLst>
                                  <p:childTnLst>
                                    <p:set>
                                      <p:cBhvr>
                                        <p:cTn id="428" dur="1" fill="hold">
                                          <p:stCondLst>
                                            <p:cond delay="0"/>
                                          </p:stCondLst>
                                        </p:cTn>
                                        <p:tgtEl>
                                          <p:spTgt spid="2"/>
                                        </p:tgtEl>
                                        <p:attrNameLst>
                                          <p:attrName>style.visibility</p:attrName>
                                        </p:attrNameLst>
                                      </p:cBhvr>
                                      <p:to>
                                        <p:strVal val="visible"/>
                                      </p:to>
                                    </p:set>
                                    <p:anim calcmode="lin" valueType="num">
                                      <p:cBhvr>
                                        <p:cTn id="429" dur="3000" fill="hold"/>
                                        <p:tgtEl>
                                          <p:spTgt spid="2"/>
                                        </p:tgtEl>
                                        <p:attrNameLst>
                                          <p:attrName>ppt_w</p:attrName>
                                        </p:attrNameLst>
                                      </p:cBhvr>
                                      <p:tavLst>
                                        <p:tav tm="0">
                                          <p:val>
                                            <p:strVal val="4/3*#ppt_w"/>
                                          </p:val>
                                        </p:tav>
                                        <p:tav tm="100000">
                                          <p:val>
                                            <p:strVal val="#ppt_w"/>
                                          </p:val>
                                        </p:tav>
                                      </p:tavLst>
                                    </p:anim>
                                    <p:anim calcmode="lin" valueType="num">
                                      <p:cBhvr>
                                        <p:cTn id="430" dur="3000" fill="hold"/>
                                        <p:tgtEl>
                                          <p:spTgt spid="2"/>
                                        </p:tgtEl>
                                        <p:attrNameLst>
                                          <p:attrName>ppt_h</p:attrName>
                                        </p:attrNameLst>
                                      </p:cBhvr>
                                      <p:tavLst>
                                        <p:tav tm="0">
                                          <p:val>
                                            <p:strVal val="4/3*#ppt_h"/>
                                          </p:val>
                                        </p:tav>
                                        <p:tav tm="100000">
                                          <p:val>
                                            <p:strVal val="#ppt_h"/>
                                          </p:val>
                                        </p:tav>
                                      </p:tavLst>
                                    </p:anim>
                                  </p:childTnLst>
                                </p:cTn>
                              </p:par>
                              <p:par>
                                <p:cTn id="431" presetID="21" presetClass="entr" presetSubtype="8" fill="hold" nodeType="withEffect">
                                  <p:stCondLst>
                                    <p:cond delay="0"/>
                                  </p:stCondLst>
                                  <p:childTnLst>
                                    <p:set>
                                      <p:cBhvr>
                                        <p:cTn id="432" dur="1" fill="hold">
                                          <p:stCondLst>
                                            <p:cond delay="0"/>
                                          </p:stCondLst>
                                        </p:cTn>
                                        <p:tgtEl>
                                          <p:spTgt spid="2"/>
                                        </p:tgtEl>
                                        <p:attrNameLst>
                                          <p:attrName>style.visibility</p:attrName>
                                        </p:attrNameLst>
                                      </p:cBhvr>
                                      <p:to>
                                        <p:strVal val="visible"/>
                                      </p:to>
                                    </p:set>
                                    <p:animEffect transition="in" filter="wheel(8)">
                                      <p:cBhvr>
                                        <p:cTn id="43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9339625">
            <a:off x="-232386" y="1763261"/>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9339625">
            <a:off x="339085" y="1763260"/>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339625">
            <a:off x="839184" y="1763262"/>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339625">
            <a:off x="1410655" y="1763261"/>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339625">
            <a:off x="1910756" y="1763260"/>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339625">
            <a:off x="2482227" y="1763260"/>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39625">
            <a:off x="2982326" y="1763261"/>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339625">
            <a:off x="3553797" y="1763260"/>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39625">
            <a:off x="4053860" y="1763260"/>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339625">
            <a:off x="4625331" y="1763260"/>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39625">
            <a:off x="5125430" y="1763261"/>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339625">
            <a:off x="5696901" y="1763260"/>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39625">
            <a:off x="6197002" y="1763260"/>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339625">
            <a:off x="6768473" y="1763259"/>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080535">
            <a:off x="-237031" y="3107396"/>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080535">
            <a:off x="334442" y="3107396"/>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080535">
            <a:off x="834508" y="3107396"/>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080535">
            <a:off x="1406012" y="3107396"/>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080535">
            <a:off x="1977516" y="3107397"/>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080535">
            <a:off x="2549021" y="3107396"/>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080535">
            <a:off x="3049118" y="3107397"/>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080535">
            <a:off x="3620590" y="3107396"/>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080535">
            <a:off x="4120689" y="3107397"/>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080535">
            <a:off x="4692161" y="3107396"/>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080535">
            <a:off x="5192228" y="3107396"/>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080535">
            <a:off x="5835169" y="3107396"/>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080535">
            <a:off x="6335235" y="3107396"/>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080535">
            <a:off x="6906739" y="3107396"/>
            <a:ext cx="2857488" cy="160736"/>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0-#ppt_w/2"/>
                                          </p:val>
                                        </p:tav>
                                        <p:tav tm="100000">
                                          <p:val>
                                            <p:strVal val="#ppt_x"/>
                                          </p:val>
                                        </p:tav>
                                      </p:tavLst>
                                    </p:anim>
                                    <p:anim calcmode="lin" valueType="num">
                                      <p:cBhvr additive="base">
                                        <p:cTn id="87" dur="3000" fill="hold"/>
                                        <p:tgtEl>
                                          <p:spTgt spid="22"/>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0-#ppt_w/2"/>
                                          </p:val>
                                        </p:tav>
                                        <p:tav tm="100000">
                                          <p:val>
                                            <p:strVal val="#ppt_x"/>
                                          </p:val>
                                        </p:tav>
                                      </p:tavLst>
                                    </p:anim>
                                    <p:anim calcmode="lin" valueType="num">
                                      <p:cBhvr additive="base">
                                        <p:cTn id="91" dur="3000" fill="hold"/>
                                        <p:tgtEl>
                                          <p:spTgt spid="23"/>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0-#ppt_w/2"/>
                                          </p:val>
                                        </p:tav>
                                        <p:tav tm="100000">
                                          <p:val>
                                            <p:strVal val="#ppt_x"/>
                                          </p:val>
                                        </p:tav>
                                      </p:tavLst>
                                    </p:anim>
                                    <p:anim calcmode="lin" valueType="num">
                                      <p:cBhvr additive="base">
                                        <p:cTn id="95" dur="3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0-#ppt_w/2"/>
                                          </p:val>
                                        </p:tav>
                                        <p:tav tm="100000">
                                          <p:val>
                                            <p:strVal val="#ppt_x"/>
                                          </p:val>
                                        </p:tav>
                                      </p:tavLst>
                                    </p:anim>
                                    <p:anim calcmode="lin" valueType="num">
                                      <p:cBhvr additive="base">
                                        <p:cTn id="99" dur="3000" fill="hold"/>
                                        <p:tgtEl>
                                          <p:spTgt spid="25"/>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0-#ppt_w/2"/>
                                          </p:val>
                                        </p:tav>
                                        <p:tav tm="100000">
                                          <p:val>
                                            <p:strVal val="#ppt_x"/>
                                          </p:val>
                                        </p:tav>
                                      </p:tavLst>
                                    </p:anim>
                                    <p:anim calcmode="lin" valueType="num">
                                      <p:cBhvr additive="base">
                                        <p:cTn id="103" dur="3000" fill="hold"/>
                                        <p:tgtEl>
                                          <p:spTgt spid="26"/>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0-#ppt_w/2"/>
                                          </p:val>
                                        </p:tav>
                                        <p:tav tm="100000">
                                          <p:val>
                                            <p:strVal val="#ppt_x"/>
                                          </p:val>
                                        </p:tav>
                                      </p:tavLst>
                                    </p:anim>
                                    <p:anim calcmode="lin" valueType="num">
                                      <p:cBhvr additive="base">
                                        <p:cTn id="107" dur="3000" fill="hold"/>
                                        <p:tgtEl>
                                          <p:spTgt spid="27"/>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0-#ppt_w/2"/>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0-#ppt_w/2"/>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0-#ppt_w/2"/>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3" presetClass="entr" presetSubtype="5" fill="hold" grpId="1" nodeType="withEffect">
                                  <p:stCondLst>
                                    <p:cond delay="0"/>
                                  </p:stCondLst>
                                  <p:childTnLst>
                                    <p:set>
                                      <p:cBhvr>
                                        <p:cTn id="121" dur="1" fill="hold">
                                          <p:stCondLst>
                                            <p:cond delay="0"/>
                                          </p:stCondLst>
                                        </p:cTn>
                                        <p:tgtEl>
                                          <p:spTgt spid="3"/>
                                        </p:tgtEl>
                                        <p:attrNameLst>
                                          <p:attrName>style.visibility</p:attrName>
                                        </p:attrNameLst>
                                      </p:cBhvr>
                                      <p:to>
                                        <p:strVal val="visible"/>
                                      </p:to>
                                    </p:set>
                                    <p:animEffect transition="in" filter="blinds(vertical)">
                                      <p:cBhvr>
                                        <p:cTn id="122" dur="3000"/>
                                        <p:tgtEl>
                                          <p:spTgt spid="3"/>
                                        </p:tgtEl>
                                      </p:cBhvr>
                                    </p:animEffect>
                                  </p:childTnLst>
                                </p:cTn>
                              </p:par>
                              <p:par>
                                <p:cTn id="123" presetID="3" presetClass="entr" presetSubtype="5" fill="hold" grpId="1" nodeType="withEffect">
                                  <p:stCondLst>
                                    <p:cond delay="0"/>
                                  </p:stCondLst>
                                  <p:childTnLst>
                                    <p:set>
                                      <p:cBhvr>
                                        <p:cTn id="124" dur="1" fill="hold">
                                          <p:stCondLst>
                                            <p:cond delay="0"/>
                                          </p:stCondLst>
                                        </p:cTn>
                                        <p:tgtEl>
                                          <p:spTgt spid="4"/>
                                        </p:tgtEl>
                                        <p:attrNameLst>
                                          <p:attrName>style.visibility</p:attrName>
                                        </p:attrNameLst>
                                      </p:cBhvr>
                                      <p:to>
                                        <p:strVal val="visible"/>
                                      </p:to>
                                    </p:set>
                                    <p:animEffect transition="in" filter="blinds(vertical)">
                                      <p:cBhvr>
                                        <p:cTn id="125" dur="3000"/>
                                        <p:tgtEl>
                                          <p:spTgt spid="4"/>
                                        </p:tgtEl>
                                      </p:cBhvr>
                                    </p:animEffect>
                                  </p:childTnLst>
                                </p:cTn>
                              </p:par>
                              <p:par>
                                <p:cTn id="126" presetID="3" presetClass="entr" presetSubtype="5" fill="hold" grpId="1" nodeType="withEffect">
                                  <p:stCondLst>
                                    <p:cond delay="0"/>
                                  </p:stCondLst>
                                  <p:childTnLst>
                                    <p:set>
                                      <p:cBhvr>
                                        <p:cTn id="127" dur="1" fill="hold">
                                          <p:stCondLst>
                                            <p:cond delay="0"/>
                                          </p:stCondLst>
                                        </p:cTn>
                                        <p:tgtEl>
                                          <p:spTgt spid="5"/>
                                        </p:tgtEl>
                                        <p:attrNameLst>
                                          <p:attrName>style.visibility</p:attrName>
                                        </p:attrNameLst>
                                      </p:cBhvr>
                                      <p:to>
                                        <p:strVal val="visible"/>
                                      </p:to>
                                    </p:set>
                                    <p:animEffect transition="in" filter="blinds(vertical)">
                                      <p:cBhvr>
                                        <p:cTn id="128" dur="3000"/>
                                        <p:tgtEl>
                                          <p:spTgt spid="5"/>
                                        </p:tgtEl>
                                      </p:cBhvr>
                                    </p:animEffect>
                                  </p:childTnLst>
                                </p:cTn>
                              </p:par>
                              <p:par>
                                <p:cTn id="129" presetID="3" presetClass="entr" presetSubtype="5" fill="hold" grpId="1" nodeType="withEffect">
                                  <p:stCondLst>
                                    <p:cond delay="0"/>
                                  </p:stCondLst>
                                  <p:childTnLst>
                                    <p:set>
                                      <p:cBhvr>
                                        <p:cTn id="130" dur="1" fill="hold">
                                          <p:stCondLst>
                                            <p:cond delay="0"/>
                                          </p:stCondLst>
                                        </p:cTn>
                                        <p:tgtEl>
                                          <p:spTgt spid="6"/>
                                        </p:tgtEl>
                                        <p:attrNameLst>
                                          <p:attrName>style.visibility</p:attrName>
                                        </p:attrNameLst>
                                      </p:cBhvr>
                                      <p:to>
                                        <p:strVal val="visible"/>
                                      </p:to>
                                    </p:set>
                                    <p:animEffect transition="in" filter="blinds(vertical)">
                                      <p:cBhvr>
                                        <p:cTn id="131" dur="3000"/>
                                        <p:tgtEl>
                                          <p:spTgt spid="6"/>
                                        </p:tgtEl>
                                      </p:cBhvr>
                                    </p:animEffect>
                                  </p:childTnLst>
                                </p:cTn>
                              </p:par>
                              <p:par>
                                <p:cTn id="132" presetID="3" presetClass="entr" presetSubtype="5"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blinds(vertical)">
                                      <p:cBhvr>
                                        <p:cTn id="134" dur="3000"/>
                                        <p:tgtEl>
                                          <p:spTgt spid="7"/>
                                        </p:tgtEl>
                                      </p:cBhvr>
                                    </p:animEffect>
                                  </p:childTnLst>
                                </p:cTn>
                              </p:par>
                              <p:par>
                                <p:cTn id="135" presetID="3" presetClass="entr" presetSubtype="5" fill="hold" grpId="1" nodeType="withEffect">
                                  <p:stCondLst>
                                    <p:cond delay="0"/>
                                  </p:stCondLst>
                                  <p:childTnLst>
                                    <p:set>
                                      <p:cBhvr>
                                        <p:cTn id="136" dur="1" fill="hold">
                                          <p:stCondLst>
                                            <p:cond delay="0"/>
                                          </p:stCondLst>
                                        </p:cTn>
                                        <p:tgtEl>
                                          <p:spTgt spid="8"/>
                                        </p:tgtEl>
                                        <p:attrNameLst>
                                          <p:attrName>style.visibility</p:attrName>
                                        </p:attrNameLst>
                                      </p:cBhvr>
                                      <p:to>
                                        <p:strVal val="visible"/>
                                      </p:to>
                                    </p:set>
                                    <p:animEffect transition="in" filter="blinds(vertical)">
                                      <p:cBhvr>
                                        <p:cTn id="137" dur="3000"/>
                                        <p:tgtEl>
                                          <p:spTgt spid="8"/>
                                        </p:tgtEl>
                                      </p:cBhvr>
                                    </p:animEffect>
                                  </p:childTnLst>
                                </p:cTn>
                              </p:par>
                              <p:par>
                                <p:cTn id="138" presetID="3" presetClass="entr" presetSubtype="5" fill="hold" grpId="1" nodeType="withEffect">
                                  <p:stCondLst>
                                    <p:cond delay="0"/>
                                  </p:stCondLst>
                                  <p:childTnLst>
                                    <p:set>
                                      <p:cBhvr>
                                        <p:cTn id="139" dur="1" fill="hold">
                                          <p:stCondLst>
                                            <p:cond delay="0"/>
                                          </p:stCondLst>
                                        </p:cTn>
                                        <p:tgtEl>
                                          <p:spTgt spid="9"/>
                                        </p:tgtEl>
                                        <p:attrNameLst>
                                          <p:attrName>style.visibility</p:attrName>
                                        </p:attrNameLst>
                                      </p:cBhvr>
                                      <p:to>
                                        <p:strVal val="visible"/>
                                      </p:to>
                                    </p:set>
                                    <p:animEffect transition="in" filter="blinds(vertical)">
                                      <p:cBhvr>
                                        <p:cTn id="140" dur="3000"/>
                                        <p:tgtEl>
                                          <p:spTgt spid="9"/>
                                        </p:tgtEl>
                                      </p:cBhvr>
                                    </p:animEffect>
                                  </p:childTnLst>
                                </p:cTn>
                              </p:par>
                              <p:par>
                                <p:cTn id="141" presetID="3" presetClass="entr" presetSubtype="5" fill="hold" grpId="1" nodeType="withEffect">
                                  <p:stCondLst>
                                    <p:cond delay="0"/>
                                  </p:stCondLst>
                                  <p:childTnLst>
                                    <p:set>
                                      <p:cBhvr>
                                        <p:cTn id="142" dur="1" fill="hold">
                                          <p:stCondLst>
                                            <p:cond delay="0"/>
                                          </p:stCondLst>
                                        </p:cTn>
                                        <p:tgtEl>
                                          <p:spTgt spid="10"/>
                                        </p:tgtEl>
                                        <p:attrNameLst>
                                          <p:attrName>style.visibility</p:attrName>
                                        </p:attrNameLst>
                                      </p:cBhvr>
                                      <p:to>
                                        <p:strVal val="visible"/>
                                      </p:to>
                                    </p:set>
                                    <p:animEffect transition="in" filter="blinds(vertical)">
                                      <p:cBhvr>
                                        <p:cTn id="143" dur="3000"/>
                                        <p:tgtEl>
                                          <p:spTgt spid="10"/>
                                        </p:tgtEl>
                                      </p:cBhvr>
                                    </p:animEffect>
                                  </p:childTnLst>
                                </p:cTn>
                              </p:par>
                              <p:par>
                                <p:cTn id="144" presetID="3"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Effect transition="in" filter="blinds(vertical)">
                                      <p:cBhvr>
                                        <p:cTn id="146" dur="3000"/>
                                        <p:tgtEl>
                                          <p:spTgt spid="11"/>
                                        </p:tgtEl>
                                      </p:cBhvr>
                                    </p:animEffect>
                                  </p:childTnLst>
                                </p:cTn>
                              </p:par>
                              <p:par>
                                <p:cTn id="147" presetID="3" presetClass="entr" presetSubtype="5" fill="hold" grpId="1" nodeType="withEffect">
                                  <p:stCondLst>
                                    <p:cond delay="0"/>
                                  </p:stCondLst>
                                  <p:childTnLst>
                                    <p:set>
                                      <p:cBhvr>
                                        <p:cTn id="148" dur="1" fill="hold">
                                          <p:stCondLst>
                                            <p:cond delay="0"/>
                                          </p:stCondLst>
                                        </p:cTn>
                                        <p:tgtEl>
                                          <p:spTgt spid="12"/>
                                        </p:tgtEl>
                                        <p:attrNameLst>
                                          <p:attrName>style.visibility</p:attrName>
                                        </p:attrNameLst>
                                      </p:cBhvr>
                                      <p:to>
                                        <p:strVal val="visible"/>
                                      </p:to>
                                    </p:set>
                                    <p:animEffect transition="in" filter="blinds(vertical)">
                                      <p:cBhvr>
                                        <p:cTn id="149" dur="3000"/>
                                        <p:tgtEl>
                                          <p:spTgt spid="12"/>
                                        </p:tgtEl>
                                      </p:cBhvr>
                                    </p:animEffect>
                                  </p:childTnLst>
                                </p:cTn>
                              </p:par>
                              <p:par>
                                <p:cTn id="150" presetID="3" presetClass="entr" presetSubtype="5" fill="hold" grpId="1" nodeType="withEffect">
                                  <p:stCondLst>
                                    <p:cond delay="0"/>
                                  </p:stCondLst>
                                  <p:childTnLst>
                                    <p:set>
                                      <p:cBhvr>
                                        <p:cTn id="151" dur="1" fill="hold">
                                          <p:stCondLst>
                                            <p:cond delay="0"/>
                                          </p:stCondLst>
                                        </p:cTn>
                                        <p:tgtEl>
                                          <p:spTgt spid="13"/>
                                        </p:tgtEl>
                                        <p:attrNameLst>
                                          <p:attrName>style.visibility</p:attrName>
                                        </p:attrNameLst>
                                      </p:cBhvr>
                                      <p:to>
                                        <p:strVal val="visible"/>
                                      </p:to>
                                    </p:set>
                                    <p:animEffect transition="in" filter="blinds(vertical)">
                                      <p:cBhvr>
                                        <p:cTn id="152" dur="3000"/>
                                        <p:tgtEl>
                                          <p:spTgt spid="13"/>
                                        </p:tgtEl>
                                      </p:cBhvr>
                                    </p:animEffect>
                                  </p:childTnLst>
                                </p:cTn>
                              </p:par>
                              <p:par>
                                <p:cTn id="153" presetID="3" presetClass="entr" presetSubtype="5" fill="hold" grpId="1"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blinds(vertical)">
                                      <p:cBhvr>
                                        <p:cTn id="155" dur="3000"/>
                                        <p:tgtEl>
                                          <p:spTgt spid="14"/>
                                        </p:tgtEl>
                                      </p:cBhvr>
                                    </p:animEffect>
                                  </p:childTnLst>
                                </p:cTn>
                              </p:par>
                              <p:par>
                                <p:cTn id="156" presetID="3" presetClass="entr" presetSubtype="5" fill="hold" grpId="1" nodeType="withEffect">
                                  <p:stCondLst>
                                    <p:cond delay="0"/>
                                  </p:stCondLst>
                                  <p:childTnLst>
                                    <p:set>
                                      <p:cBhvr>
                                        <p:cTn id="157" dur="1" fill="hold">
                                          <p:stCondLst>
                                            <p:cond delay="0"/>
                                          </p:stCondLst>
                                        </p:cTn>
                                        <p:tgtEl>
                                          <p:spTgt spid="15"/>
                                        </p:tgtEl>
                                        <p:attrNameLst>
                                          <p:attrName>style.visibility</p:attrName>
                                        </p:attrNameLst>
                                      </p:cBhvr>
                                      <p:to>
                                        <p:strVal val="visible"/>
                                      </p:to>
                                    </p:set>
                                    <p:animEffect transition="in" filter="blinds(vertical)">
                                      <p:cBhvr>
                                        <p:cTn id="158" dur="3000"/>
                                        <p:tgtEl>
                                          <p:spTgt spid="15"/>
                                        </p:tgtEl>
                                      </p:cBhvr>
                                    </p:animEffect>
                                  </p:childTnLst>
                                </p:cTn>
                              </p:par>
                              <p:par>
                                <p:cTn id="159" presetID="3" presetClass="entr" presetSubtype="5" fill="hold" grpId="1" nodeType="withEffect">
                                  <p:stCondLst>
                                    <p:cond delay="0"/>
                                  </p:stCondLst>
                                  <p:childTnLst>
                                    <p:set>
                                      <p:cBhvr>
                                        <p:cTn id="160" dur="1" fill="hold">
                                          <p:stCondLst>
                                            <p:cond delay="0"/>
                                          </p:stCondLst>
                                        </p:cTn>
                                        <p:tgtEl>
                                          <p:spTgt spid="16"/>
                                        </p:tgtEl>
                                        <p:attrNameLst>
                                          <p:attrName>style.visibility</p:attrName>
                                        </p:attrNameLst>
                                      </p:cBhvr>
                                      <p:to>
                                        <p:strVal val="visible"/>
                                      </p:to>
                                    </p:set>
                                    <p:animEffect transition="in" filter="blinds(vertical)">
                                      <p:cBhvr>
                                        <p:cTn id="161" dur="3000"/>
                                        <p:tgtEl>
                                          <p:spTgt spid="16"/>
                                        </p:tgtEl>
                                      </p:cBhvr>
                                    </p:animEffect>
                                  </p:childTnLst>
                                </p:cTn>
                              </p:par>
                              <p:par>
                                <p:cTn id="162" presetID="3" presetClass="entr" presetSubtype="5" fill="hold" grpId="1" nodeType="withEffect">
                                  <p:stCondLst>
                                    <p:cond delay="0"/>
                                  </p:stCondLst>
                                  <p:childTnLst>
                                    <p:set>
                                      <p:cBhvr>
                                        <p:cTn id="163" dur="1" fill="hold">
                                          <p:stCondLst>
                                            <p:cond delay="0"/>
                                          </p:stCondLst>
                                        </p:cTn>
                                        <p:tgtEl>
                                          <p:spTgt spid="17"/>
                                        </p:tgtEl>
                                        <p:attrNameLst>
                                          <p:attrName>style.visibility</p:attrName>
                                        </p:attrNameLst>
                                      </p:cBhvr>
                                      <p:to>
                                        <p:strVal val="visible"/>
                                      </p:to>
                                    </p:set>
                                    <p:animEffect transition="in" filter="blinds(vertical)">
                                      <p:cBhvr>
                                        <p:cTn id="164" dur="3000"/>
                                        <p:tgtEl>
                                          <p:spTgt spid="17"/>
                                        </p:tgtEl>
                                      </p:cBhvr>
                                    </p:animEffect>
                                  </p:childTnLst>
                                </p:cTn>
                              </p:par>
                              <p:par>
                                <p:cTn id="165" presetID="3" presetClass="entr" presetSubtype="5" fill="hold" grpId="1" nodeType="withEffect">
                                  <p:stCondLst>
                                    <p:cond delay="0"/>
                                  </p:stCondLst>
                                  <p:childTnLst>
                                    <p:set>
                                      <p:cBhvr>
                                        <p:cTn id="166" dur="1" fill="hold">
                                          <p:stCondLst>
                                            <p:cond delay="0"/>
                                          </p:stCondLst>
                                        </p:cTn>
                                        <p:tgtEl>
                                          <p:spTgt spid="18"/>
                                        </p:tgtEl>
                                        <p:attrNameLst>
                                          <p:attrName>style.visibility</p:attrName>
                                        </p:attrNameLst>
                                      </p:cBhvr>
                                      <p:to>
                                        <p:strVal val="visible"/>
                                      </p:to>
                                    </p:set>
                                    <p:animEffect transition="in" filter="blinds(vertical)">
                                      <p:cBhvr>
                                        <p:cTn id="167" dur="3000"/>
                                        <p:tgtEl>
                                          <p:spTgt spid="18"/>
                                        </p:tgtEl>
                                      </p:cBhvr>
                                    </p:animEffect>
                                  </p:childTnLst>
                                </p:cTn>
                              </p:par>
                              <p:par>
                                <p:cTn id="168" presetID="3" presetClass="entr" presetSubtype="5" fill="hold" grpId="1" nodeType="withEffect">
                                  <p:stCondLst>
                                    <p:cond delay="0"/>
                                  </p:stCondLst>
                                  <p:childTnLst>
                                    <p:set>
                                      <p:cBhvr>
                                        <p:cTn id="169" dur="1" fill="hold">
                                          <p:stCondLst>
                                            <p:cond delay="0"/>
                                          </p:stCondLst>
                                        </p:cTn>
                                        <p:tgtEl>
                                          <p:spTgt spid="19"/>
                                        </p:tgtEl>
                                        <p:attrNameLst>
                                          <p:attrName>style.visibility</p:attrName>
                                        </p:attrNameLst>
                                      </p:cBhvr>
                                      <p:to>
                                        <p:strVal val="visible"/>
                                      </p:to>
                                    </p:set>
                                    <p:animEffect transition="in" filter="blinds(vertical)">
                                      <p:cBhvr>
                                        <p:cTn id="170" dur="3000"/>
                                        <p:tgtEl>
                                          <p:spTgt spid="19"/>
                                        </p:tgtEl>
                                      </p:cBhvr>
                                    </p:animEffect>
                                  </p:childTnLst>
                                </p:cTn>
                              </p:par>
                              <p:par>
                                <p:cTn id="171" presetID="3" presetClass="entr" presetSubtype="5" fill="hold" grpId="1" nodeType="withEffect">
                                  <p:stCondLst>
                                    <p:cond delay="0"/>
                                  </p:stCondLst>
                                  <p:childTnLst>
                                    <p:set>
                                      <p:cBhvr>
                                        <p:cTn id="172" dur="1" fill="hold">
                                          <p:stCondLst>
                                            <p:cond delay="0"/>
                                          </p:stCondLst>
                                        </p:cTn>
                                        <p:tgtEl>
                                          <p:spTgt spid="20"/>
                                        </p:tgtEl>
                                        <p:attrNameLst>
                                          <p:attrName>style.visibility</p:attrName>
                                        </p:attrNameLst>
                                      </p:cBhvr>
                                      <p:to>
                                        <p:strVal val="visible"/>
                                      </p:to>
                                    </p:set>
                                    <p:animEffect transition="in" filter="blinds(vertical)">
                                      <p:cBhvr>
                                        <p:cTn id="173" dur="3000"/>
                                        <p:tgtEl>
                                          <p:spTgt spid="20"/>
                                        </p:tgtEl>
                                      </p:cBhvr>
                                    </p:animEffect>
                                  </p:childTnLst>
                                </p:cTn>
                              </p:par>
                              <p:par>
                                <p:cTn id="174" presetID="3" presetClass="entr" presetSubtype="5" fill="hold" grpId="1" nodeType="withEffect">
                                  <p:stCondLst>
                                    <p:cond delay="0"/>
                                  </p:stCondLst>
                                  <p:childTnLst>
                                    <p:set>
                                      <p:cBhvr>
                                        <p:cTn id="175" dur="1" fill="hold">
                                          <p:stCondLst>
                                            <p:cond delay="0"/>
                                          </p:stCondLst>
                                        </p:cTn>
                                        <p:tgtEl>
                                          <p:spTgt spid="21"/>
                                        </p:tgtEl>
                                        <p:attrNameLst>
                                          <p:attrName>style.visibility</p:attrName>
                                        </p:attrNameLst>
                                      </p:cBhvr>
                                      <p:to>
                                        <p:strVal val="visible"/>
                                      </p:to>
                                    </p:set>
                                    <p:animEffect transition="in" filter="blinds(vertical)">
                                      <p:cBhvr>
                                        <p:cTn id="176" dur="3000"/>
                                        <p:tgtEl>
                                          <p:spTgt spid="21"/>
                                        </p:tgtEl>
                                      </p:cBhvr>
                                    </p:animEffect>
                                  </p:childTnLst>
                                </p:cTn>
                              </p:par>
                              <p:par>
                                <p:cTn id="177" presetID="3" presetClass="entr" presetSubtype="5"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Effect transition="in" filter="blinds(vertical)">
                                      <p:cBhvr>
                                        <p:cTn id="179" dur="3000"/>
                                        <p:tgtEl>
                                          <p:spTgt spid="22"/>
                                        </p:tgtEl>
                                      </p:cBhvr>
                                    </p:animEffect>
                                  </p:childTnLst>
                                </p:cTn>
                              </p:par>
                              <p:par>
                                <p:cTn id="180" presetID="3" presetClass="entr" presetSubtype="5" fill="hold" grpId="1" nodeType="withEffect">
                                  <p:stCondLst>
                                    <p:cond delay="0"/>
                                  </p:stCondLst>
                                  <p:childTnLst>
                                    <p:set>
                                      <p:cBhvr>
                                        <p:cTn id="181" dur="1" fill="hold">
                                          <p:stCondLst>
                                            <p:cond delay="0"/>
                                          </p:stCondLst>
                                        </p:cTn>
                                        <p:tgtEl>
                                          <p:spTgt spid="23"/>
                                        </p:tgtEl>
                                        <p:attrNameLst>
                                          <p:attrName>style.visibility</p:attrName>
                                        </p:attrNameLst>
                                      </p:cBhvr>
                                      <p:to>
                                        <p:strVal val="visible"/>
                                      </p:to>
                                    </p:set>
                                    <p:animEffect transition="in" filter="blinds(vertical)">
                                      <p:cBhvr>
                                        <p:cTn id="182" dur="3000"/>
                                        <p:tgtEl>
                                          <p:spTgt spid="23"/>
                                        </p:tgtEl>
                                      </p:cBhvr>
                                    </p:animEffect>
                                  </p:childTnLst>
                                </p:cTn>
                              </p:par>
                              <p:par>
                                <p:cTn id="183" presetID="3" presetClass="entr" presetSubtype="5" fill="hold" grpId="1" nodeType="withEffect">
                                  <p:stCondLst>
                                    <p:cond delay="0"/>
                                  </p:stCondLst>
                                  <p:childTnLst>
                                    <p:set>
                                      <p:cBhvr>
                                        <p:cTn id="184" dur="1" fill="hold">
                                          <p:stCondLst>
                                            <p:cond delay="0"/>
                                          </p:stCondLst>
                                        </p:cTn>
                                        <p:tgtEl>
                                          <p:spTgt spid="24"/>
                                        </p:tgtEl>
                                        <p:attrNameLst>
                                          <p:attrName>style.visibility</p:attrName>
                                        </p:attrNameLst>
                                      </p:cBhvr>
                                      <p:to>
                                        <p:strVal val="visible"/>
                                      </p:to>
                                    </p:set>
                                    <p:animEffect transition="in" filter="blinds(vertical)">
                                      <p:cBhvr>
                                        <p:cTn id="185" dur="3000"/>
                                        <p:tgtEl>
                                          <p:spTgt spid="24"/>
                                        </p:tgtEl>
                                      </p:cBhvr>
                                    </p:animEffect>
                                  </p:childTnLst>
                                </p:cTn>
                              </p:par>
                              <p:par>
                                <p:cTn id="186" presetID="3" presetClass="entr" presetSubtype="5" fill="hold" grpId="1" nodeType="withEffect">
                                  <p:stCondLst>
                                    <p:cond delay="0"/>
                                  </p:stCondLst>
                                  <p:childTnLst>
                                    <p:set>
                                      <p:cBhvr>
                                        <p:cTn id="187" dur="1" fill="hold">
                                          <p:stCondLst>
                                            <p:cond delay="0"/>
                                          </p:stCondLst>
                                        </p:cTn>
                                        <p:tgtEl>
                                          <p:spTgt spid="25"/>
                                        </p:tgtEl>
                                        <p:attrNameLst>
                                          <p:attrName>style.visibility</p:attrName>
                                        </p:attrNameLst>
                                      </p:cBhvr>
                                      <p:to>
                                        <p:strVal val="visible"/>
                                      </p:to>
                                    </p:set>
                                    <p:animEffect transition="in" filter="blinds(vertical)">
                                      <p:cBhvr>
                                        <p:cTn id="188" dur="3000"/>
                                        <p:tgtEl>
                                          <p:spTgt spid="25"/>
                                        </p:tgtEl>
                                      </p:cBhvr>
                                    </p:animEffect>
                                  </p:childTnLst>
                                </p:cTn>
                              </p:par>
                              <p:par>
                                <p:cTn id="189" presetID="3" presetClass="entr" presetSubtype="5" fill="hold" grpId="1" nodeType="withEffect">
                                  <p:stCondLst>
                                    <p:cond delay="0"/>
                                  </p:stCondLst>
                                  <p:childTnLst>
                                    <p:set>
                                      <p:cBhvr>
                                        <p:cTn id="190" dur="1" fill="hold">
                                          <p:stCondLst>
                                            <p:cond delay="0"/>
                                          </p:stCondLst>
                                        </p:cTn>
                                        <p:tgtEl>
                                          <p:spTgt spid="26"/>
                                        </p:tgtEl>
                                        <p:attrNameLst>
                                          <p:attrName>style.visibility</p:attrName>
                                        </p:attrNameLst>
                                      </p:cBhvr>
                                      <p:to>
                                        <p:strVal val="visible"/>
                                      </p:to>
                                    </p:set>
                                    <p:animEffect transition="in" filter="blinds(vertical)">
                                      <p:cBhvr>
                                        <p:cTn id="191" dur="3000"/>
                                        <p:tgtEl>
                                          <p:spTgt spid="26"/>
                                        </p:tgtEl>
                                      </p:cBhvr>
                                    </p:animEffect>
                                  </p:childTnLst>
                                </p:cTn>
                              </p:par>
                              <p:par>
                                <p:cTn id="192" presetID="3" presetClass="entr" presetSubtype="5" fill="hold" grpId="1" nodeType="withEffect">
                                  <p:stCondLst>
                                    <p:cond delay="0"/>
                                  </p:stCondLst>
                                  <p:childTnLst>
                                    <p:set>
                                      <p:cBhvr>
                                        <p:cTn id="193" dur="1" fill="hold">
                                          <p:stCondLst>
                                            <p:cond delay="0"/>
                                          </p:stCondLst>
                                        </p:cTn>
                                        <p:tgtEl>
                                          <p:spTgt spid="27"/>
                                        </p:tgtEl>
                                        <p:attrNameLst>
                                          <p:attrName>style.visibility</p:attrName>
                                        </p:attrNameLst>
                                      </p:cBhvr>
                                      <p:to>
                                        <p:strVal val="visible"/>
                                      </p:to>
                                    </p:set>
                                    <p:animEffect transition="in" filter="blinds(vertical)">
                                      <p:cBhvr>
                                        <p:cTn id="194" dur="3000"/>
                                        <p:tgtEl>
                                          <p:spTgt spid="27"/>
                                        </p:tgtEl>
                                      </p:cBhvr>
                                    </p:animEffect>
                                  </p:childTnLst>
                                </p:cTn>
                              </p:par>
                              <p:par>
                                <p:cTn id="195" presetID="3" presetClass="entr" presetSubtype="5" fill="hold" grpId="1"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blinds(vertical)">
                                      <p:cBhvr>
                                        <p:cTn id="197" dur="3000"/>
                                        <p:tgtEl>
                                          <p:spTgt spid="28"/>
                                        </p:tgtEl>
                                      </p:cBhvr>
                                    </p:animEffect>
                                  </p:childTnLst>
                                </p:cTn>
                              </p:par>
                              <p:par>
                                <p:cTn id="198" presetID="3" presetClass="entr" presetSubtype="5" fill="hold" grpId="1" nodeType="withEffect">
                                  <p:stCondLst>
                                    <p:cond delay="0"/>
                                  </p:stCondLst>
                                  <p:childTnLst>
                                    <p:set>
                                      <p:cBhvr>
                                        <p:cTn id="199" dur="1" fill="hold">
                                          <p:stCondLst>
                                            <p:cond delay="0"/>
                                          </p:stCondLst>
                                        </p:cTn>
                                        <p:tgtEl>
                                          <p:spTgt spid="29"/>
                                        </p:tgtEl>
                                        <p:attrNameLst>
                                          <p:attrName>style.visibility</p:attrName>
                                        </p:attrNameLst>
                                      </p:cBhvr>
                                      <p:to>
                                        <p:strVal val="visible"/>
                                      </p:to>
                                    </p:set>
                                    <p:animEffect transition="in" filter="blinds(vertical)">
                                      <p:cBhvr>
                                        <p:cTn id="200" dur="3000"/>
                                        <p:tgtEl>
                                          <p:spTgt spid="29"/>
                                        </p:tgtEl>
                                      </p:cBhvr>
                                    </p:animEffect>
                                  </p:childTnLst>
                                </p:cTn>
                              </p:par>
                              <p:par>
                                <p:cTn id="201" presetID="3" presetClass="entr" presetSubtype="5" fill="hold" grpId="1" nodeType="withEffect">
                                  <p:stCondLst>
                                    <p:cond delay="0"/>
                                  </p:stCondLst>
                                  <p:childTnLst>
                                    <p:set>
                                      <p:cBhvr>
                                        <p:cTn id="202" dur="1" fill="hold">
                                          <p:stCondLst>
                                            <p:cond delay="0"/>
                                          </p:stCondLst>
                                        </p:cTn>
                                        <p:tgtEl>
                                          <p:spTgt spid="30"/>
                                        </p:tgtEl>
                                        <p:attrNameLst>
                                          <p:attrName>style.visibility</p:attrName>
                                        </p:attrNameLst>
                                      </p:cBhvr>
                                      <p:to>
                                        <p:strVal val="visible"/>
                                      </p:to>
                                    </p:set>
                                    <p:animEffect transition="in" filter="blinds(vertical)">
                                      <p:cBhvr>
                                        <p:cTn id="203" dur="3000"/>
                                        <p:tgtEl>
                                          <p:spTgt spid="30"/>
                                        </p:tgtEl>
                                      </p:cBhvr>
                                    </p:animEffect>
                                  </p:childTnLst>
                                </p:cTn>
                              </p:par>
                              <p:par>
                                <p:cTn id="204" presetID="3" presetClass="entr" presetSubtype="5" fill="hold" grpId="4" nodeType="withEffect">
                                  <p:stCondLst>
                                    <p:cond delay="0"/>
                                  </p:stCondLst>
                                  <p:childTnLst>
                                    <p:set>
                                      <p:cBhvr>
                                        <p:cTn id="205" dur="1" fill="hold">
                                          <p:stCondLst>
                                            <p:cond delay="0"/>
                                          </p:stCondLst>
                                        </p:cTn>
                                        <p:tgtEl>
                                          <p:spTgt spid="3"/>
                                        </p:tgtEl>
                                        <p:attrNameLst>
                                          <p:attrName>style.visibility</p:attrName>
                                        </p:attrNameLst>
                                      </p:cBhvr>
                                      <p:to>
                                        <p:strVal val="visible"/>
                                      </p:to>
                                    </p:set>
                                    <p:animEffect transition="in" filter="blinds(vertical)">
                                      <p:cBhvr>
                                        <p:cTn id="206" dur="3000"/>
                                        <p:tgtEl>
                                          <p:spTgt spid="3"/>
                                        </p:tgtEl>
                                      </p:cBhvr>
                                    </p:animEffect>
                                  </p:childTnLst>
                                </p:cTn>
                              </p:par>
                              <p:par>
                                <p:cTn id="207" presetID="3" presetClass="entr" presetSubtype="5" fill="hold" grpId="4" nodeType="withEffect">
                                  <p:stCondLst>
                                    <p:cond delay="0"/>
                                  </p:stCondLst>
                                  <p:childTnLst>
                                    <p:set>
                                      <p:cBhvr>
                                        <p:cTn id="208" dur="1" fill="hold">
                                          <p:stCondLst>
                                            <p:cond delay="0"/>
                                          </p:stCondLst>
                                        </p:cTn>
                                        <p:tgtEl>
                                          <p:spTgt spid="4"/>
                                        </p:tgtEl>
                                        <p:attrNameLst>
                                          <p:attrName>style.visibility</p:attrName>
                                        </p:attrNameLst>
                                      </p:cBhvr>
                                      <p:to>
                                        <p:strVal val="visible"/>
                                      </p:to>
                                    </p:set>
                                    <p:animEffect transition="in" filter="blinds(vertical)">
                                      <p:cBhvr>
                                        <p:cTn id="209" dur="3000"/>
                                        <p:tgtEl>
                                          <p:spTgt spid="4"/>
                                        </p:tgtEl>
                                      </p:cBhvr>
                                    </p:animEffect>
                                  </p:childTnLst>
                                </p:cTn>
                              </p:par>
                              <p:par>
                                <p:cTn id="210" presetID="3" presetClass="entr" presetSubtype="5" fill="hold" grpId="4" nodeType="withEffect">
                                  <p:stCondLst>
                                    <p:cond delay="0"/>
                                  </p:stCondLst>
                                  <p:childTnLst>
                                    <p:set>
                                      <p:cBhvr>
                                        <p:cTn id="211" dur="1" fill="hold">
                                          <p:stCondLst>
                                            <p:cond delay="0"/>
                                          </p:stCondLst>
                                        </p:cTn>
                                        <p:tgtEl>
                                          <p:spTgt spid="5"/>
                                        </p:tgtEl>
                                        <p:attrNameLst>
                                          <p:attrName>style.visibility</p:attrName>
                                        </p:attrNameLst>
                                      </p:cBhvr>
                                      <p:to>
                                        <p:strVal val="visible"/>
                                      </p:to>
                                    </p:set>
                                    <p:animEffect transition="in" filter="blinds(vertical)">
                                      <p:cBhvr>
                                        <p:cTn id="212" dur="3000"/>
                                        <p:tgtEl>
                                          <p:spTgt spid="5"/>
                                        </p:tgtEl>
                                      </p:cBhvr>
                                    </p:animEffect>
                                  </p:childTnLst>
                                </p:cTn>
                              </p:par>
                              <p:par>
                                <p:cTn id="213" presetID="3" presetClass="entr" presetSubtype="5" fill="hold" grpId="4" nodeType="withEffect">
                                  <p:stCondLst>
                                    <p:cond delay="0"/>
                                  </p:stCondLst>
                                  <p:childTnLst>
                                    <p:set>
                                      <p:cBhvr>
                                        <p:cTn id="214" dur="1" fill="hold">
                                          <p:stCondLst>
                                            <p:cond delay="0"/>
                                          </p:stCondLst>
                                        </p:cTn>
                                        <p:tgtEl>
                                          <p:spTgt spid="6"/>
                                        </p:tgtEl>
                                        <p:attrNameLst>
                                          <p:attrName>style.visibility</p:attrName>
                                        </p:attrNameLst>
                                      </p:cBhvr>
                                      <p:to>
                                        <p:strVal val="visible"/>
                                      </p:to>
                                    </p:set>
                                    <p:animEffect transition="in" filter="blinds(vertical)">
                                      <p:cBhvr>
                                        <p:cTn id="215" dur="3000"/>
                                        <p:tgtEl>
                                          <p:spTgt spid="6"/>
                                        </p:tgtEl>
                                      </p:cBhvr>
                                    </p:animEffect>
                                  </p:childTnLst>
                                </p:cTn>
                              </p:par>
                              <p:par>
                                <p:cTn id="216" presetID="3" presetClass="entr" presetSubtype="5" fill="hold" grpId="4" nodeType="withEffect">
                                  <p:stCondLst>
                                    <p:cond delay="0"/>
                                  </p:stCondLst>
                                  <p:childTnLst>
                                    <p:set>
                                      <p:cBhvr>
                                        <p:cTn id="217" dur="1" fill="hold">
                                          <p:stCondLst>
                                            <p:cond delay="0"/>
                                          </p:stCondLst>
                                        </p:cTn>
                                        <p:tgtEl>
                                          <p:spTgt spid="7"/>
                                        </p:tgtEl>
                                        <p:attrNameLst>
                                          <p:attrName>style.visibility</p:attrName>
                                        </p:attrNameLst>
                                      </p:cBhvr>
                                      <p:to>
                                        <p:strVal val="visible"/>
                                      </p:to>
                                    </p:set>
                                    <p:animEffect transition="in" filter="blinds(vertical)">
                                      <p:cBhvr>
                                        <p:cTn id="218" dur="3000"/>
                                        <p:tgtEl>
                                          <p:spTgt spid="7"/>
                                        </p:tgtEl>
                                      </p:cBhvr>
                                    </p:animEffect>
                                  </p:childTnLst>
                                </p:cTn>
                              </p:par>
                              <p:par>
                                <p:cTn id="219" presetID="3" presetClass="entr" presetSubtype="5" fill="hold" grpId="4" nodeType="withEffect">
                                  <p:stCondLst>
                                    <p:cond delay="0"/>
                                  </p:stCondLst>
                                  <p:childTnLst>
                                    <p:set>
                                      <p:cBhvr>
                                        <p:cTn id="220" dur="1" fill="hold">
                                          <p:stCondLst>
                                            <p:cond delay="0"/>
                                          </p:stCondLst>
                                        </p:cTn>
                                        <p:tgtEl>
                                          <p:spTgt spid="8"/>
                                        </p:tgtEl>
                                        <p:attrNameLst>
                                          <p:attrName>style.visibility</p:attrName>
                                        </p:attrNameLst>
                                      </p:cBhvr>
                                      <p:to>
                                        <p:strVal val="visible"/>
                                      </p:to>
                                    </p:set>
                                    <p:animEffect transition="in" filter="blinds(vertical)">
                                      <p:cBhvr>
                                        <p:cTn id="221" dur="3000"/>
                                        <p:tgtEl>
                                          <p:spTgt spid="8"/>
                                        </p:tgtEl>
                                      </p:cBhvr>
                                    </p:animEffect>
                                  </p:childTnLst>
                                </p:cTn>
                              </p:par>
                              <p:par>
                                <p:cTn id="222" presetID="3" presetClass="entr" presetSubtype="5" fill="hold" grpId="4" nodeType="withEffect">
                                  <p:stCondLst>
                                    <p:cond delay="0"/>
                                  </p:stCondLst>
                                  <p:childTnLst>
                                    <p:set>
                                      <p:cBhvr>
                                        <p:cTn id="223" dur="1" fill="hold">
                                          <p:stCondLst>
                                            <p:cond delay="0"/>
                                          </p:stCondLst>
                                        </p:cTn>
                                        <p:tgtEl>
                                          <p:spTgt spid="9"/>
                                        </p:tgtEl>
                                        <p:attrNameLst>
                                          <p:attrName>style.visibility</p:attrName>
                                        </p:attrNameLst>
                                      </p:cBhvr>
                                      <p:to>
                                        <p:strVal val="visible"/>
                                      </p:to>
                                    </p:set>
                                    <p:animEffect transition="in" filter="blinds(vertical)">
                                      <p:cBhvr>
                                        <p:cTn id="224" dur="3000"/>
                                        <p:tgtEl>
                                          <p:spTgt spid="9"/>
                                        </p:tgtEl>
                                      </p:cBhvr>
                                    </p:animEffect>
                                  </p:childTnLst>
                                </p:cTn>
                              </p:par>
                              <p:par>
                                <p:cTn id="225" presetID="3" presetClass="entr" presetSubtype="5" fill="hold" grpId="4" nodeType="withEffect">
                                  <p:stCondLst>
                                    <p:cond delay="0"/>
                                  </p:stCondLst>
                                  <p:childTnLst>
                                    <p:set>
                                      <p:cBhvr>
                                        <p:cTn id="226" dur="1" fill="hold">
                                          <p:stCondLst>
                                            <p:cond delay="0"/>
                                          </p:stCondLst>
                                        </p:cTn>
                                        <p:tgtEl>
                                          <p:spTgt spid="10"/>
                                        </p:tgtEl>
                                        <p:attrNameLst>
                                          <p:attrName>style.visibility</p:attrName>
                                        </p:attrNameLst>
                                      </p:cBhvr>
                                      <p:to>
                                        <p:strVal val="visible"/>
                                      </p:to>
                                    </p:set>
                                    <p:animEffect transition="in" filter="blinds(vertical)">
                                      <p:cBhvr>
                                        <p:cTn id="227" dur="3000"/>
                                        <p:tgtEl>
                                          <p:spTgt spid="10"/>
                                        </p:tgtEl>
                                      </p:cBhvr>
                                    </p:animEffect>
                                  </p:childTnLst>
                                </p:cTn>
                              </p:par>
                              <p:par>
                                <p:cTn id="228" presetID="3" presetClass="entr" presetSubtype="5" fill="hold" grpId="4" nodeType="withEffect">
                                  <p:stCondLst>
                                    <p:cond delay="0"/>
                                  </p:stCondLst>
                                  <p:childTnLst>
                                    <p:set>
                                      <p:cBhvr>
                                        <p:cTn id="229" dur="1" fill="hold">
                                          <p:stCondLst>
                                            <p:cond delay="0"/>
                                          </p:stCondLst>
                                        </p:cTn>
                                        <p:tgtEl>
                                          <p:spTgt spid="11"/>
                                        </p:tgtEl>
                                        <p:attrNameLst>
                                          <p:attrName>style.visibility</p:attrName>
                                        </p:attrNameLst>
                                      </p:cBhvr>
                                      <p:to>
                                        <p:strVal val="visible"/>
                                      </p:to>
                                    </p:set>
                                    <p:animEffect transition="in" filter="blinds(vertical)">
                                      <p:cBhvr>
                                        <p:cTn id="230" dur="3000"/>
                                        <p:tgtEl>
                                          <p:spTgt spid="11"/>
                                        </p:tgtEl>
                                      </p:cBhvr>
                                    </p:animEffect>
                                  </p:childTnLst>
                                </p:cTn>
                              </p:par>
                              <p:par>
                                <p:cTn id="231" presetID="3" presetClass="entr" presetSubtype="5" fill="hold" grpId="4" nodeType="withEffect">
                                  <p:stCondLst>
                                    <p:cond delay="0"/>
                                  </p:stCondLst>
                                  <p:childTnLst>
                                    <p:set>
                                      <p:cBhvr>
                                        <p:cTn id="232" dur="1" fill="hold">
                                          <p:stCondLst>
                                            <p:cond delay="0"/>
                                          </p:stCondLst>
                                        </p:cTn>
                                        <p:tgtEl>
                                          <p:spTgt spid="12"/>
                                        </p:tgtEl>
                                        <p:attrNameLst>
                                          <p:attrName>style.visibility</p:attrName>
                                        </p:attrNameLst>
                                      </p:cBhvr>
                                      <p:to>
                                        <p:strVal val="visible"/>
                                      </p:to>
                                    </p:set>
                                    <p:animEffect transition="in" filter="blinds(vertical)">
                                      <p:cBhvr>
                                        <p:cTn id="233" dur="3000"/>
                                        <p:tgtEl>
                                          <p:spTgt spid="12"/>
                                        </p:tgtEl>
                                      </p:cBhvr>
                                    </p:animEffect>
                                  </p:childTnLst>
                                </p:cTn>
                              </p:par>
                              <p:par>
                                <p:cTn id="234" presetID="3" presetClass="entr" presetSubtype="5" fill="hold" grpId="4" nodeType="withEffect">
                                  <p:stCondLst>
                                    <p:cond delay="0"/>
                                  </p:stCondLst>
                                  <p:childTnLst>
                                    <p:set>
                                      <p:cBhvr>
                                        <p:cTn id="235" dur="1" fill="hold">
                                          <p:stCondLst>
                                            <p:cond delay="0"/>
                                          </p:stCondLst>
                                        </p:cTn>
                                        <p:tgtEl>
                                          <p:spTgt spid="13"/>
                                        </p:tgtEl>
                                        <p:attrNameLst>
                                          <p:attrName>style.visibility</p:attrName>
                                        </p:attrNameLst>
                                      </p:cBhvr>
                                      <p:to>
                                        <p:strVal val="visible"/>
                                      </p:to>
                                    </p:set>
                                    <p:animEffect transition="in" filter="blinds(vertical)">
                                      <p:cBhvr>
                                        <p:cTn id="236" dur="3000"/>
                                        <p:tgtEl>
                                          <p:spTgt spid="13"/>
                                        </p:tgtEl>
                                      </p:cBhvr>
                                    </p:animEffect>
                                  </p:childTnLst>
                                </p:cTn>
                              </p:par>
                              <p:par>
                                <p:cTn id="237" presetID="3" presetClass="entr" presetSubtype="5" fill="hold" grpId="4" nodeType="withEffect">
                                  <p:stCondLst>
                                    <p:cond delay="0"/>
                                  </p:stCondLst>
                                  <p:childTnLst>
                                    <p:set>
                                      <p:cBhvr>
                                        <p:cTn id="238" dur="1" fill="hold">
                                          <p:stCondLst>
                                            <p:cond delay="0"/>
                                          </p:stCondLst>
                                        </p:cTn>
                                        <p:tgtEl>
                                          <p:spTgt spid="14"/>
                                        </p:tgtEl>
                                        <p:attrNameLst>
                                          <p:attrName>style.visibility</p:attrName>
                                        </p:attrNameLst>
                                      </p:cBhvr>
                                      <p:to>
                                        <p:strVal val="visible"/>
                                      </p:to>
                                    </p:set>
                                    <p:animEffect transition="in" filter="blinds(vertical)">
                                      <p:cBhvr>
                                        <p:cTn id="239" dur="3000"/>
                                        <p:tgtEl>
                                          <p:spTgt spid="14"/>
                                        </p:tgtEl>
                                      </p:cBhvr>
                                    </p:animEffect>
                                  </p:childTnLst>
                                </p:cTn>
                              </p:par>
                              <p:par>
                                <p:cTn id="240" presetID="3" presetClass="entr" presetSubtype="5" fill="hold" grpId="4" nodeType="withEffect">
                                  <p:stCondLst>
                                    <p:cond delay="0"/>
                                  </p:stCondLst>
                                  <p:childTnLst>
                                    <p:set>
                                      <p:cBhvr>
                                        <p:cTn id="241" dur="1" fill="hold">
                                          <p:stCondLst>
                                            <p:cond delay="0"/>
                                          </p:stCondLst>
                                        </p:cTn>
                                        <p:tgtEl>
                                          <p:spTgt spid="15"/>
                                        </p:tgtEl>
                                        <p:attrNameLst>
                                          <p:attrName>style.visibility</p:attrName>
                                        </p:attrNameLst>
                                      </p:cBhvr>
                                      <p:to>
                                        <p:strVal val="visible"/>
                                      </p:to>
                                    </p:set>
                                    <p:animEffect transition="in" filter="blinds(vertical)">
                                      <p:cBhvr>
                                        <p:cTn id="242" dur="3000"/>
                                        <p:tgtEl>
                                          <p:spTgt spid="15"/>
                                        </p:tgtEl>
                                      </p:cBhvr>
                                    </p:animEffect>
                                  </p:childTnLst>
                                </p:cTn>
                              </p:par>
                              <p:par>
                                <p:cTn id="243" presetID="3" presetClass="entr" presetSubtype="5" fill="hold" grpId="4" nodeType="withEffect">
                                  <p:stCondLst>
                                    <p:cond delay="0"/>
                                  </p:stCondLst>
                                  <p:childTnLst>
                                    <p:set>
                                      <p:cBhvr>
                                        <p:cTn id="244" dur="1" fill="hold">
                                          <p:stCondLst>
                                            <p:cond delay="0"/>
                                          </p:stCondLst>
                                        </p:cTn>
                                        <p:tgtEl>
                                          <p:spTgt spid="16"/>
                                        </p:tgtEl>
                                        <p:attrNameLst>
                                          <p:attrName>style.visibility</p:attrName>
                                        </p:attrNameLst>
                                      </p:cBhvr>
                                      <p:to>
                                        <p:strVal val="visible"/>
                                      </p:to>
                                    </p:set>
                                    <p:animEffect transition="in" filter="blinds(vertical)">
                                      <p:cBhvr>
                                        <p:cTn id="245" dur="3000"/>
                                        <p:tgtEl>
                                          <p:spTgt spid="16"/>
                                        </p:tgtEl>
                                      </p:cBhvr>
                                    </p:animEffect>
                                  </p:childTnLst>
                                </p:cTn>
                              </p:par>
                              <p:par>
                                <p:cTn id="246" presetID="3" presetClass="entr" presetSubtype="5" fill="hold" grpId="4" nodeType="withEffect">
                                  <p:stCondLst>
                                    <p:cond delay="0"/>
                                  </p:stCondLst>
                                  <p:childTnLst>
                                    <p:set>
                                      <p:cBhvr>
                                        <p:cTn id="247" dur="1" fill="hold">
                                          <p:stCondLst>
                                            <p:cond delay="0"/>
                                          </p:stCondLst>
                                        </p:cTn>
                                        <p:tgtEl>
                                          <p:spTgt spid="17"/>
                                        </p:tgtEl>
                                        <p:attrNameLst>
                                          <p:attrName>style.visibility</p:attrName>
                                        </p:attrNameLst>
                                      </p:cBhvr>
                                      <p:to>
                                        <p:strVal val="visible"/>
                                      </p:to>
                                    </p:set>
                                    <p:animEffect transition="in" filter="blinds(vertical)">
                                      <p:cBhvr>
                                        <p:cTn id="248" dur="3000"/>
                                        <p:tgtEl>
                                          <p:spTgt spid="17"/>
                                        </p:tgtEl>
                                      </p:cBhvr>
                                    </p:animEffect>
                                  </p:childTnLst>
                                </p:cTn>
                              </p:par>
                              <p:par>
                                <p:cTn id="249" presetID="3" presetClass="entr" presetSubtype="5" fill="hold" grpId="4" nodeType="withEffect">
                                  <p:stCondLst>
                                    <p:cond delay="0"/>
                                  </p:stCondLst>
                                  <p:childTnLst>
                                    <p:set>
                                      <p:cBhvr>
                                        <p:cTn id="250" dur="1" fill="hold">
                                          <p:stCondLst>
                                            <p:cond delay="0"/>
                                          </p:stCondLst>
                                        </p:cTn>
                                        <p:tgtEl>
                                          <p:spTgt spid="18"/>
                                        </p:tgtEl>
                                        <p:attrNameLst>
                                          <p:attrName>style.visibility</p:attrName>
                                        </p:attrNameLst>
                                      </p:cBhvr>
                                      <p:to>
                                        <p:strVal val="visible"/>
                                      </p:to>
                                    </p:set>
                                    <p:animEffect transition="in" filter="blinds(vertical)">
                                      <p:cBhvr>
                                        <p:cTn id="251" dur="3000"/>
                                        <p:tgtEl>
                                          <p:spTgt spid="18"/>
                                        </p:tgtEl>
                                      </p:cBhvr>
                                    </p:animEffect>
                                  </p:childTnLst>
                                </p:cTn>
                              </p:par>
                              <p:par>
                                <p:cTn id="252" presetID="3" presetClass="entr" presetSubtype="5" fill="hold" grpId="4" nodeType="withEffect">
                                  <p:stCondLst>
                                    <p:cond delay="0"/>
                                  </p:stCondLst>
                                  <p:childTnLst>
                                    <p:set>
                                      <p:cBhvr>
                                        <p:cTn id="253" dur="1" fill="hold">
                                          <p:stCondLst>
                                            <p:cond delay="0"/>
                                          </p:stCondLst>
                                        </p:cTn>
                                        <p:tgtEl>
                                          <p:spTgt spid="19"/>
                                        </p:tgtEl>
                                        <p:attrNameLst>
                                          <p:attrName>style.visibility</p:attrName>
                                        </p:attrNameLst>
                                      </p:cBhvr>
                                      <p:to>
                                        <p:strVal val="visible"/>
                                      </p:to>
                                    </p:set>
                                    <p:animEffect transition="in" filter="blinds(vertical)">
                                      <p:cBhvr>
                                        <p:cTn id="254" dur="3000"/>
                                        <p:tgtEl>
                                          <p:spTgt spid="19"/>
                                        </p:tgtEl>
                                      </p:cBhvr>
                                    </p:animEffect>
                                  </p:childTnLst>
                                </p:cTn>
                              </p:par>
                              <p:par>
                                <p:cTn id="255" presetID="3" presetClass="entr" presetSubtype="5" fill="hold" grpId="4" nodeType="withEffect">
                                  <p:stCondLst>
                                    <p:cond delay="0"/>
                                  </p:stCondLst>
                                  <p:childTnLst>
                                    <p:set>
                                      <p:cBhvr>
                                        <p:cTn id="256" dur="1" fill="hold">
                                          <p:stCondLst>
                                            <p:cond delay="0"/>
                                          </p:stCondLst>
                                        </p:cTn>
                                        <p:tgtEl>
                                          <p:spTgt spid="20"/>
                                        </p:tgtEl>
                                        <p:attrNameLst>
                                          <p:attrName>style.visibility</p:attrName>
                                        </p:attrNameLst>
                                      </p:cBhvr>
                                      <p:to>
                                        <p:strVal val="visible"/>
                                      </p:to>
                                    </p:set>
                                    <p:animEffect transition="in" filter="blinds(vertical)">
                                      <p:cBhvr>
                                        <p:cTn id="257" dur="3000"/>
                                        <p:tgtEl>
                                          <p:spTgt spid="20"/>
                                        </p:tgtEl>
                                      </p:cBhvr>
                                    </p:animEffect>
                                  </p:childTnLst>
                                </p:cTn>
                              </p:par>
                              <p:par>
                                <p:cTn id="258" presetID="3" presetClass="entr" presetSubtype="5" fill="hold" grpId="4" nodeType="withEffect">
                                  <p:stCondLst>
                                    <p:cond delay="0"/>
                                  </p:stCondLst>
                                  <p:childTnLst>
                                    <p:set>
                                      <p:cBhvr>
                                        <p:cTn id="259" dur="1" fill="hold">
                                          <p:stCondLst>
                                            <p:cond delay="0"/>
                                          </p:stCondLst>
                                        </p:cTn>
                                        <p:tgtEl>
                                          <p:spTgt spid="21"/>
                                        </p:tgtEl>
                                        <p:attrNameLst>
                                          <p:attrName>style.visibility</p:attrName>
                                        </p:attrNameLst>
                                      </p:cBhvr>
                                      <p:to>
                                        <p:strVal val="visible"/>
                                      </p:to>
                                    </p:set>
                                    <p:animEffect transition="in" filter="blinds(vertical)">
                                      <p:cBhvr>
                                        <p:cTn id="260" dur="3000"/>
                                        <p:tgtEl>
                                          <p:spTgt spid="21"/>
                                        </p:tgtEl>
                                      </p:cBhvr>
                                    </p:animEffect>
                                  </p:childTnLst>
                                </p:cTn>
                              </p:par>
                              <p:par>
                                <p:cTn id="261" presetID="3" presetClass="entr" presetSubtype="5" fill="hold" grpId="4" nodeType="withEffect">
                                  <p:stCondLst>
                                    <p:cond delay="0"/>
                                  </p:stCondLst>
                                  <p:childTnLst>
                                    <p:set>
                                      <p:cBhvr>
                                        <p:cTn id="262" dur="1" fill="hold">
                                          <p:stCondLst>
                                            <p:cond delay="0"/>
                                          </p:stCondLst>
                                        </p:cTn>
                                        <p:tgtEl>
                                          <p:spTgt spid="22"/>
                                        </p:tgtEl>
                                        <p:attrNameLst>
                                          <p:attrName>style.visibility</p:attrName>
                                        </p:attrNameLst>
                                      </p:cBhvr>
                                      <p:to>
                                        <p:strVal val="visible"/>
                                      </p:to>
                                    </p:set>
                                    <p:animEffect transition="in" filter="blinds(vertical)">
                                      <p:cBhvr>
                                        <p:cTn id="263" dur="3000"/>
                                        <p:tgtEl>
                                          <p:spTgt spid="22"/>
                                        </p:tgtEl>
                                      </p:cBhvr>
                                    </p:animEffect>
                                  </p:childTnLst>
                                </p:cTn>
                              </p:par>
                              <p:par>
                                <p:cTn id="264" presetID="3" presetClass="entr" presetSubtype="5" fill="hold" grpId="4" nodeType="withEffect">
                                  <p:stCondLst>
                                    <p:cond delay="0"/>
                                  </p:stCondLst>
                                  <p:childTnLst>
                                    <p:set>
                                      <p:cBhvr>
                                        <p:cTn id="265" dur="1" fill="hold">
                                          <p:stCondLst>
                                            <p:cond delay="0"/>
                                          </p:stCondLst>
                                        </p:cTn>
                                        <p:tgtEl>
                                          <p:spTgt spid="23"/>
                                        </p:tgtEl>
                                        <p:attrNameLst>
                                          <p:attrName>style.visibility</p:attrName>
                                        </p:attrNameLst>
                                      </p:cBhvr>
                                      <p:to>
                                        <p:strVal val="visible"/>
                                      </p:to>
                                    </p:set>
                                    <p:animEffect transition="in" filter="blinds(vertical)">
                                      <p:cBhvr>
                                        <p:cTn id="266" dur="3000"/>
                                        <p:tgtEl>
                                          <p:spTgt spid="23"/>
                                        </p:tgtEl>
                                      </p:cBhvr>
                                    </p:animEffect>
                                  </p:childTnLst>
                                </p:cTn>
                              </p:par>
                              <p:par>
                                <p:cTn id="267" presetID="3" presetClass="entr" presetSubtype="5" fill="hold" grpId="4" nodeType="withEffect">
                                  <p:stCondLst>
                                    <p:cond delay="0"/>
                                  </p:stCondLst>
                                  <p:childTnLst>
                                    <p:set>
                                      <p:cBhvr>
                                        <p:cTn id="268" dur="1" fill="hold">
                                          <p:stCondLst>
                                            <p:cond delay="0"/>
                                          </p:stCondLst>
                                        </p:cTn>
                                        <p:tgtEl>
                                          <p:spTgt spid="24"/>
                                        </p:tgtEl>
                                        <p:attrNameLst>
                                          <p:attrName>style.visibility</p:attrName>
                                        </p:attrNameLst>
                                      </p:cBhvr>
                                      <p:to>
                                        <p:strVal val="visible"/>
                                      </p:to>
                                    </p:set>
                                    <p:animEffect transition="in" filter="blinds(vertical)">
                                      <p:cBhvr>
                                        <p:cTn id="269" dur="3000"/>
                                        <p:tgtEl>
                                          <p:spTgt spid="24"/>
                                        </p:tgtEl>
                                      </p:cBhvr>
                                    </p:animEffect>
                                  </p:childTnLst>
                                </p:cTn>
                              </p:par>
                              <p:par>
                                <p:cTn id="270" presetID="3" presetClass="entr" presetSubtype="5" fill="hold" grpId="4" nodeType="withEffect">
                                  <p:stCondLst>
                                    <p:cond delay="0"/>
                                  </p:stCondLst>
                                  <p:childTnLst>
                                    <p:set>
                                      <p:cBhvr>
                                        <p:cTn id="271" dur="1" fill="hold">
                                          <p:stCondLst>
                                            <p:cond delay="0"/>
                                          </p:stCondLst>
                                        </p:cTn>
                                        <p:tgtEl>
                                          <p:spTgt spid="25"/>
                                        </p:tgtEl>
                                        <p:attrNameLst>
                                          <p:attrName>style.visibility</p:attrName>
                                        </p:attrNameLst>
                                      </p:cBhvr>
                                      <p:to>
                                        <p:strVal val="visible"/>
                                      </p:to>
                                    </p:set>
                                    <p:animEffect transition="in" filter="blinds(vertical)">
                                      <p:cBhvr>
                                        <p:cTn id="272" dur="3000"/>
                                        <p:tgtEl>
                                          <p:spTgt spid="25"/>
                                        </p:tgtEl>
                                      </p:cBhvr>
                                    </p:animEffect>
                                  </p:childTnLst>
                                </p:cTn>
                              </p:par>
                              <p:par>
                                <p:cTn id="273" presetID="3" presetClass="entr" presetSubtype="5" fill="hold" grpId="4" nodeType="withEffect">
                                  <p:stCondLst>
                                    <p:cond delay="0"/>
                                  </p:stCondLst>
                                  <p:childTnLst>
                                    <p:set>
                                      <p:cBhvr>
                                        <p:cTn id="274" dur="1" fill="hold">
                                          <p:stCondLst>
                                            <p:cond delay="0"/>
                                          </p:stCondLst>
                                        </p:cTn>
                                        <p:tgtEl>
                                          <p:spTgt spid="26"/>
                                        </p:tgtEl>
                                        <p:attrNameLst>
                                          <p:attrName>style.visibility</p:attrName>
                                        </p:attrNameLst>
                                      </p:cBhvr>
                                      <p:to>
                                        <p:strVal val="visible"/>
                                      </p:to>
                                    </p:set>
                                    <p:animEffect transition="in" filter="blinds(vertical)">
                                      <p:cBhvr>
                                        <p:cTn id="275" dur="3000"/>
                                        <p:tgtEl>
                                          <p:spTgt spid="26"/>
                                        </p:tgtEl>
                                      </p:cBhvr>
                                    </p:animEffect>
                                  </p:childTnLst>
                                </p:cTn>
                              </p:par>
                              <p:par>
                                <p:cTn id="276" presetID="3" presetClass="entr" presetSubtype="5" fill="hold" grpId="4" nodeType="withEffect">
                                  <p:stCondLst>
                                    <p:cond delay="0"/>
                                  </p:stCondLst>
                                  <p:childTnLst>
                                    <p:set>
                                      <p:cBhvr>
                                        <p:cTn id="277" dur="1" fill="hold">
                                          <p:stCondLst>
                                            <p:cond delay="0"/>
                                          </p:stCondLst>
                                        </p:cTn>
                                        <p:tgtEl>
                                          <p:spTgt spid="27"/>
                                        </p:tgtEl>
                                        <p:attrNameLst>
                                          <p:attrName>style.visibility</p:attrName>
                                        </p:attrNameLst>
                                      </p:cBhvr>
                                      <p:to>
                                        <p:strVal val="visible"/>
                                      </p:to>
                                    </p:set>
                                    <p:animEffect transition="in" filter="blinds(vertical)">
                                      <p:cBhvr>
                                        <p:cTn id="278" dur="3000"/>
                                        <p:tgtEl>
                                          <p:spTgt spid="27"/>
                                        </p:tgtEl>
                                      </p:cBhvr>
                                    </p:animEffect>
                                  </p:childTnLst>
                                </p:cTn>
                              </p:par>
                              <p:par>
                                <p:cTn id="279" presetID="3" presetClass="entr" presetSubtype="5" fill="hold" grpId="4" nodeType="withEffect">
                                  <p:stCondLst>
                                    <p:cond delay="0"/>
                                  </p:stCondLst>
                                  <p:childTnLst>
                                    <p:set>
                                      <p:cBhvr>
                                        <p:cTn id="280" dur="1" fill="hold">
                                          <p:stCondLst>
                                            <p:cond delay="0"/>
                                          </p:stCondLst>
                                        </p:cTn>
                                        <p:tgtEl>
                                          <p:spTgt spid="28"/>
                                        </p:tgtEl>
                                        <p:attrNameLst>
                                          <p:attrName>style.visibility</p:attrName>
                                        </p:attrNameLst>
                                      </p:cBhvr>
                                      <p:to>
                                        <p:strVal val="visible"/>
                                      </p:to>
                                    </p:set>
                                    <p:animEffect transition="in" filter="blinds(vertical)">
                                      <p:cBhvr>
                                        <p:cTn id="281" dur="3000"/>
                                        <p:tgtEl>
                                          <p:spTgt spid="28"/>
                                        </p:tgtEl>
                                      </p:cBhvr>
                                    </p:animEffect>
                                  </p:childTnLst>
                                </p:cTn>
                              </p:par>
                              <p:par>
                                <p:cTn id="282" presetID="3" presetClass="entr" presetSubtype="5" fill="hold" grpId="4" nodeType="withEffect">
                                  <p:stCondLst>
                                    <p:cond delay="0"/>
                                  </p:stCondLst>
                                  <p:childTnLst>
                                    <p:set>
                                      <p:cBhvr>
                                        <p:cTn id="283" dur="1" fill="hold">
                                          <p:stCondLst>
                                            <p:cond delay="0"/>
                                          </p:stCondLst>
                                        </p:cTn>
                                        <p:tgtEl>
                                          <p:spTgt spid="29"/>
                                        </p:tgtEl>
                                        <p:attrNameLst>
                                          <p:attrName>style.visibility</p:attrName>
                                        </p:attrNameLst>
                                      </p:cBhvr>
                                      <p:to>
                                        <p:strVal val="visible"/>
                                      </p:to>
                                    </p:set>
                                    <p:animEffect transition="in" filter="blinds(vertical)">
                                      <p:cBhvr>
                                        <p:cTn id="284" dur="3000"/>
                                        <p:tgtEl>
                                          <p:spTgt spid="29"/>
                                        </p:tgtEl>
                                      </p:cBhvr>
                                    </p:animEffect>
                                  </p:childTnLst>
                                </p:cTn>
                              </p:par>
                              <p:par>
                                <p:cTn id="285" presetID="3" presetClass="entr" presetSubtype="5" fill="hold" grpId="4" nodeType="withEffect">
                                  <p:stCondLst>
                                    <p:cond delay="0"/>
                                  </p:stCondLst>
                                  <p:childTnLst>
                                    <p:set>
                                      <p:cBhvr>
                                        <p:cTn id="286" dur="1" fill="hold">
                                          <p:stCondLst>
                                            <p:cond delay="0"/>
                                          </p:stCondLst>
                                        </p:cTn>
                                        <p:tgtEl>
                                          <p:spTgt spid="30"/>
                                        </p:tgtEl>
                                        <p:attrNameLst>
                                          <p:attrName>style.visibility</p:attrName>
                                        </p:attrNameLst>
                                      </p:cBhvr>
                                      <p:to>
                                        <p:strVal val="visible"/>
                                      </p:to>
                                    </p:set>
                                    <p:animEffect transition="in" filter="blinds(vertical)">
                                      <p:cBhvr>
                                        <p:cTn id="287" dur="3000"/>
                                        <p:tgtEl>
                                          <p:spTgt spid="30"/>
                                        </p:tgtEl>
                                      </p:cBhvr>
                                    </p:animEffect>
                                  </p:childTnLst>
                                </p:cTn>
                              </p:par>
                            </p:childTnLst>
                          </p:cTn>
                        </p:par>
                        <p:par>
                          <p:cTn id="288" fill="hold">
                            <p:stCondLst>
                              <p:cond delay="3000"/>
                            </p:stCondLst>
                            <p:childTnLst>
                              <p:par>
                                <p:cTn id="289" presetID="2" presetClass="exit" presetSubtype="2" fill="hold" grpId="2" nodeType="afterEffect">
                                  <p:stCondLst>
                                    <p:cond delay="0"/>
                                  </p:stCondLst>
                                  <p:childTnLst>
                                    <p:anim calcmode="lin" valueType="num">
                                      <p:cBhvr additive="base">
                                        <p:cTn id="290" dur="3000"/>
                                        <p:tgtEl>
                                          <p:spTgt spid="3"/>
                                        </p:tgtEl>
                                        <p:attrNameLst>
                                          <p:attrName>ppt_x</p:attrName>
                                        </p:attrNameLst>
                                      </p:cBhvr>
                                      <p:tavLst>
                                        <p:tav tm="0">
                                          <p:val>
                                            <p:strVal val="ppt_x"/>
                                          </p:val>
                                        </p:tav>
                                        <p:tav tm="100000">
                                          <p:val>
                                            <p:strVal val="1+ppt_w/2"/>
                                          </p:val>
                                        </p:tav>
                                      </p:tavLst>
                                    </p:anim>
                                    <p:anim calcmode="lin" valueType="num">
                                      <p:cBhvr additive="base">
                                        <p:cTn id="291" dur="3000"/>
                                        <p:tgtEl>
                                          <p:spTgt spid="3"/>
                                        </p:tgtEl>
                                        <p:attrNameLst>
                                          <p:attrName>ppt_y</p:attrName>
                                        </p:attrNameLst>
                                      </p:cBhvr>
                                      <p:tavLst>
                                        <p:tav tm="0">
                                          <p:val>
                                            <p:strVal val="ppt_y"/>
                                          </p:val>
                                        </p:tav>
                                        <p:tav tm="100000">
                                          <p:val>
                                            <p:strVal val="ppt_y"/>
                                          </p:val>
                                        </p:tav>
                                      </p:tavLst>
                                    </p:anim>
                                    <p:set>
                                      <p:cBhvr>
                                        <p:cTn id="292" dur="1" fill="hold">
                                          <p:stCondLst>
                                            <p:cond delay="2999"/>
                                          </p:stCondLst>
                                        </p:cTn>
                                        <p:tgtEl>
                                          <p:spTgt spid="3"/>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4"/>
                                        </p:tgtEl>
                                        <p:attrNameLst>
                                          <p:attrName>ppt_x</p:attrName>
                                        </p:attrNameLst>
                                      </p:cBhvr>
                                      <p:tavLst>
                                        <p:tav tm="0">
                                          <p:val>
                                            <p:strVal val="ppt_x"/>
                                          </p:val>
                                        </p:tav>
                                        <p:tav tm="100000">
                                          <p:val>
                                            <p:strVal val="1+ppt_w/2"/>
                                          </p:val>
                                        </p:tav>
                                      </p:tavLst>
                                    </p:anim>
                                    <p:anim calcmode="lin" valueType="num">
                                      <p:cBhvr additive="base">
                                        <p:cTn id="295" dur="3000"/>
                                        <p:tgtEl>
                                          <p:spTgt spid="4"/>
                                        </p:tgtEl>
                                        <p:attrNameLst>
                                          <p:attrName>ppt_y</p:attrName>
                                        </p:attrNameLst>
                                      </p:cBhvr>
                                      <p:tavLst>
                                        <p:tav tm="0">
                                          <p:val>
                                            <p:strVal val="ppt_y"/>
                                          </p:val>
                                        </p:tav>
                                        <p:tav tm="100000">
                                          <p:val>
                                            <p:strVal val="ppt_y"/>
                                          </p:val>
                                        </p:tav>
                                      </p:tavLst>
                                    </p:anim>
                                    <p:set>
                                      <p:cBhvr>
                                        <p:cTn id="296" dur="1" fill="hold">
                                          <p:stCondLst>
                                            <p:cond delay="2999"/>
                                          </p:stCondLst>
                                        </p:cTn>
                                        <p:tgtEl>
                                          <p:spTgt spid="4"/>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1+ppt_w/2"/>
                                          </p:val>
                                        </p:tav>
                                      </p:tavLst>
                                    </p:anim>
                                    <p:anim calcmode="lin" valueType="num">
                                      <p:cBhvr additive="base">
                                        <p:cTn id="299" dur="3000"/>
                                        <p:tgtEl>
                                          <p:spTgt spid="5"/>
                                        </p:tgtEl>
                                        <p:attrNameLst>
                                          <p:attrName>ppt_y</p:attrName>
                                        </p:attrNameLst>
                                      </p:cBhvr>
                                      <p:tavLst>
                                        <p:tav tm="0">
                                          <p:val>
                                            <p:strVal val="ppt_y"/>
                                          </p:val>
                                        </p:tav>
                                        <p:tav tm="100000">
                                          <p:val>
                                            <p:strVal val="ppt_y"/>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1+ppt_w/2"/>
                                          </p:val>
                                        </p:tav>
                                      </p:tavLst>
                                    </p:anim>
                                    <p:anim calcmode="lin" valueType="num">
                                      <p:cBhvr additive="base">
                                        <p:cTn id="303" dur="3000"/>
                                        <p:tgtEl>
                                          <p:spTgt spid="6"/>
                                        </p:tgtEl>
                                        <p:attrNameLst>
                                          <p:attrName>ppt_y</p:attrName>
                                        </p:attrNameLst>
                                      </p:cBhvr>
                                      <p:tavLst>
                                        <p:tav tm="0">
                                          <p:val>
                                            <p:strVal val="ppt_y"/>
                                          </p:val>
                                        </p:tav>
                                        <p:tav tm="100000">
                                          <p:val>
                                            <p:strVal val="ppt_y"/>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1+ppt_w/2"/>
                                          </p:val>
                                        </p:tav>
                                      </p:tavLst>
                                    </p:anim>
                                    <p:anim calcmode="lin" valueType="num">
                                      <p:cBhvr additive="base">
                                        <p:cTn id="307" dur="3000"/>
                                        <p:tgtEl>
                                          <p:spTgt spid="7"/>
                                        </p:tgtEl>
                                        <p:attrNameLst>
                                          <p:attrName>ppt_y</p:attrName>
                                        </p:attrNameLst>
                                      </p:cBhvr>
                                      <p:tavLst>
                                        <p:tav tm="0">
                                          <p:val>
                                            <p:strVal val="ppt_y"/>
                                          </p:val>
                                        </p:tav>
                                        <p:tav tm="100000">
                                          <p:val>
                                            <p:strVal val="ppt_y"/>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1+ppt_w/2"/>
                                          </p:val>
                                        </p:tav>
                                      </p:tavLst>
                                    </p:anim>
                                    <p:anim calcmode="lin" valueType="num">
                                      <p:cBhvr additive="base">
                                        <p:cTn id="311" dur="3000"/>
                                        <p:tgtEl>
                                          <p:spTgt spid="8"/>
                                        </p:tgtEl>
                                        <p:attrNameLst>
                                          <p:attrName>ppt_y</p:attrName>
                                        </p:attrNameLst>
                                      </p:cBhvr>
                                      <p:tavLst>
                                        <p:tav tm="0">
                                          <p:val>
                                            <p:strVal val="ppt_y"/>
                                          </p:val>
                                        </p:tav>
                                        <p:tav tm="100000">
                                          <p:val>
                                            <p:strVal val="ppt_y"/>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1+ppt_w/2"/>
                                          </p:val>
                                        </p:tav>
                                      </p:tavLst>
                                    </p:anim>
                                    <p:anim calcmode="lin" valueType="num">
                                      <p:cBhvr additive="base">
                                        <p:cTn id="315" dur="3000"/>
                                        <p:tgtEl>
                                          <p:spTgt spid="9"/>
                                        </p:tgtEl>
                                        <p:attrNameLst>
                                          <p:attrName>ppt_y</p:attrName>
                                        </p:attrNameLst>
                                      </p:cBhvr>
                                      <p:tavLst>
                                        <p:tav tm="0">
                                          <p:val>
                                            <p:strVal val="ppt_y"/>
                                          </p:val>
                                        </p:tav>
                                        <p:tav tm="100000">
                                          <p:val>
                                            <p:strVal val="ppt_y"/>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1+ppt_w/2"/>
                                          </p:val>
                                        </p:tav>
                                      </p:tavLst>
                                    </p:anim>
                                    <p:anim calcmode="lin" valueType="num">
                                      <p:cBhvr additive="base">
                                        <p:cTn id="319" dur="3000"/>
                                        <p:tgtEl>
                                          <p:spTgt spid="10"/>
                                        </p:tgtEl>
                                        <p:attrNameLst>
                                          <p:attrName>ppt_y</p:attrName>
                                        </p:attrNameLst>
                                      </p:cBhvr>
                                      <p:tavLst>
                                        <p:tav tm="0">
                                          <p:val>
                                            <p:strVal val="ppt_y"/>
                                          </p:val>
                                        </p:tav>
                                        <p:tav tm="100000">
                                          <p:val>
                                            <p:strVal val="ppt_y"/>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1+ppt_w/2"/>
                                          </p:val>
                                        </p:tav>
                                      </p:tavLst>
                                    </p:anim>
                                    <p:anim calcmode="lin" valueType="num">
                                      <p:cBhvr additive="base">
                                        <p:cTn id="323" dur="3000"/>
                                        <p:tgtEl>
                                          <p:spTgt spid="11"/>
                                        </p:tgtEl>
                                        <p:attrNameLst>
                                          <p:attrName>ppt_y</p:attrName>
                                        </p:attrNameLst>
                                      </p:cBhvr>
                                      <p:tavLst>
                                        <p:tav tm="0">
                                          <p:val>
                                            <p:strVal val="ppt_y"/>
                                          </p:val>
                                        </p:tav>
                                        <p:tav tm="100000">
                                          <p:val>
                                            <p:strVal val="ppt_y"/>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1+ppt_w/2"/>
                                          </p:val>
                                        </p:tav>
                                      </p:tavLst>
                                    </p:anim>
                                    <p:anim calcmode="lin" valueType="num">
                                      <p:cBhvr additive="base">
                                        <p:cTn id="327" dur="3000"/>
                                        <p:tgtEl>
                                          <p:spTgt spid="12"/>
                                        </p:tgtEl>
                                        <p:attrNameLst>
                                          <p:attrName>ppt_y</p:attrName>
                                        </p:attrNameLst>
                                      </p:cBhvr>
                                      <p:tavLst>
                                        <p:tav tm="0">
                                          <p:val>
                                            <p:strVal val="ppt_y"/>
                                          </p:val>
                                        </p:tav>
                                        <p:tav tm="100000">
                                          <p:val>
                                            <p:strVal val="ppt_y"/>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1+ppt_w/2"/>
                                          </p:val>
                                        </p:tav>
                                      </p:tavLst>
                                    </p:anim>
                                    <p:anim calcmode="lin" valueType="num">
                                      <p:cBhvr additive="base">
                                        <p:cTn id="331" dur="3000"/>
                                        <p:tgtEl>
                                          <p:spTgt spid="13"/>
                                        </p:tgtEl>
                                        <p:attrNameLst>
                                          <p:attrName>ppt_y</p:attrName>
                                        </p:attrNameLst>
                                      </p:cBhvr>
                                      <p:tavLst>
                                        <p:tav tm="0">
                                          <p:val>
                                            <p:strVal val="ppt_y"/>
                                          </p:val>
                                        </p:tav>
                                        <p:tav tm="100000">
                                          <p:val>
                                            <p:strVal val="ppt_y"/>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1+ppt_w/2"/>
                                          </p:val>
                                        </p:tav>
                                      </p:tavLst>
                                    </p:anim>
                                    <p:anim calcmode="lin" valueType="num">
                                      <p:cBhvr additive="base">
                                        <p:cTn id="335" dur="3000"/>
                                        <p:tgtEl>
                                          <p:spTgt spid="14"/>
                                        </p:tgtEl>
                                        <p:attrNameLst>
                                          <p:attrName>ppt_y</p:attrName>
                                        </p:attrNameLst>
                                      </p:cBhvr>
                                      <p:tavLst>
                                        <p:tav tm="0">
                                          <p:val>
                                            <p:strVal val="ppt_y"/>
                                          </p:val>
                                        </p:tav>
                                        <p:tav tm="100000">
                                          <p:val>
                                            <p:strVal val="ppt_y"/>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1+ppt_w/2"/>
                                          </p:val>
                                        </p:tav>
                                      </p:tavLst>
                                    </p:anim>
                                    <p:anim calcmode="lin" valueType="num">
                                      <p:cBhvr additive="base">
                                        <p:cTn id="339" dur="3000"/>
                                        <p:tgtEl>
                                          <p:spTgt spid="15"/>
                                        </p:tgtEl>
                                        <p:attrNameLst>
                                          <p:attrName>ppt_y</p:attrName>
                                        </p:attrNameLst>
                                      </p:cBhvr>
                                      <p:tavLst>
                                        <p:tav tm="0">
                                          <p:val>
                                            <p:strVal val="ppt_y"/>
                                          </p:val>
                                        </p:tav>
                                        <p:tav tm="100000">
                                          <p:val>
                                            <p:strVal val="ppt_y"/>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ppt_y"/>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0-ppt_w/2"/>
                                          </p:val>
                                        </p:tav>
                                      </p:tavLst>
                                    </p:anim>
                                    <p:anim calcmode="lin" valueType="num">
                                      <p:cBhvr additive="base">
                                        <p:cTn id="347" dur="3000"/>
                                        <p:tgtEl>
                                          <p:spTgt spid="17"/>
                                        </p:tgtEl>
                                        <p:attrNameLst>
                                          <p:attrName>ppt_y</p:attrName>
                                        </p:attrNameLst>
                                      </p:cBhvr>
                                      <p:tavLst>
                                        <p:tav tm="0">
                                          <p:val>
                                            <p:strVal val="ppt_y"/>
                                          </p:val>
                                        </p:tav>
                                        <p:tav tm="100000">
                                          <p:val>
                                            <p:strVal val="ppt_y"/>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8" fill="hold" grpId="2"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0-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2"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0-ppt_w/2"/>
                                          </p:val>
                                        </p:tav>
                                      </p:tavLst>
                                    </p:anim>
                                    <p:anim calcmode="lin" valueType="num">
                                      <p:cBhvr additive="base">
                                        <p:cTn id="355" dur="3000"/>
                                        <p:tgtEl>
                                          <p:spTgt spid="19"/>
                                        </p:tgtEl>
                                        <p:attrNameLst>
                                          <p:attrName>ppt_y</p:attrName>
                                        </p:attrNameLst>
                                      </p:cBhvr>
                                      <p:tavLst>
                                        <p:tav tm="0">
                                          <p:val>
                                            <p:strVal val="ppt_y"/>
                                          </p:val>
                                        </p:tav>
                                        <p:tav tm="100000">
                                          <p:val>
                                            <p:strVal val="ppt_y"/>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8" fill="hold" grpId="2"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0-ppt_w/2"/>
                                          </p:val>
                                        </p:tav>
                                      </p:tavLst>
                                    </p:anim>
                                    <p:anim calcmode="lin" valueType="num">
                                      <p:cBhvr additive="base">
                                        <p:cTn id="359" dur="3000"/>
                                        <p:tgtEl>
                                          <p:spTgt spid="20"/>
                                        </p:tgtEl>
                                        <p:attrNameLst>
                                          <p:attrName>ppt_y</p:attrName>
                                        </p:attrNameLst>
                                      </p:cBhvr>
                                      <p:tavLst>
                                        <p:tav tm="0">
                                          <p:val>
                                            <p:strVal val="ppt_y"/>
                                          </p:val>
                                        </p:tav>
                                        <p:tav tm="100000">
                                          <p:val>
                                            <p:strVal val="ppt_y"/>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8" fill="hold" grpId="2"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0-ppt_w/2"/>
                                          </p:val>
                                        </p:tav>
                                      </p:tavLst>
                                    </p:anim>
                                    <p:anim calcmode="lin" valueType="num">
                                      <p:cBhvr additive="base">
                                        <p:cTn id="363" dur="3000"/>
                                        <p:tgtEl>
                                          <p:spTgt spid="21"/>
                                        </p:tgtEl>
                                        <p:attrNameLst>
                                          <p:attrName>ppt_y</p:attrName>
                                        </p:attrNameLst>
                                      </p:cBhvr>
                                      <p:tavLst>
                                        <p:tav tm="0">
                                          <p:val>
                                            <p:strVal val="ppt_y"/>
                                          </p:val>
                                        </p:tav>
                                        <p:tav tm="100000">
                                          <p:val>
                                            <p:strVal val="ppt_y"/>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8" fill="hold" grpId="2"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0-ppt_w/2"/>
                                          </p:val>
                                        </p:tav>
                                      </p:tavLst>
                                    </p:anim>
                                    <p:anim calcmode="lin" valueType="num">
                                      <p:cBhvr additive="base">
                                        <p:cTn id="367" dur="3000"/>
                                        <p:tgtEl>
                                          <p:spTgt spid="22"/>
                                        </p:tgtEl>
                                        <p:attrNameLst>
                                          <p:attrName>ppt_y</p:attrName>
                                        </p:attrNameLst>
                                      </p:cBhvr>
                                      <p:tavLst>
                                        <p:tav tm="0">
                                          <p:val>
                                            <p:strVal val="ppt_y"/>
                                          </p:val>
                                        </p:tav>
                                        <p:tav tm="100000">
                                          <p:val>
                                            <p:strVal val="ppt_y"/>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8" fill="hold" grpId="2"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0-ppt_w/2"/>
                                          </p:val>
                                        </p:tav>
                                      </p:tavLst>
                                    </p:anim>
                                    <p:anim calcmode="lin" valueType="num">
                                      <p:cBhvr additive="base">
                                        <p:cTn id="371" dur="3000"/>
                                        <p:tgtEl>
                                          <p:spTgt spid="23"/>
                                        </p:tgtEl>
                                        <p:attrNameLst>
                                          <p:attrName>ppt_y</p:attrName>
                                        </p:attrNameLst>
                                      </p:cBhvr>
                                      <p:tavLst>
                                        <p:tav tm="0">
                                          <p:val>
                                            <p:strVal val="ppt_y"/>
                                          </p:val>
                                        </p:tav>
                                        <p:tav tm="100000">
                                          <p:val>
                                            <p:strVal val="ppt_y"/>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8" fill="hold" grpId="2"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0-ppt_w/2"/>
                                          </p:val>
                                        </p:tav>
                                      </p:tavLst>
                                    </p:anim>
                                    <p:anim calcmode="lin" valueType="num">
                                      <p:cBhvr additive="base">
                                        <p:cTn id="375" dur="3000"/>
                                        <p:tgtEl>
                                          <p:spTgt spid="24"/>
                                        </p:tgtEl>
                                        <p:attrNameLst>
                                          <p:attrName>ppt_y</p:attrName>
                                        </p:attrNameLst>
                                      </p:cBhvr>
                                      <p:tavLst>
                                        <p:tav tm="0">
                                          <p:val>
                                            <p:strVal val="ppt_y"/>
                                          </p:val>
                                        </p:tav>
                                        <p:tav tm="100000">
                                          <p:val>
                                            <p:strVal val="ppt_y"/>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8" fill="hold" grpId="2"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0-ppt_w/2"/>
                                          </p:val>
                                        </p:tav>
                                      </p:tavLst>
                                    </p:anim>
                                    <p:anim calcmode="lin" valueType="num">
                                      <p:cBhvr additive="base">
                                        <p:cTn id="379" dur="3000"/>
                                        <p:tgtEl>
                                          <p:spTgt spid="25"/>
                                        </p:tgtEl>
                                        <p:attrNameLst>
                                          <p:attrName>ppt_y</p:attrName>
                                        </p:attrNameLst>
                                      </p:cBhvr>
                                      <p:tavLst>
                                        <p:tav tm="0">
                                          <p:val>
                                            <p:strVal val="ppt_y"/>
                                          </p:val>
                                        </p:tav>
                                        <p:tav tm="100000">
                                          <p:val>
                                            <p:strVal val="ppt_y"/>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8" fill="hold" grpId="2"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0-ppt_w/2"/>
                                          </p:val>
                                        </p:tav>
                                      </p:tavLst>
                                    </p:anim>
                                    <p:anim calcmode="lin" valueType="num">
                                      <p:cBhvr additive="base">
                                        <p:cTn id="383" dur="3000"/>
                                        <p:tgtEl>
                                          <p:spTgt spid="26"/>
                                        </p:tgtEl>
                                        <p:attrNameLst>
                                          <p:attrName>ppt_y</p:attrName>
                                        </p:attrNameLst>
                                      </p:cBhvr>
                                      <p:tavLst>
                                        <p:tav tm="0">
                                          <p:val>
                                            <p:strVal val="ppt_y"/>
                                          </p:val>
                                        </p:tav>
                                        <p:tav tm="100000">
                                          <p:val>
                                            <p:strVal val="ppt_y"/>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8" fill="hold" grpId="2"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0-ppt_w/2"/>
                                          </p:val>
                                        </p:tav>
                                      </p:tavLst>
                                    </p:anim>
                                    <p:anim calcmode="lin" valueType="num">
                                      <p:cBhvr additive="base">
                                        <p:cTn id="387" dur="3000"/>
                                        <p:tgtEl>
                                          <p:spTgt spid="27"/>
                                        </p:tgtEl>
                                        <p:attrNameLst>
                                          <p:attrName>ppt_y</p:attrName>
                                        </p:attrNameLst>
                                      </p:cBhvr>
                                      <p:tavLst>
                                        <p:tav tm="0">
                                          <p:val>
                                            <p:strVal val="ppt_y"/>
                                          </p:val>
                                        </p:tav>
                                        <p:tav tm="100000">
                                          <p:val>
                                            <p:strVal val="ppt_y"/>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0-ppt_w/2"/>
                                          </p:val>
                                        </p:tav>
                                      </p:tavLst>
                                    </p:anim>
                                    <p:anim calcmode="lin" valueType="num">
                                      <p:cBhvr additive="base">
                                        <p:cTn id="391" dur="3000"/>
                                        <p:tgtEl>
                                          <p:spTgt spid="28"/>
                                        </p:tgtEl>
                                        <p:attrNameLst>
                                          <p:attrName>ppt_y</p:attrName>
                                        </p:attrNameLst>
                                      </p:cBhvr>
                                      <p:tavLst>
                                        <p:tav tm="0">
                                          <p:val>
                                            <p:strVal val="ppt_y"/>
                                          </p:val>
                                        </p:tav>
                                        <p:tav tm="100000">
                                          <p:val>
                                            <p:strVal val="ppt_y"/>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0-ppt_w/2"/>
                                          </p:val>
                                        </p:tav>
                                      </p:tavLst>
                                    </p:anim>
                                    <p:anim calcmode="lin" valueType="num">
                                      <p:cBhvr additive="base">
                                        <p:cTn id="395" dur="3000"/>
                                        <p:tgtEl>
                                          <p:spTgt spid="29"/>
                                        </p:tgtEl>
                                        <p:attrNameLst>
                                          <p:attrName>ppt_y</p:attrName>
                                        </p:attrNameLst>
                                      </p:cBhvr>
                                      <p:tavLst>
                                        <p:tav tm="0">
                                          <p:val>
                                            <p:strVal val="ppt_y"/>
                                          </p:val>
                                        </p:tav>
                                        <p:tav tm="100000">
                                          <p:val>
                                            <p:strVal val="ppt_y"/>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0-ppt_w/2"/>
                                          </p:val>
                                        </p:tav>
                                      </p:tavLst>
                                    </p:anim>
                                    <p:anim calcmode="lin" valueType="num">
                                      <p:cBhvr additive="base">
                                        <p:cTn id="399" dur="3000"/>
                                        <p:tgtEl>
                                          <p:spTgt spid="30"/>
                                        </p:tgtEl>
                                        <p:attrNameLst>
                                          <p:attrName>ppt_y</p:attrName>
                                        </p:attrNameLst>
                                      </p:cBhvr>
                                      <p:tavLst>
                                        <p:tav tm="0">
                                          <p:val>
                                            <p:strVal val="ppt_y"/>
                                          </p:val>
                                        </p:tav>
                                        <p:tav tm="100000">
                                          <p:val>
                                            <p:strVal val="ppt_y"/>
                                          </p:val>
                                        </p:tav>
                                      </p:tavLst>
                                    </p:anim>
                                    <p:set>
                                      <p:cBhvr>
                                        <p:cTn id="400" dur="1" fill="hold">
                                          <p:stCondLst>
                                            <p:cond delay="2999"/>
                                          </p:stCondLst>
                                        </p:cTn>
                                        <p:tgtEl>
                                          <p:spTgt spid="30"/>
                                        </p:tgtEl>
                                        <p:attrNameLst>
                                          <p:attrName>style.visibility</p:attrName>
                                        </p:attrNameLst>
                                      </p:cBhvr>
                                      <p:to>
                                        <p:strVal val="hidden"/>
                                      </p:to>
                                    </p:set>
                                  </p:childTnLst>
                                </p:cTn>
                              </p:par>
                              <p:par>
                                <p:cTn id="401" presetID="3" presetClass="exit" presetSubtype="5" fill="hold" grpId="3" nodeType="withEffect">
                                  <p:stCondLst>
                                    <p:cond delay="0"/>
                                  </p:stCondLst>
                                  <p:childTnLst>
                                    <p:animEffect transition="out" filter="blinds(vertical)">
                                      <p:cBhvr>
                                        <p:cTn id="402" dur="3000"/>
                                        <p:tgtEl>
                                          <p:spTgt spid="3"/>
                                        </p:tgtEl>
                                      </p:cBhvr>
                                    </p:animEffect>
                                    <p:set>
                                      <p:cBhvr>
                                        <p:cTn id="403" dur="1" fill="hold">
                                          <p:stCondLst>
                                            <p:cond delay="2999"/>
                                          </p:stCondLst>
                                        </p:cTn>
                                        <p:tgtEl>
                                          <p:spTgt spid="3"/>
                                        </p:tgtEl>
                                        <p:attrNameLst>
                                          <p:attrName>style.visibility</p:attrName>
                                        </p:attrNameLst>
                                      </p:cBhvr>
                                      <p:to>
                                        <p:strVal val="hidden"/>
                                      </p:to>
                                    </p:set>
                                  </p:childTnLst>
                                </p:cTn>
                              </p:par>
                              <p:par>
                                <p:cTn id="404" presetID="3" presetClass="exit" presetSubtype="5" fill="hold" grpId="3" nodeType="withEffect">
                                  <p:stCondLst>
                                    <p:cond delay="0"/>
                                  </p:stCondLst>
                                  <p:childTnLst>
                                    <p:animEffect transition="out" filter="blinds(vertical)">
                                      <p:cBhvr>
                                        <p:cTn id="405" dur="3000"/>
                                        <p:tgtEl>
                                          <p:spTgt spid="4"/>
                                        </p:tgtEl>
                                      </p:cBhvr>
                                    </p:animEffect>
                                    <p:set>
                                      <p:cBhvr>
                                        <p:cTn id="406" dur="1" fill="hold">
                                          <p:stCondLst>
                                            <p:cond delay="2999"/>
                                          </p:stCondLst>
                                        </p:cTn>
                                        <p:tgtEl>
                                          <p:spTgt spid="4"/>
                                        </p:tgtEl>
                                        <p:attrNameLst>
                                          <p:attrName>style.visibility</p:attrName>
                                        </p:attrNameLst>
                                      </p:cBhvr>
                                      <p:to>
                                        <p:strVal val="hidden"/>
                                      </p:to>
                                    </p:set>
                                  </p:childTnLst>
                                </p:cTn>
                              </p:par>
                              <p:par>
                                <p:cTn id="407" presetID="3" presetClass="exit" presetSubtype="5" fill="hold" grpId="3" nodeType="withEffect">
                                  <p:stCondLst>
                                    <p:cond delay="0"/>
                                  </p:stCondLst>
                                  <p:childTnLst>
                                    <p:animEffect transition="out" filter="blinds(vertical)">
                                      <p:cBhvr>
                                        <p:cTn id="408" dur="3000"/>
                                        <p:tgtEl>
                                          <p:spTgt spid="5"/>
                                        </p:tgtEl>
                                      </p:cBhvr>
                                    </p:animEffect>
                                    <p:set>
                                      <p:cBhvr>
                                        <p:cTn id="409" dur="1" fill="hold">
                                          <p:stCondLst>
                                            <p:cond delay="2999"/>
                                          </p:stCondLst>
                                        </p:cTn>
                                        <p:tgtEl>
                                          <p:spTgt spid="5"/>
                                        </p:tgtEl>
                                        <p:attrNameLst>
                                          <p:attrName>style.visibility</p:attrName>
                                        </p:attrNameLst>
                                      </p:cBhvr>
                                      <p:to>
                                        <p:strVal val="hidden"/>
                                      </p:to>
                                    </p:set>
                                  </p:childTnLst>
                                </p:cTn>
                              </p:par>
                              <p:par>
                                <p:cTn id="410" presetID="3" presetClass="exit" presetSubtype="5" fill="hold" grpId="3" nodeType="withEffect">
                                  <p:stCondLst>
                                    <p:cond delay="0"/>
                                  </p:stCondLst>
                                  <p:childTnLst>
                                    <p:animEffect transition="out" filter="blinds(vertical)">
                                      <p:cBhvr>
                                        <p:cTn id="411" dur="3000"/>
                                        <p:tgtEl>
                                          <p:spTgt spid="6"/>
                                        </p:tgtEl>
                                      </p:cBhvr>
                                    </p:animEffect>
                                    <p:set>
                                      <p:cBhvr>
                                        <p:cTn id="412" dur="1" fill="hold">
                                          <p:stCondLst>
                                            <p:cond delay="2999"/>
                                          </p:stCondLst>
                                        </p:cTn>
                                        <p:tgtEl>
                                          <p:spTgt spid="6"/>
                                        </p:tgtEl>
                                        <p:attrNameLst>
                                          <p:attrName>style.visibility</p:attrName>
                                        </p:attrNameLst>
                                      </p:cBhvr>
                                      <p:to>
                                        <p:strVal val="hidden"/>
                                      </p:to>
                                    </p:set>
                                  </p:childTnLst>
                                </p:cTn>
                              </p:par>
                              <p:par>
                                <p:cTn id="413" presetID="3" presetClass="exit" presetSubtype="5" fill="hold" grpId="3" nodeType="withEffect">
                                  <p:stCondLst>
                                    <p:cond delay="0"/>
                                  </p:stCondLst>
                                  <p:childTnLst>
                                    <p:animEffect transition="out" filter="blinds(vertical)">
                                      <p:cBhvr>
                                        <p:cTn id="414" dur="3000"/>
                                        <p:tgtEl>
                                          <p:spTgt spid="7"/>
                                        </p:tgtEl>
                                      </p:cBhvr>
                                    </p:animEffect>
                                    <p:set>
                                      <p:cBhvr>
                                        <p:cTn id="415" dur="1" fill="hold">
                                          <p:stCondLst>
                                            <p:cond delay="2999"/>
                                          </p:stCondLst>
                                        </p:cTn>
                                        <p:tgtEl>
                                          <p:spTgt spid="7"/>
                                        </p:tgtEl>
                                        <p:attrNameLst>
                                          <p:attrName>style.visibility</p:attrName>
                                        </p:attrNameLst>
                                      </p:cBhvr>
                                      <p:to>
                                        <p:strVal val="hidden"/>
                                      </p:to>
                                    </p:set>
                                  </p:childTnLst>
                                </p:cTn>
                              </p:par>
                              <p:par>
                                <p:cTn id="416" presetID="3" presetClass="exit" presetSubtype="5" fill="hold" grpId="3" nodeType="withEffect">
                                  <p:stCondLst>
                                    <p:cond delay="0"/>
                                  </p:stCondLst>
                                  <p:childTnLst>
                                    <p:animEffect transition="out" filter="blinds(vertical)">
                                      <p:cBhvr>
                                        <p:cTn id="417" dur="3000"/>
                                        <p:tgtEl>
                                          <p:spTgt spid="8"/>
                                        </p:tgtEl>
                                      </p:cBhvr>
                                    </p:animEffect>
                                    <p:set>
                                      <p:cBhvr>
                                        <p:cTn id="418" dur="1" fill="hold">
                                          <p:stCondLst>
                                            <p:cond delay="2999"/>
                                          </p:stCondLst>
                                        </p:cTn>
                                        <p:tgtEl>
                                          <p:spTgt spid="8"/>
                                        </p:tgtEl>
                                        <p:attrNameLst>
                                          <p:attrName>style.visibility</p:attrName>
                                        </p:attrNameLst>
                                      </p:cBhvr>
                                      <p:to>
                                        <p:strVal val="hidden"/>
                                      </p:to>
                                    </p:set>
                                  </p:childTnLst>
                                </p:cTn>
                              </p:par>
                              <p:par>
                                <p:cTn id="419" presetID="3" presetClass="exit" presetSubtype="5" fill="hold" grpId="3" nodeType="withEffect">
                                  <p:stCondLst>
                                    <p:cond delay="0"/>
                                  </p:stCondLst>
                                  <p:childTnLst>
                                    <p:animEffect transition="out" filter="blinds(vertical)">
                                      <p:cBhvr>
                                        <p:cTn id="420" dur="3000"/>
                                        <p:tgtEl>
                                          <p:spTgt spid="9"/>
                                        </p:tgtEl>
                                      </p:cBhvr>
                                    </p:animEffect>
                                    <p:set>
                                      <p:cBhvr>
                                        <p:cTn id="421" dur="1" fill="hold">
                                          <p:stCondLst>
                                            <p:cond delay="2999"/>
                                          </p:stCondLst>
                                        </p:cTn>
                                        <p:tgtEl>
                                          <p:spTgt spid="9"/>
                                        </p:tgtEl>
                                        <p:attrNameLst>
                                          <p:attrName>style.visibility</p:attrName>
                                        </p:attrNameLst>
                                      </p:cBhvr>
                                      <p:to>
                                        <p:strVal val="hidden"/>
                                      </p:to>
                                    </p:set>
                                  </p:childTnLst>
                                </p:cTn>
                              </p:par>
                              <p:par>
                                <p:cTn id="422" presetID="3" presetClass="exit" presetSubtype="5" fill="hold" grpId="3" nodeType="withEffect">
                                  <p:stCondLst>
                                    <p:cond delay="0"/>
                                  </p:stCondLst>
                                  <p:childTnLst>
                                    <p:animEffect transition="out" filter="blinds(vertical)">
                                      <p:cBhvr>
                                        <p:cTn id="423" dur="3000"/>
                                        <p:tgtEl>
                                          <p:spTgt spid="10"/>
                                        </p:tgtEl>
                                      </p:cBhvr>
                                    </p:animEffect>
                                    <p:set>
                                      <p:cBhvr>
                                        <p:cTn id="424" dur="1" fill="hold">
                                          <p:stCondLst>
                                            <p:cond delay="2999"/>
                                          </p:stCondLst>
                                        </p:cTn>
                                        <p:tgtEl>
                                          <p:spTgt spid="10"/>
                                        </p:tgtEl>
                                        <p:attrNameLst>
                                          <p:attrName>style.visibility</p:attrName>
                                        </p:attrNameLst>
                                      </p:cBhvr>
                                      <p:to>
                                        <p:strVal val="hidden"/>
                                      </p:to>
                                    </p:set>
                                  </p:childTnLst>
                                </p:cTn>
                              </p:par>
                              <p:par>
                                <p:cTn id="425" presetID="3" presetClass="exit" presetSubtype="5" fill="hold" grpId="3" nodeType="withEffect">
                                  <p:stCondLst>
                                    <p:cond delay="0"/>
                                  </p:stCondLst>
                                  <p:childTnLst>
                                    <p:animEffect transition="out" filter="blinds(vertical)">
                                      <p:cBhvr>
                                        <p:cTn id="426" dur="3000"/>
                                        <p:tgtEl>
                                          <p:spTgt spid="11"/>
                                        </p:tgtEl>
                                      </p:cBhvr>
                                    </p:animEffect>
                                    <p:set>
                                      <p:cBhvr>
                                        <p:cTn id="427" dur="1" fill="hold">
                                          <p:stCondLst>
                                            <p:cond delay="2999"/>
                                          </p:stCondLst>
                                        </p:cTn>
                                        <p:tgtEl>
                                          <p:spTgt spid="11"/>
                                        </p:tgtEl>
                                        <p:attrNameLst>
                                          <p:attrName>style.visibility</p:attrName>
                                        </p:attrNameLst>
                                      </p:cBhvr>
                                      <p:to>
                                        <p:strVal val="hidden"/>
                                      </p:to>
                                    </p:set>
                                  </p:childTnLst>
                                </p:cTn>
                              </p:par>
                              <p:par>
                                <p:cTn id="428" presetID="3" presetClass="exit" presetSubtype="5" fill="hold" grpId="3" nodeType="withEffect">
                                  <p:stCondLst>
                                    <p:cond delay="0"/>
                                  </p:stCondLst>
                                  <p:childTnLst>
                                    <p:animEffect transition="out" filter="blinds(vertical)">
                                      <p:cBhvr>
                                        <p:cTn id="429" dur="3000"/>
                                        <p:tgtEl>
                                          <p:spTgt spid="12"/>
                                        </p:tgtEl>
                                      </p:cBhvr>
                                    </p:animEffect>
                                    <p:set>
                                      <p:cBhvr>
                                        <p:cTn id="430" dur="1" fill="hold">
                                          <p:stCondLst>
                                            <p:cond delay="2999"/>
                                          </p:stCondLst>
                                        </p:cTn>
                                        <p:tgtEl>
                                          <p:spTgt spid="12"/>
                                        </p:tgtEl>
                                        <p:attrNameLst>
                                          <p:attrName>style.visibility</p:attrName>
                                        </p:attrNameLst>
                                      </p:cBhvr>
                                      <p:to>
                                        <p:strVal val="hidden"/>
                                      </p:to>
                                    </p:set>
                                  </p:childTnLst>
                                </p:cTn>
                              </p:par>
                              <p:par>
                                <p:cTn id="431" presetID="3" presetClass="exit" presetSubtype="5" fill="hold" grpId="3" nodeType="withEffect">
                                  <p:stCondLst>
                                    <p:cond delay="0"/>
                                  </p:stCondLst>
                                  <p:childTnLst>
                                    <p:animEffect transition="out" filter="blinds(vertical)">
                                      <p:cBhvr>
                                        <p:cTn id="432" dur="3000"/>
                                        <p:tgtEl>
                                          <p:spTgt spid="13"/>
                                        </p:tgtEl>
                                      </p:cBhvr>
                                    </p:animEffect>
                                    <p:set>
                                      <p:cBhvr>
                                        <p:cTn id="433" dur="1" fill="hold">
                                          <p:stCondLst>
                                            <p:cond delay="2999"/>
                                          </p:stCondLst>
                                        </p:cTn>
                                        <p:tgtEl>
                                          <p:spTgt spid="13"/>
                                        </p:tgtEl>
                                        <p:attrNameLst>
                                          <p:attrName>style.visibility</p:attrName>
                                        </p:attrNameLst>
                                      </p:cBhvr>
                                      <p:to>
                                        <p:strVal val="hidden"/>
                                      </p:to>
                                    </p:set>
                                  </p:childTnLst>
                                </p:cTn>
                              </p:par>
                              <p:par>
                                <p:cTn id="434" presetID="3" presetClass="exit" presetSubtype="5" fill="hold" grpId="3" nodeType="withEffect">
                                  <p:stCondLst>
                                    <p:cond delay="0"/>
                                  </p:stCondLst>
                                  <p:childTnLst>
                                    <p:animEffect transition="out" filter="blinds(vertical)">
                                      <p:cBhvr>
                                        <p:cTn id="435" dur="3000"/>
                                        <p:tgtEl>
                                          <p:spTgt spid="14"/>
                                        </p:tgtEl>
                                      </p:cBhvr>
                                    </p:animEffect>
                                    <p:set>
                                      <p:cBhvr>
                                        <p:cTn id="436" dur="1" fill="hold">
                                          <p:stCondLst>
                                            <p:cond delay="2999"/>
                                          </p:stCondLst>
                                        </p:cTn>
                                        <p:tgtEl>
                                          <p:spTgt spid="14"/>
                                        </p:tgtEl>
                                        <p:attrNameLst>
                                          <p:attrName>style.visibility</p:attrName>
                                        </p:attrNameLst>
                                      </p:cBhvr>
                                      <p:to>
                                        <p:strVal val="hidden"/>
                                      </p:to>
                                    </p:set>
                                  </p:childTnLst>
                                </p:cTn>
                              </p:par>
                              <p:par>
                                <p:cTn id="437" presetID="3" presetClass="exit" presetSubtype="5" fill="hold" grpId="3" nodeType="withEffect">
                                  <p:stCondLst>
                                    <p:cond delay="0"/>
                                  </p:stCondLst>
                                  <p:childTnLst>
                                    <p:animEffect transition="out" filter="blinds(vertical)">
                                      <p:cBhvr>
                                        <p:cTn id="438" dur="3000"/>
                                        <p:tgtEl>
                                          <p:spTgt spid="15"/>
                                        </p:tgtEl>
                                      </p:cBhvr>
                                    </p:animEffect>
                                    <p:set>
                                      <p:cBhvr>
                                        <p:cTn id="439" dur="1" fill="hold">
                                          <p:stCondLst>
                                            <p:cond delay="2999"/>
                                          </p:stCondLst>
                                        </p:cTn>
                                        <p:tgtEl>
                                          <p:spTgt spid="15"/>
                                        </p:tgtEl>
                                        <p:attrNameLst>
                                          <p:attrName>style.visibility</p:attrName>
                                        </p:attrNameLst>
                                      </p:cBhvr>
                                      <p:to>
                                        <p:strVal val="hidden"/>
                                      </p:to>
                                    </p:set>
                                  </p:childTnLst>
                                </p:cTn>
                              </p:par>
                              <p:par>
                                <p:cTn id="440" presetID="3" presetClass="exit" presetSubtype="5" fill="hold" grpId="3" nodeType="withEffect">
                                  <p:stCondLst>
                                    <p:cond delay="0"/>
                                  </p:stCondLst>
                                  <p:childTnLst>
                                    <p:animEffect transition="out" filter="blinds(vertical)">
                                      <p:cBhvr>
                                        <p:cTn id="441" dur="3000"/>
                                        <p:tgtEl>
                                          <p:spTgt spid="16"/>
                                        </p:tgtEl>
                                      </p:cBhvr>
                                    </p:animEffect>
                                    <p:set>
                                      <p:cBhvr>
                                        <p:cTn id="442" dur="1" fill="hold">
                                          <p:stCondLst>
                                            <p:cond delay="2999"/>
                                          </p:stCondLst>
                                        </p:cTn>
                                        <p:tgtEl>
                                          <p:spTgt spid="16"/>
                                        </p:tgtEl>
                                        <p:attrNameLst>
                                          <p:attrName>style.visibility</p:attrName>
                                        </p:attrNameLst>
                                      </p:cBhvr>
                                      <p:to>
                                        <p:strVal val="hidden"/>
                                      </p:to>
                                    </p:set>
                                  </p:childTnLst>
                                </p:cTn>
                              </p:par>
                              <p:par>
                                <p:cTn id="443" presetID="3" presetClass="exit" presetSubtype="5" fill="hold" grpId="3" nodeType="withEffect">
                                  <p:stCondLst>
                                    <p:cond delay="0"/>
                                  </p:stCondLst>
                                  <p:childTnLst>
                                    <p:animEffect transition="out" filter="blinds(vertical)">
                                      <p:cBhvr>
                                        <p:cTn id="444" dur="3000"/>
                                        <p:tgtEl>
                                          <p:spTgt spid="17"/>
                                        </p:tgtEl>
                                      </p:cBhvr>
                                    </p:animEffect>
                                    <p:set>
                                      <p:cBhvr>
                                        <p:cTn id="445" dur="1" fill="hold">
                                          <p:stCondLst>
                                            <p:cond delay="2999"/>
                                          </p:stCondLst>
                                        </p:cTn>
                                        <p:tgtEl>
                                          <p:spTgt spid="17"/>
                                        </p:tgtEl>
                                        <p:attrNameLst>
                                          <p:attrName>style.visibility</p:attrName>
                                        </p:attrNameLst>
                                      </p:cBhvr>
                                      <p:to>
                                        <p:strVal val="hidden"/>
                                      </p:to>
                                    </p:set>
                                  </p:childTnLst>
                                </p:cTn>
                              </p:par>
                              <p:par>
                                <p:cTn id="446" presetID="3" presetClass="exit" presetSubtype="5" fill="hold" grpId="3" nodeType="withEffect">
                                  <p:stCondLst>
                                    <p:cond delay="0"/>
                                  </p:stCondLst>
                                  <p:childTnLst>
                                    <p:animEffect transition="out" filter="blinds(vertical)">
                                      <p:cBhvr>
                                        <p:cTn id="447" dur="3000"/>
                                        <p:tgtEl>
                                          <p:spTgt spid="18"/>
                                        </p:tgtEl>
                                      </p:cBhvr>
                                    </p:animEffect>
                                    <p:set>
                                      <p:cBhvr>
                                        <p:cTn id="448" dur="1" fill="hold">
                                          <p:stCondLst>
                                            <p:cond delay="2999"/>
                                          </p:stCondLst>
                                        </p:cTn>
                                        <p:tgtEl>
                                          <p:spTgt spid="18"/>
                                        </p:tgtEl>
                                        <p:attrNameLst>
                                          <p:attrName>style.visibility</p:attrName>
                                        </p:attrNameLst>
                                      </p:cBhvr>
                                      <p:to>
                                        <p:strVal val="hidden"/>
                                      </p:to>
                                    </p:set>
                                  </p:childTnLst>
                                </p:cTn>
                              </p:par>
                              <p:par>
                                <p:cTn id="449" presetID="3" presetClass="exit" presetSubtype="5" fill="hold" grpId="3" nodeType="withEffect">
                                  <p:stCondLst>
                                    <p:cond delay="0"/>
                                  </p:stCondLst>
                                  <p:childTnLst>
                                    <p:animEffect transition="out" filter="blinds(vertical)">
                                      <p:cBhvr>
                                        <p:cTn id="450" dur="3000"/>
                                        <p:tgtEl>
                                          <p:spTgt spid="19"/>
                                        </p:tgtEl>
                                      </p:cBhvr>
                                    </p:animEffect>
                                    <p:set>
                                      <p:cBhvr>
                                        <p:cTn id="451" dur="1" fill="hold">
                                          <p:stCondLst>
                                            <p:cond delay="2999"/>
                                          </p:stCondLst>
                                        </p:cTn>
                                        <p:tgtEl>
                                          <p:spTgt spid="19"/>
                                        </p:tgtEl>
                                        <p:attrNameLst>
                                          <p:attrName>style.visibility</p:attrName>
                                        </p:attrNameLst>
                                      </p:cBhvr>
                                      <p:to>
                                        <p:strVal val="hidden"/>
                                      </p:to>
                                    </p:set>
                                  </p:childTnLst>
                                </p:cTn>
                              </p:par>
                              <p:par>
                                <p:cTn id="452" presetID="3" presetClass="exit" presetSubtype="5" fill="hold" grpId="3" nodeType="withEffect">
                                  <p:stCondLst>
                                    <p:cond delay="0"/>
                                  </p:stCondLst>
                                  <p:childTnLst>
                                    <p:animEffect transition="out" filter="blinds(vertical)">
                                      <p:cBhvr>
                                        <p:cTn id="453" dur="3000"/>
                                        <p:tgtEl>
                                          <p:spTgt spid="20"/>
                                        </p:tgtEl>
                                      </p:cBhvr>
                                    </p:animEffect>
                                    <p:set>
                                      <p:cBhvr>
                                        <p:cTn id="454" dur="1" fill="hold">
                                          <p:stCondLst>
                                            <p:cond delay="2999"/>
                                          </p:stCondLst>
                                        </p:cTn>
                                        <p:tgtEl>
                                          <p:spTgt spid="20"/>
                                        </p:tgtEl>
                                        <p:attrNameLst>
                                          <p:attrName>style.visibility</p:attrName>
                                        </p:attrNameLst>
                                      </p:cBhvr>
                                      <p:to>
                                        <p:strVal val="hidden"/>
                                      </p:to>
                                    </p:set>
                                  </p:childTnLst>
                                </p:cTn>
                              </p:par>
                              <p:par>
                                <p:cTn id="455" presetID="3" presetClass="exit" presetSubtype="5" fill="hold" grpId="3" nodeType="withEffect">
                                  <p:stCondLst>
                                    <p:cond delay="0"/>
                                  </p:stCondLst>
                                  <p:childTnLst>
                                    <p:animEffect transition="out" filter="blinds(vertical)">
                                      <p:cBhvr>
                                        <p:cTn id="456" dur="3000"/>
                                        <p:tgtEl>
                                          <p:spTgt spid="21"/>
                                        </p:tgtEl>
                                      </p:cBhvr>
                                    </p:animEffect>
                                    <p:set>
                                      <p:cBhvr>
                                        <p:cTn id="457" dur="1" fill="hold">
                                          <p:stCondLst>
                                            <p:cond delay="2999"/>
                                          </p:stCondLst>
                                        </p:cTn>
                                        <p:tgtEl>
                                          <p:spTgt spid="21"/>
                                        </p:tgtEl>
                                        <p:attrNameLst>
                                          <p:attrName>style.visibility</p:attrName>
                                        </p:attrNameLst>
                                      </p:cBhvr>
                                      <p:to>
                                        <p:strVal val="hidden"/>
                                      </p:to>
                                    </p:set>
                                  </p:childTnLst>
                                </p:cTn>
                              </p:par>
                              <p:par>
                                <p:cTn id="458" presetID="3" presetClass="exit" presetSubtype="5" fill="hold" grpId="3" nodeType="withEffect">
                                  <p:stCondLst>
                                    <p:cond delay="0"/>
                                  </p:stCondLst>
                                  <p:childTnLst>
                                    <p:animEffect transition="out" filter="blinds(vertical)">
                                      <p:cBhvr>
                                        <p:cTn id="459" dur="3000"/>
                                        <p:tgtEl>
                                          <p:spTgt spid="22"/>
                                        </p:tgtEl>
                                      </p:cBhvr>
                                    </p:animEffect>
                                    <p:set>
                                      <p:cBhvr>
                                        <p:cTn id="460" dur="1" fill="hold">
                                          <p:stCondLst>
                                            <p:cond delay="2999"/>
                                          </p:stCondLst>
                                        </p:cTn>
                                        <p:tgtEl>
                                          <p:spTgt spid="22"/>
                                        </p:tgtEl>
                                        <p:attrNameLst>
                                          <p:attrName>style.visibility</p:attrName>
                                        </p:attrNameLst>
                                      </p:cBhvr>
                                      <p:to>
                                        <p:strVal val="hidden"/>
                                      </p:to>
                                    </p:set>
                                  </p:childTnLst>
                                </p:cTn>
                              </p:par>
                              <p:par>
                                <p:cTn id="461" presetID="3" presetClass="exit" presetSubtype="5" fill="hold" grpId="3" nodeType="withEffect">
                                  <p:stCondLst>
                                    <p:cond delay="0"/>
                                  </p:stCondLst>
                                  <p:childTnLst>
                                    <p:animEffect transition="out" filter="blinds(vertical)">
                                      <p:cBhvr>
                                        <p:cTn id="462" dur="3000"/>
                                        <p:tgtEl>
                                          <p:spTgt spid="23"/>
                                        </p:tgtEl>
                                      </p:cBhvr>
                                    </p:animEffect>
                                    <p:set>
                                      <p:cBhvr>
                                        <p:cTn id="463" dur="1" fill="hold">
                                          <p:stCondLst>
                                            <p:cond delay="2999"/>
                                          </p:stCondLst>
                                        </p:cTn>
                                        <p:tgtEl>
                                          <p:spTgt spid="23"/>
                                        </p:tgtEl>
                                        <p:attrNameLst>
                                          <p:attrName>style.visibility</p:attrName>
                                        </p:attrNameLst>
                                      </p:cBhvr>
                                      <p:to>
                                        <p:strVal val="hidden"/>
                                      </p:to>
                                    </p:set>
                                  </p:childTnLst>
                                </p:cTn>
                              </p:par>
                              <p:par>
                                <p:cTn id="464" presetID="3" presetClass="exit" presetSubtype="5" fill="hold" grpId="3" nodeType="withEffect">
                                  <p:stCondLst>
                                    <p:cond delay="0"/>
                                  </p:stCondLst>
                                  <p:childTnLst>
                                    <p:animEffect transition="out" filter="blinds(vertical)">
                                      <p:cBhvr>
                                        <p:cTn id="465" dur="3000"/>
                                        <p:tgtEl>
                                          <p:spTgt spid="24"/>
                                        </p:tgtEl>
                                      </p:cBhvr>
                                    </p:animEffect>
                                    <p:set>
                                      <p:cBhvr>
                                        <p:cTn id="466" dur="1" fill="hold">
                                          <p:stCondLst>
                                            <p:cond delay="2999"/>
                                          </p:stCondLst>
                                        </p:cTn>
                                        <p:tgtEl>
                                          <p:spTgt spid="24"/>
                                        </p:tgtEl>
                                        <p:attrNameLst>
                                          <p:attrName>style.visibility</p:attrName>
                                        </p:attrNameLst>
                                      </p:cBhvr>
                                      <p:to>
                                        <p:strVal val="hidden"/>
                                      </p:to>
                                    </p:set>
                                  </p:childTnLst>
                                </p:cTn>
                              </p:par>
                              <p:par>
                                <p:cTn id="467" presetID="3" presetClass="exit" presetSubtype="5" fill="hold" grpId="3" nodeType="withEffect">
                                  <p:stCondLst>
                                    <p:cond delay="0"/>
                                  </p:stCondLst>
                                  <p:childTnLst>
                                    <p:animEffect transition="out" filter="blinds(vertical)">
                                      <p:cBhvr>
                                        <p:cTn id="468" dur="3000"/>
                                        <p:tgtEl>
                                          <p:spTgt spid="25"/>
                                        </p:tgtEl>
                                      </p:cBhvr>
                                    </p:animEffect>
                                    <p:set>
                                      <p:cBhvr>
                                        <p:cTn id="469" dur="1" fill="hold">
                                          <p:stCondLst>
                                            <p:cond delay="2999"/>
                                          </p:stCondLst>
                                        </p:cTn>
                                        <p:tgtEl>
                                          <p:spTgt spid="25"/>
                                        </p:tgtEl>
                                        <p:attrNameLst>
                                          <p:attrName>style.visibility</p:attrName>
                                        </p:attrNameLst>
                                      </p:cBhvr>
                                      <p:to>
                                        <p:strVal val="hidden"/>
                                      </p:to>
                                    </p:set>
                                  </p:childTnLst>
                                </p:cTn>
                              </p:par>
                              <p:par>
                                <p:cTn id="470" presetID="3" presetClass="exit" presetSubtype="5" fill="hold" grpId="3" nodeType="withEffect">
                                  <p:stCondLst>
                                    <p:cond delay="0"/>
                                  </p:stCondLst>
                                  <p:childTnLst>
                                    <p:animEffect transition="out" filter="blinds(vertical)">
                                      <p:cBhvr>
                                        <p:cTn id="471" dur="3000"/>
                                        <p:tgtEl>
                                          <p:spTgt spid="26"/>
                                        </p:tgtEl>
                                      </p:cBhvr>
                                    </p:animEffect>
                                    <p:set>
                                      <p:cBhvr>
                                        <p:cTn id="472" dur="1" fill="hold">
                                          <p:stCondLst>
                                            <p:cond delay="2999"/>
                                          </p:stCondLst>
                                        </p:cTn>
                                        <p:tgtEl>
                                          <p:spTgt spid="26"/>
                                        </p:tgtEl>
                                        <p:attrNameLst>
                                          <p:attrName>style.visibility</p:attrName>
                                        </p:attrNameLst>
                                      </p:cBhvr>
                                      <p:to>
                                        <p:strVal val="hidden"/>
                                      </p:to>
                                    </p:set>
                                  </p:childTnLst>
                                </p:cTn>
                              </p:par>
                              <p:par>
                                <p:cTn id="473" presetID="3" presetClass="exit" presetSubtype="5" fill="hold" grpId="3" nodeType="withEffect">
                                  <p:stCondLst>
                                    <p:cond delay="0"/>
                                  </p:stCondLst>
                                  <p:childTnLst>
                                    <p:animEffect transition="out" filter="blinds(vertical)">
                                      <p:cBhvr>
                                        <p:cTn id="474" dur="3000"/>
                                        <p:tgtEl>
                                          <p:spTgt spid="27"/>
                                        </p:tgtEl>
                                      </p:cBhvr>
                                    </p:animEffect>
                                    <p:set>
                                      <p:cBhvr>
                                        <p:cTn id="475" dur="1" fill="hold">
                                          <p:stCondLst>
                                            <p:cond delay="2999"/>
                                          </p:stCondLst>
                                        </p:cTn>
                                        <p:tgtEl>
                                          <p:spTgt spid="27"/>
                                        </p:tgtEl>
                                        <p:attrNameLst>
                                          <p:attrName>style.visibility</p:attrName>
                                        </p:attrNameLst>
                                      </p:cBhvr>
                                      <p:to>
                                        <p:strVal val="hidden"/>
                                      </p:to>
                                    </p:set>
                                  </p:childTnLst>
                                </p:cTn>
                              </p:par>
                              <p:par>
                                <p:cTn id="476" presetID="3" presetClass="exit" presetSubtype="5" fill="hold" grpId="3" nodeType="withEffect">
                                  <p:stCondLst>
                                    <p:cond delay="0"/>
                                  </p:stCondLst>
                                  <p:childTnLst>
                                    <p:animEffect transition="out" filter="blinds(vertical)">
                                      <p:cBhvr>
                                        <p:cTn id="477" dur="3000"/>
                                        <p:tgtEl>
                                          <p:spTgt spid="28"/>
                                        </p:tgtEl>
                                      </p:cBhvr>
                                    </p:animEffect>
                                    <p:set>
                                      <p:cBhvr>
                                        <p:cTn id="478" dur="1" fill="hold">
                                          <p:stCondLst>
                                            <p:cond delay="2999"/>
                                          </p:stCondLst>
                                        </p:cTn>
                                        <p:tgtEl>
                                          <p:spTgt spid="28"/>
                                        </p:tgtEl>
                                        <p:attrNameLst>
                                          <p:attrName>style.visibility</p:attrName>
                                        </p:attrNameLst>
                                      </p:cBhvr>
                                      <p:to>
                                        <p:strVal val="hidden"/>
                                      </p:to>
                                    </p:set>
                                  </p:childTnLst>
                                </p:cTn>
                              </p:par>
                              <p:par>
                                <p:cTn id="479" presetID="3" presetClass="exit" presetSubtype="5" fill="hold" grpId="3" nodeType="withEffect">
                                  <p:stCondLst>
                                    <p:cond delay="0"/>
                                  </p:stCondLst>
                                  <p:childTnLst>
                                    <p:animEffect transition="out" filter="blinds(vertical)">
                                      <p:cBhvr>
                                        <p:cTn id="480" dur="3000"/>
                                        <p:tgtEl>
                                          <p:spTgt spid="29"/>
                                        </p:tgtEl>
                                      </p:cBhvr>
                                    </p:animEffect>
                                    <p:set>
                                      <p:cBhvr>
                                        <p:cTn id="481" dur="1" fill="hold">
                                          <p:stCondLst>
                                            <p:cond delay="2999"/>
                                          </p:stCondLst>
                                        </p:cTn>
                                        <p:tgtEl>
                                          <p:spTgt spid="29"/>
                                        </p:tgtEl>
                                        <p:attrNameLst>
                                          <p:attrName>style.visibility</p:attrName>
                                        </p:attrNameLst>
                                      </p:cBhvr>
                                      <p:to>
                                        <p:strVal val="hidden"/>
                                      </p:to>
                                    </p:set>
                                  </p:childTnLst>
                                </p:cTn>
                              </p:par>
                              <p:par>
                                <p:cTn id="482" presetID="3" presetClass="exit" presetSubtype="5" fill="hold" grpId="3" nodeType="withEffect">
                                  <p:stCondLst>
                                    <p:cond delay="0"/>
                                  </p:stCondLst>
                                  <p:childTnLst>
                                    <p:animEffect transition="out" filter="blinds(vertical)">
                                      <p:cBhvr>
                                        <p:cTn id="483" dur="3000"/>
                                        <p:tgtEl>
                                          <p:spTgt spid="30"/>
                                        </p:tgtEl>
                                      </p:cBhvr>
                                    </p:animEffect>
                                    <p:set>
                                      <p:cBhvr>
                                        <p:cTn id="484" dur="1" fill="hold">
                                          <p:stCondLst>
                                            <p:cond delay="2999"/>
                                          </p:stCondLst>
                                        </p:cTn>
                                        <p:tgtEl>
                                          <p:spTgt spid="30"/>
                                        </p:tgtEl>
                                        <p:attrNameLst>
                                          <p:attrName>style.visibility</p:attrName>
                                        </p:attrNameLst>
                                      </p:cBhvr>
                                      <p:to>
                                        <p:strVal val="hidden"/>
                                      </p:to>
                                    </p:set>
                                  </p:childTnLst>
                                </p:cTn>
                              </p:par>
                              <p:par>
                                <p:cTn id="485" presetID="3" presetClass="exit" presetSubtype="10" fill="hold" grpId="5" nodeType="withEffect">
                                  <p:stCondLst>
                                    <p:cond delay="0"/>
                                  </p:stCondLst>
                                  <p:childTnLst>
                                    <p:animEffect transition="out" filter="blinds(horizontal)">
                                      <p:cBhvr>
                                        <p:cTn id="486" dur="3000"/>
                                        <p:tgtEl>
                                          <p:spTgt spid="3"/>
                                        </p:tgtEl>
                                      </p:cBhvr>
                                    </p:animEffect>
                                    <p:set>
                                      <p:cBhvr>
                                        <p:cTn id="487" dur="1" fill="hold">
                                          <p:stCondLst>
                                            <p:cond delay="2999"/>
                                          </p:stCondLst>
                                        </p:cTn>
                                        <p:tgtEl>
                                          <p:spTgt spid="3"/>
                                        </p:tgtEl>
                                        <p:attrNameLst>
                                          <p:attrName>style.visibility</p:attrName>
                                        </p:attrNameLst>
                                      </p:cBhvr>
                                      <p:to>
                                        <p:strVal val="hidden"/>
                                      </p:to>
                                    </p:set>
                                  </p:childTnLst>
                                </p:cTn>
                              </p:par>
                              <p:par>
                                <p:cTn id="488" presetID="3" presetClass="exit" presetSubtype="10" fill="hold" grpId="5" nodeType="withEffect">
                                  <p:stCondLst>
                                    <p:cond delay="0"/>
                                  </p:stCondLst>
                                  <p:childTnLst>
                                    <p:animEffect transition="out" filter="blinds(horizontal)">
                                      <p:cBhvr>
                                        <p:cTn id="489" dur="3000"/>
                                        <p:tgtEl>
                                          <p:spTgt spid="4"/>
                                        </p:tgtEl>
                                      </p:cBhvr>
                                    </p:animEffect>
                                    <p:set>
                                      <p:cBhvr>
                                        <p:cTn id="490" dur="1" fill="hold">
                                          <p:stCondLst>
                                            <p:cond delay="2999"/>
                                          </p:stCondLst>
                                        </p:cTn>
                                        <p:tgtEl>
                                          <p:spTgt spid="4"/>
                                        </p:tgtEl>
                                        <p:attrNameLst>
                                          <p:attrName>style.visibility</p:attrName>
                                        </p:attrNameLst>
                                      </p:cBhvr>
                                      <p:to>
                                        <p:strVal val="hidden"/>
                                      </p:to>
                                    </p:set>
                                  </p:childTnLst>
                                </p:cTn>
                              </p:par>
                              <p:par>
                                <p:cTn id="491" presetID="3" presetClass="exit" presetSubtype="10" fill="hold" grpId="5" nodeType="withEffect">
                                  <p:stCondLst>
                                    <p:cond delay="0"/>
                                  </p:stCondLst>
                                  <p:childTnLst>
                                    <p:animEffect transition="out" filter="blinds(horizontal)">
                                      <p:cBhvr>
                                        <p:cTn id="492" dur="3000"/>
                                        <p:tgtEl>
                                          <p:spTgt spid="5"/>
                                        </p:tgtEl>
                                      </p:cBhvr>
                                    </p:animEffect>
                                    <p:set>
                                      <p:cBhvr>
                                        <p:cTn id="493" dur="1" fill="hold">
                                          <p:stCondLst>
                                            <p:cond delay="2999"/>
                                          </p:stCondLst>
                                        </p:cTn>
                                        <p:tgtEl>
                                          <p:spTgt spid="5"/>
                                        </p:tgtEl>
                                        <p:attrNameLst>
                                          <p:attrName>style.visibility</p:attrName>
                                        </p:attrNameLst>
                                      </p:cBhvr>
                                      <p:to>
                                        <p:strVal val="hidden"/>
                                      </p:to>
                                    </p:set>
                                  </p:childTnLst>
                                </p:cTn>
                              </p:par>
                              <p:par>
                                <p:cTn id="494" presetID="3" presetClass="exit" presetSubtype="10" fill="hold" grpId="5" nodeType="withEffect">
                                  <p:stCondLst>
                                    <p:cond delay="0"/>
                                  </p:stCondLst>
                                  <p:childTnLst>
                                    <p:animEffect transition="out" filter="blinds(horizontal)">
                                      <p:cBhvr>
                                        <p:cTn id="495" dur="3000"/>
                                        <p:tgtEl>
                                          <p:spTgt spid="6"/>
                                        </p:tgtEl>
                                      </p:cBhvr>
                                    </p:animEffect>
                                    <p:set>
                                      <p:cBhvr>
                                        <p:cTn id="496" dur="1" fill="hold">
                                          <p:stCondLst>
                                            <p:cond delay="2999"/>
                                          </p:stCondLst>
                                        </p:cTn>
                                        <p:tgtEl>
                                          <p:spTgt spid="6"/>
                                        </p:tgtEl>
                                        <p:attrNameLst>
                                          <p:attrName>style.visibility</p:attrName>
                                        </p:attrNameLst>
                                      </p:cBhvr>
                                      <p:to>
                                        <p:strVal val="hidden"/>
                                      </p:to>
                                    </p:set>
                                  </p:childTnLst>
                                </p:cTn>
                              </p:par>
                              <p:par>
                                <p:cTn id="497" presetID="3" presetClass="exit" presetSubtype="10" fill="hold" grpId="5" nodeType="withEffect">
                                  <p:stCondLst>
                                    <p:cond delay="0"/>
                                  </p:stCondLst>
                                  <p:childTnLst>
                                    <p:animEffect transition="out" filter="blinds(horizontal)">
                                      <p:cBhvr>
                                        <p:cTn id="498" dur="3000"/>
                                        <p:tgtEl>
                                          <p:spTgt spid="7"/>
                                        </p:tgtEl>
                                      </p:cBhvr>
                                    </p:animEffect>
                                    <p:set>
                                      <p:cBhvr>
                                        <p:cTn id="499" dur="1" fill="hold">
                                          <p:stCondLst>
                                            <p:cond delay="2999"/>
                                          </p:stCondLst>
                                        </p:cTn>
                                        <p:tgtEl>
                                          <p:spTgt spid="7"/>
                                        </p:tgtEl>
                                        <p:attrNameLst>
                                          <p:attrName>style.visibility</p:attrName>
                                        </p:attrNameLst>
                                      </p:cBhvr>
                                      <p:to>
                                        <p:strVal val="hidden"/>
                                      </p:to>
                                    </p:set>
                                  </p:childTnLst>
                                </p:cTn>
                              </p:par>
                              <p:par>
                                <p:cTn id="500" presetID="3" presetClass="exit" presetSubtype="10" fill="hold" grpId="5" nodeType="withEffect">
                                  <p:stCondLst>
                                    <p:cond delay="0"/>
                                  </p:stCondLst>
                                  <p:childTnLst>
                                    <p:animEffect transition="out" filter="blinds(horizontal)">
                                      <p:cBhvr>
                                        <p:cTn id="501" dur="3000"/>
                                        <p:tgtEl>
                                          <p:spTgt spid="8"/>
                                        </p:tgtEl>
                                      </p:cBhvr>
                                    </p:animEffect>
                                    <p:set>
                                      <p:cBhvr>
                                        <p:cTn id="502" dur="1" fill="hold">
                                          <p:stCondLst>
                                            <p:cond delay="2999"/>
                                          </p:stCondLst>
                                        </p:cTn>
                                        <p:tgtEl>
                                          <p:spTgt spid="8"/>
                                        </p:tgtEl>
                                        <p:attrNameLst>
                                          <p:attrName>style.visibility</p:attrName>
                                        </p:attrNameLst>
                                      </p:cBhvr>
                                      <p:to>
                                        <p:strVal val="hidden"/>
                                      </p:to>
                                    </p:set>
                                  </p:childTnLst>
                                </p:cTn>
                              </p:par>
                              <p:par>
                                <p:cTn id="503" presetID="3" presetClass="exit" presetSubtype="10" fill="hold" grpId="5" nodeType="withEffect">
                                  <p:stCondLst>
                                    <p:cond delay="0"/>
                                  </p:stCondLst>
                                  <p:childTnLst>
                                    <p:animEffect transition="out" filter="blinds(horizontal)">
                                      <p:cBhvr>
                                        <p:cTn id="504" dur="3000"/>
                                        <p:tgtEl>
                                          <p:spTgt spid="9"/>
                                        </p:tgtEl>
                                      </p:cBhvr>
                                    </p:animEffect>
                                    <p:set>
                                      <p:cBhvr>
                                        <p:cTn id="505" dur="1" fill="hold">
                                          <p:stCondLst>
                                            <p:cond delay="2999"/>
                                          </p:stCondLst>
                                        </p:cTn>
                                        <p:tgtEl>
                                          <p:spTgt spid="9"/>
                                        </p:tgtEl>
                                        <p:attrNameLst>
                                          <p:attrName>style.visibility</p:attrName>
                                        </p:attrNameLst>
                                      </p:cBhvr>
                                      <p:to>
                                        <p:strVal val="hidden"/>
                                      </p:to>
                                    </p:set>
                                  </p:childTnLst>
                                </p:cTn>
                              </p:par>
                              <p:par>
                                <p:cTn id="506" presetID="3" presetClass="exit" presetSubtype="10" fill="hold" grpId="5" nodeType="withEffect">
                                  <p:stCondLst>
                                    <p:cond delay="0"/>
                                  </p:stCondLst>
                                  <p:childTnLst>
                                    <p:animEffect transition="out" filter="blinds(horizontal)">
                                      <p:cBhvr>
                                        <p:cTn id="507" dur="3000"/>
                                        <p:tgtEl>
                                          <p:spTgt spid="10"/>
                                        </p:tgtEl>
                                      </p:cBhvr>
                                    </p:animEffect>
                                    <p:set>
                                      <p:cBhvr>
                                        <p:cTn id="508" dur="1" fill="hold">
                                          <p:stCondLst>
                                            <p:cond delay="2999"/>
                                          </p:stCondLst>
                                        </p:cTn>
                                        <p:tgtEl>
                                          <p:spTgt spid="10"/>
                                        </p:tgtEl>
                                        <p:attrNameLst>
                                          <p:attrName>style.visibility</p:attrName>
                                        </p:attrNameLst>
                                      </p:cBhvr>
                                      <p:to>
                                        <p:strVal val="hidden"/>
                                      </p:to>
                                    </p:set>
                                  </p:childTnLst>
                                </p:cTn>
                              </p:par>
                              <p:par>
                                <p:cTn id="509" presetID="3" presetClass="exit" presetSubtype="10" fill="hold" grpId="5" nodeType="withEffect">
                                  <p:stCondLst>
                                    <p:cond delay="0"/>
                                  </p:stCondLst>
                                  <p:childTnLst>
                                    <p:animEffect transition="out" filter="blinds(horizontal)">
                                      <p:cBhvr>
                                        <p:cTn id="510" dur="3000"/>
                                        <p:tgtEl>
                                          <p:spTgt spid="11"/>
                                        </p:tgtEl>
                                      </p:cBhvr>
                                    </p:animEffect>
                                    <p:set>
                                      <p:cBhvr>
                                        <p:cTn id="511" dur="1" fill="hold">
                                          <p:stCondLst>
                                            <p:cond delay="2999"/>
                                          </p:stCondLst>
                                        </p:cTn>
                                        <p:tgtEl>
                                          <p:spTgt spid="11"/>
                                        </p:tgtEl>
                                        <p:attrNameLst>
                                          <p:attrName>style.visibility</p:attrName>
                                        </p:attrNameLst>
                                      </p:cBhvr>
                                      <p:to>
                                        <p:strVal val="hidden"/>
                                      </p:to>
                                    </p:set>
                                  </p:childTnLst>
                                </p:cTn>
                              </p:par>
                              <p:par>
                                <p:cTn id="512" presetID="3" presetClass="exit" presetSubtype="10" fill="hold" grpId="5" nodeType="withEffect">
                                  <p:stCondLst>
                                    <p:cond delay="0"/>
                                  </p:stCondLst>
                                  <p:childTnLst>
                                    <p:animEffect transition="out" filter="blinds(horizontal)">
                                      <p:cBhvr>
                                        <p:cTn id="513" dur="3000"/>
                                        <p:tgtEl>
                                          <p:spTgt spid="12"/>
                                        </p:tgtEl>
                                      </p:cBhvr>
                                    </p:animEffect>
                                    <p:set>
                                      <p:cBhvr>
                                        <p:cTn id="514" dur="1" fill="hold">
                                          <p:stCondLst>
                                            <p:cond delay="2999"/>
                                          </p:stCondLst>
                                        </p:cTn>
                                        <p:tgtEl>
                                          <p:spTgt spid="12"/>
                                        </p:tgtEl>
                                        <p:attrNameLst>
                                          <p:attrName>style.visibility</p:attrName>
                                        </p:attrNameLst>
                                      </p:cBhvr>
                                      <p:to>
                                        <p:strVal val="hidden"/>
                                      </p:to>
                                    </p:set>
                                  </p:childTnLst>
                                </p:cTn>
                              </p:par>
                              <p:par>
                                <p:cTn id="515" presetID="3" presetClass="exit" presetSubtype="10" fill="hold" grpId="5" nodeType="withEffect">
                                  <p:stCondLst>
                                    <p:cond delay="0"/>
                                  </p:stCondLst>
                                  <p:childTnLst>
                                    <p:animEffect transition="out" filter="blinds(horizontal)">
                                      <p:cBhvr>
                                        <p:cTn id="516" dur="3000"/>
                                        <p:tgtEl>
                                          <p:spTgt spid="13"/>
                                        </p:tgtEl>
                                      </p:cBhvr>
                                    </p:animEffect>
                                    <p:set>
                                      <p:cBhvr>
                                        <p:cTn id="517" dur="1" fill="hold">
                                          <p:stCondLst>
                                            <p:cond delay="2999"/>
                                          </p:stCondLst>
                                        </p:cTn>
                                        <p:tgtEl>
                                          <p:spTgt spid="13"/>
                                        </p:tgtEl>
                                        <p:attrNameLst>
                                          <p:attrName>style.visibility</p:attrName>
                                        </p:attrNameLst>
                                      </p:cBhvr>
                                      <p:to>
                                        <p:strVal val="hidden"/>
                                      </p:to>
                                    </p:set>
                                  </p:childTnLst>
                                </p:cTn>
                              </p:par>
                              <p:par>
                                <p:cTn id="518" presetID="3" presetClass="exit" presetSubtype="10" fill="hold" grpId="5" nodeType="withEffect">
                                  <p:stCondLst>
                                    <p:cond delay="0"/>
                                  </p:stCondLst>
                                  <p:childTnLst>
                                    <p:animEffect transition="out" filter="blinds(horizontal)">
                                      <p:cBhvr>
                                        <p:cTn id="519" dur="3000"/>
                                        <p:tgtEl>
                                          <p:spTgt spid="14"/>
                                        </p:tgtEl>
                                      </p:cBhvr>
                                    </p:animEffect>
                                    <p:set>
                                      <p:cBhvr>
                                        <p:cTn id="520" dur="1" fill="hold">
                                          <p:stCondLst>
                                            <p:cond delay="2999"/>
                                          </p:stCondLst>
                                        </p:cTn>
                                        <p:tgtEl>
                                          <p:spTgt spid="14"/>
                                        </p:tgtEl>
                                        <p:attrNameLst>
                                          <p:attrName>style.visibility</p:attrName>
                                        </p:attrNameLst>
                                      </p:cBhvr>
                                      <p:to>
                                        <p:strVal val="hidden"/>
                                      </p:to>
                                    </p:set>
                                  </p:childTnLst>
                                </p:cTn>
                              </p:par>
                              <p:par>
                                <p:cTn id="521" presetID="3" presetClass="exit" presetSubtype="10" fill="hold" grpId="5" nodeType="withEffect">
                                  <p:stCondLst>
                                    <p:cond delay="0"/>
                                  </p:stCondLst>
                                  <p:childTnLst>
                                    <p:animEffect transition="out" filter="blinds(horizontal)">
                                      <p:cBhvr>
                                        <p:cTn id="522" dur="3000"/>
                                        <p:tgtEl>
                                          <p:spTgt spid="15"/>
                                        </p:tgtEl>
                                      </p:cBhvr>
                                    </p:animEffect>
                                    <p:set>
                                      <p:cBhvr>
                                        <p:cTn id="523" dur="1" fill="hold">
                                          <p:stCondLst>
                                            <p:cond delay="2999"/>
                                          </p:stCondLst>
                                        </p:cTn>
                                        <p:tgtEl>
                                          <p:spTgt spid="15"/>
                                        </p:tgtEl>
                                        <p:attrNameLst>
                                          <p:attrName>style.visibility</p:attrName>
                                        </p:attrNameLst>
                                      </p:cBhvr>
                                      <p:to>
                                        <p:strVal val="hidden"/>
                                      </p:to>
                                    </p:set>
                                  </p:childTnLst>
                                </p:cTn>
                              </p:par>
                              <p:par>
                                <p:cTn id="524" presetID="3" presetClass="exit" presetSubtype="10" fill="hold" grpId="5" nodeType="withEffect">
                                  <p:stCondLst>
                                    <p:cond delay="0"/>
                                  </p:stCondLst>
                                  <p:childTnLst>
                                    <p:animEffect transition="out" filter="blinds(horizontal)">
                                      <p:cBhvr>
                                        <p:cTn id="525" dur="3000"/>
                                        <p:tgtEl>
                                          <p:spTgt spid="16"/>
                                        </p:tgtEl>
                                      </p:cBhvr>
                                    </p:animEffect>
                                    <p:set>
                                      <p:cBhvr>
                                        <p:cTn id="526" dur="1" fill="hold">
                                          <p:stCondLst>
                                            <p:cond delay="2999"/>
                                          </p:stCondLst>
                                        </p:cTn>
                                        <p:tgtEl>
                                          <p:spTgt spid="16"/>
                                        </p:tgtEl>
                                        <p:attrNameLst>
                                          <p:attrName>style.visibility</p:attrName>
                                        </p:attrNameLst>
                                      </p:cBhvr>
                                      <p:to>
                                        <p:strVal val="hidden"/>
                                      </p:to>
                                    </p:set>
                                  </p:childTnLst>
                                </p:cTn>
                              </p:par>
                              <p:par>
                                <p:cTn id="527" presetID="3" presetClass="exit" presetSubtype="10" fill="hold" grpId="5" nodeType="withEffect">
                                  <p:stCondLst>
                                    <p:cond delay="0"/>
                                  </p:stCondLst>
                                  <p:childTnLst>
                                    <p:animEffect transition="out" filter="blinds(horizontal)">
                                      <p:cBhvr>
                                        <p:cTn id="528" dur="3000"/>
                                        <p:tgtEl>
                                          <p:spTgt spid="17"/>
                                        </p:tgtEl>
                                      </p:cBhvr>
                                    </p:animEffect>
                                    <p:set>
                                      <p:cBhvr>
                                        <p:cTn id="529" dur="1" fill="hold">
                                          <p:stCondLst>
                                            <p:cond delay="2999"/>
                                          </p:stCondLst>
                                        </p:cTn>
                                        <p:tgtEl>
                                          <p:spTgt spid="17"/>
                                        </p:tgtEl>
                                        <p:attrNameLst>
                                          <p:attrName>style.visibility</p:attrName>
                                        </p:attrNameLst>
                                      </p:cBhvr>
                                      <p:to>
                                        <p:strVal val="hidden"/>
                                      </p:to>
                                    </p:set>
                                  </p:childTnLst>
                                </p:cTn>
                              </p:par>
                              <p:par>
                                <p:cTn id="530" presetID="3" presetClass="exit" presetSubtype="10" fill="hold" grpId="5" nodeType="withEffect">
                                  <p:stCondLst>
                                    <p:cond delay="0"/>
                                  </p:stCondLst>
                                  <p:childTnLst>
                                    <p:animEffect transition="out" filter="blinds(horizontal)">
                                      <p:cBhvr>
                                        <p:cTn id="531" dur="3000"/>
                                        <p:tgtEl>
                                          <p:spTgt spid="18"/>
                                        </p:tgtEl>
                                      </p:cBhvr>
                                    </p:animEffect>
                                    <p:set>
                                      <p:cBhvr>
                                        <p:cTn id="532" dur="1" fill="hold">
                                          <p:stCondLst>
                                            <p:cond delay="2999"/>
                                          </p:stCondLst>
                                        </p:cTn>
                                        <p:tgtEl>
                                          <p:spTgt spid="18"/>
                                        </p:tgtEl>
                                        <p:attrNameLst>
                                          <p:attrName>style.visibility</p:attrName>
                                        </p:attrNameLst>
                                      </p:cBhvr>
                                      <p:to>
                                        <p:strVal val="hidden"/>
                                      </p:to>
                                    </p:set>
                                  </p:childTnLst>
                                </p:cTn>
                              </p:par>
                              <p:par>
                                <p:cTn id="533" presetID="3" presetClass="exit" presetSubtype="10" fill="hold" grpId="5" nodeType="withEffect">
                                  <p:stCondLst>
                                    <p:cond delay="0"/>
                                  </p:stCondLst>
                                  <p:childTnLst>
                                    <p:animEffect transition="out" filter="blinds(horizontal)">
                                      <p:cBhvr>
                                        <p:cTn id="534" dur="3000"/>
                                        <p:tgtEl>
                                          <p:spTgt spid="19"/>
                                        </p:tgtEl>
                                      </p:cBhvr>
                                    </p:animEffect>
                                    <p:set>
                                      <p:cBhvr>
                                        <p:cTn id="535" dur="1" fill="hold">
                                          <p:stCondLst>
                                            <p:cond delay="2999"/>
                                          </p:stCondLst>
                                        </p:cTn>
                                        <p:tgtEl>
                                          <p:spTgt spid="19"/>
                                        </p:tgtEl>
                                        <p:attrNameLst>
                                          <p:attrName>style.visibility</p:attrName>
                                        </p:attrNameLst>
                                      </p:cBhvr>
                                      <p:to>
                                        <p:strVal val="hidden"/>
                                      </p:to>
                                    </p:set>
                                  </p:childTnLst>
                                </p:cTn>
                              </p:par>
                              <p:par>
                                <p:cTn id="536" presetID="3" presetClass="exit" presetSubtype="10" fill="hold" grpId="5" nodeType="withEffect">
                                  <p:stCondLst>
                                    <p:cond delay="0"/>
                                  </p:stCondLst>
                                  <p:childTnLst>
                                    <p:animEffect transition="out" filter="blinds(horizontal)">
                                      <p:cBhvr>
                                        <p:cTn id="537" dur="3000"/>
                                        <p:tgtEl>
                                          <p:spTgt spid="20"/>
                                        </p:tgtEl>
                                      </p:cBhvr>
                                    </p:animEffect>
                                    <p:set>
                                      <p:cBhvr>
                                        <p:cTn id="538" dur="1" fill="hold">
                                          <p:stCondLst>
                                            <p:cond delay="2999"/>
                                          </p:stCondLst>
                                        </p:cTn>
                                        <p:tgtEl>
                                          <p:spTgt spid="20"/>
                                        </p:tgtEl>
                                        <p:attrNameLst>
                                          <p:attrName>style.visibility</p:attrName>
                                        </p:attrNameLst>
                                      </p:cBhvr>
                                      <p:to>
                                        <p:strVal val="hidden"/>
                                      </p:to>
                                    </p:set>
                                  </p:childTnLst>
                                </p:cTn>
                              </p:par>
                              <p:par>
                                <p:cTn id="539" presetID="3" presetClass="exit" presetSubtype="10" fill="hold" grpId="5" nodeType="withEffect">
                                  <p:stCondLst>
                                    <p:cond delay="0"/>
                                  </p:stCondLst>
                                  <p:childTnLst>
                                    <p:animEffect transition="out" filter="blinds(horizontal)">
                                      <p:cBhvr>
                                        <p:cTn id="540" dur="3000"/>
                                        <p:tgtEl>
                                          <p:spTgt spid="21"/>
                                        </p:tgtEl>
                                      </p:cBhvr>
                                    </p:animEffect>
                                    <p:set>
                                      <p:cBhvr>
                                        <p:cTn id="541" dur="1" fill="hold">
                                          <p:stCondLst>
                                            <p:cond delay="2999"/>
                                          </p:stCondLst>
                                        </p:cTn>
                                        <p:tgtEl>
                                          <p:spTgt spid="21"/>
                                        </p:tgtEl>
                                        <p:attrNameLst>
                                          <p:attrName>style.visibility</p:attrName>
                                        </p:attrNameLst>
                                      </p:cBhvr>
                                      <p:to>
                                        <p:strVal val="hidden"/>
                                      </p:to>
                                    </p:set>
                                  </p:childTnLst>
                                </p:cTn>
                              </p:par>
                              <p:par>
                                <p:cTn id="542" presetID="3" presetClass="exit" presetSubtype="10" fill="hold" grpId="5" nodeType="withEffect">
                                  <p:stCondLst>
                                    <p:cond delay="0"/>
                                  </p:stCondLst>
                                  <p:childTnLst>
                                    <p:animEffect transition="out" filter="blinds(horizontal)">
                                      <p:cBhvr>
                                        <p:cTn id="543" dur="3000"/>
                                        <p:tgtEl>
                                          <p:spTgt spid="22"/>
                                        </p:tgtEl>
                                      </p:cBhvr>
                                    </p:animEffect>
                                    <p:set>
                                      <p:cBhvr>
                                        <p:cTn id="544" dur="1" fill="hold">
                                          <p:stCondLst>
                                            <p:cond delay="2999"/>
                                          </p:stCondLst>
                                        </p:cTn>
                                        <p:tgtEl>
                                          <p:spTgt spid="22"/>
                                        </p:tgtEl>
                                        <p:attrNameLst>
                                          <p:attrName>style.visibility</p:attrName>
                                        </p:attrNameLst>
                                      </p:cBhvr>
                                      <p:to>
                                        <p:strVal val="hidden"/>
                                      </p:to>
                                    </p:set>
                                  </p:childTnLst>
                                </p:cTn>
                              </p:par>
                              <p:par>
                                <p:cTn id="545" presetID="3" presetClass="exit" presetSubtype="10" fill="hold" grpId="5" nodeType="withEffect">
                                  <p:stCondLst>
                                    <p:cond delay="0"/>
                                  </p:stCondLst>
                                  <p:childTnLst>
                                    <p:animEffect transition="out" filter="blinds(horizontal)">
                                      <p:cBhvr>
                                        <p:cTn id="546" dur="3000"/>
                                        <p:tgtEl>
                                          <p:spTgt spid="23"/>
                                        </p:tgtEl>
                                      </p:cBhvr>
                                    </p:animEffect>
                                    <p:set>
                                      <p:cBhvr>
                                        <p:cTn id="547" dur="1" fill="hold">
                                          <p:stCondLst>
                                            <p:cond delay="2999"/>
                                          </p:stCondLst>
                                        </p:cTn>
                                        <p:tgtEl>
                                          <p:spTgt spid="23"/>
                                        </p:tgtEl>
                                        <p:attrNameLst>
                                          <p:attrName>style.visibility</p:attrName>
                                        </p:attrNameLst>
                                      </p:cBhvr>
                                      <p:to>
                                        <p:strVal val="hidden"/>
                                      </p:to>
                                    </p:set>
                                  </p:childTnLst>
                                </p:cTn>
                              </p:par>
                              <p:par>
                                <p:cTn id="548" presetID="3" presetClass="exit" presetSubtype="10" fill="hold" grpId="5" nodeType="withEffect">
                                  <p:stCondLst>
                                    <p:cond delay="0"/>
                                  </p:stCondLst>
                                  <p:childTnLst>
                                    <p:animEffect transition="out" filter="blinds(horizontal)">
                                      <p:cBhvr>
                                        <p:cTn id="549" dur="3000"/>
                                        <p:tgtEl>
                                          <p:spTgt spid="24"/>
                                        </p:tgtEl>
                                      </p:cBhvr>
                                    </p:animEffect>
                                    <p:set>
                                      <p:cBhvr>
                                        <p:cTn id="550" dur="1" fill="hold">
                                          <p:stCondLst>
                                            <p:cond delay="2999"/>
                                          </p:stCondLst>
                                        </p:cTn>
                                        <p:tgtEl>
                                          <p:spTgt spid="24"/>
                                        </p:tgtEl>
                                        <p:attrNameLst>
                                          <p:attrName>style.visibility</p:attrName>
                                        </p:attrNameLst>
                                      </p:cBhvr>
                                      <p:to>
                                        <p:strVal val="hidden"/>
                                      </p:to>
                                    </p:set>
                                  </p:childTnLst>
                                </p:cTn>
                              </p:par>
                              <p:par>
                                <p:cTn id="551" presetID="3" presetClass="exit" presetSubtype="10" fill="hold" grpId="5" nodeType="withEffect">
                                  <p:stCondLst>
                                    <p:cond delay="0"/>
                                  </p:stCondLst>
                                  <p:childTnLst>
                                    <p:animEffect transition="out" filter="blinds(horizontal)">
                                      <p:cBhvr>
                                        <p:cTn id="552" dur="3000"/>
                                        <p:tgtEl>
                                          <p:spTgt spid="25"/>
                                        </p:tgtEl>
                                      </p:cBhvr>
                                    </p:animEffect>
                                    <p:set>
                                      <p:cBhvr>
                                        <p:cTn id="553" dur="1" fill="hold">
                                          <p:stCondLst>
                                            <p:cond delay="2999"/>
                                          </p:stCondLst>
                                        </p:cTn>
                                        <p:tgtEl>
                                          <p:spTgt spid="25"/>
                                        </p:tgtEl>
                                        <p:attrNameLst>
                                          <p:attrName>style.visibility</p:attrName>
                                        </p:attrNameLst>
                                      </p:cBhvr>
                                      <p:to>
                                        <p:strVal val="hidden"/>
                                      </p:to>
                                    </p:set>
                                  </p:childTnLst>
                                </p:cTn>
                              </p:par>
                              <p:par>
                                <p:cTn id="554" presetID="3" presetClass="exit" presetSubtype="10" fill="hold" grpId="5" nodeType="withEffect">
                                  <p:stCondLst>
                                    <p:cond delay="0"/>
                                  </p:stCondLst>
                                  <p:childTnLst>
                                    <p:animEffect transition="out" filter="blinds(horizontal)">
                                      <p:cBhvr>
                                        <p:cTn id="555" dur="3000"/>
                                        <p:tgtEl>
                                          <p:spTgt spid="26"/>
                                        </p:tgtEl>
                                      </p:cBhvr>
                                    </p:animEffect>
                                    <p:set>
                                      <p:cBhvr>
                                        <p:cTn id="556" dur="1" fill="hold">
                                          <p:stCondLst>
                                            <p:cond delay="2999"/>
                                          </p:stCondLst>
                                        </p:cTn>
                                        <p:tgtEl>
                                          <p:spTgt spid="26"/>
                                        </p:tgtEl>
                                        <p:attrNameLst>
                                          <p:attrName>style.visibility</p:attrName>
                                        </p:attrNameLst>
                                      </p:cBhvr>
                                      <p:to>
                                        <p:strVal val="hidden"/>
                                      </p:to>
                                    </p:set>
                                  </p:childTnLst>
                                </p:cTn>
                              </p:par>
                              <p:par>
                                <p:cTn id="557" presetID="3" presetClass="exit" presetSubtype="10" fill="hold" grpId="5" nodeType="withEffect">
                                  <p:stCondLst>
                                    <p:cond delay="0"/>
                                  </p:stCondLst>
                                  <p:childTnLst>
                                    <p:animEffect transition="out" filter="blinds(horizontal)">
                                      <p:cBhvr>
                                        <p:cTn id="558" dur="3000"/>
                                        <p:tgtEl>
                                          <p:spTgt spid="27"/>
                                        </p:tgtEl>
                                      </p:cBhvr>
                                    </p:animEffect>
                                    <p:set>
                                      <p:cBhvr>
                                        <p:cTn id="559" dur="1" fill="hold">
                                          <p:stCondLst>
                                            <p:cond delay="2999"/>
                                          </p:stCondLst>
                                        </p:cTn>
                                        <p:tgtEl>
                                          <p:spTgt spid="27"/>
                                        </p:tgtEl>
                                        <p:attrNameLst>
                                          <p:attrName>style.visibility</p:attrName>
                                        </p:attrNameLst>
                                      </p:cBhvr>
                                      <p:to>
                                        <p:strVal val="hidden"/>
                                      </p:to>
                                    </p:set>
                                  </p:childTnLst>
                                </p:cTn>
                              </p:par>
                              <p:par>
                                <p:cTn id="560" presetID="3" presetClass="exit" presetSubtype="10" fill="hold" grpId="5" nodeType="withEffect">
                                  <p:stCondLst>
                                    <p:cond delay="0"/>
                                  </p:stCondLst>
                                  <p:childTnLst>
                                    <p:animEffect transition="out" filter="blinds(horizontal)">
                                      <p:cBhvr>
                                        <p:cTn id="561" dur="3000"/>
                                        <p:tgtEl>
                                          <p:spTgt spid="28"/>
                                        </p:tgtEl>
                                      </p:cBhvr>
                                    </p:animEffect>
                                    <p:set>
                                      <p:cBhvr>
                                        <p:cTn id="562" dur="1" fill="hold">
                                          <p:stCondLst>
                                            <p:cond delay="2999"/>
                                          </p:stCondLst>
                                        </p:cTn>
                                        <p:tgtEl>
                                          <p:spTgt spid="28"/>
                                        </p:tgtEl>
                                        <p:attrNameLst>
                                          <p:attrName>style.visibility</p:attrName>
                                        </p:attrNameLst>
                                      </p:cBhvr>
                                      <p:to>
                                        <p:strVal val="hidden"/>
                                      </p:to>
                                    </p:set>
                                  </p:childTnLst>
                                </p:cTn>
                              </p:par>
                              <p:par>
                                <p:cTn id="563" presetID="3" presetClass="exit" presetSubtype="10" fill="hold" grpId="5" nodeType="withEffect">
                                  <p:stCondLst>
                                    <p:cond delay="0"/>
                                  </p:stCondLst>
                                  <p:childTnLst>
                                    <p:animEffect transition="out" filter="blinds(horizontal)">
                                      <p:cBhvr>
                                        <p:cTn id="564" dur="3000"/>
                                        <p:tgtEl>
                                          <p:spTgt spid="29"/>
                                        </p:tgtEl>
                                      </p:cBhvr>
                                    </p:animEffect>
                                    <p:set>
                                      <p:cBhvr>
                                        <p:cTn id="565" dur="1" fill="hold">
                                          <p:stCondLst>
                                            <p:cond delay="2999"/>
                                          </p:stCondLst>
                                        </p:cTn>
                                        <p:tgtEl>
                                          <p:spTgt spid="29"/>
                                        </p:tgtEl>
                                        <p:attrNameLst>
                                          <p:attrName>style.visibility</p:attrName>
                                        </p:attrNameLst>
                                      </p:cBhvr>
                                      <p:to>
                                        <p:strVal val="hidden"/>
                                      </p:to>
                                    </p:set>
                                  </p:childTnLst>
                                </p:cTn>
                              </p:par>
                              <p:par>
                                <p:cTn id="566" presetID="3" presetClass="exit" presetSubtype="10" fill="hold" grpId="5" nodeType="withEffect">
                                  <p:stCondLst>
                                    <p:cond delay="0"/>
                                  </p:stCondLst>
                                  <p:childTnLst>
                                    <p:animEffect transition="out" filter="blinds(horizontal)">
                                      <p:cBhvr>
                                        <p:cTn id="567" dur="3000"/>
                                        <p:tgtEl>
                                          <p:spTgt spid="30"/>
                                        </p:tgtEl>
                                      </p:cBhvr>
                                    </p:animEffect>
                                    <p:set>
                                      <p:cBhvr>
                                        <p:cTn id="568" dur="1" fill="hold">
                                          <p:stCondLst>
                                            <p:cond delay="2999"/>
                                          </p:stCondLst>
                                        </p:cTn>
                                        <p:tgtEl>
                                          <p:spTgt spid="30"/>
                                        </p:tgtEl>
                                        <p:attrNameLst>
                                          <p:attrName>style.visibility</p:attrName>
                                        </p:attrNameLst>
                                      </p:cBhvr>
                                      <p:to>
                                        <p:strVal val="hidden"/>
                                      </p:to>
                                    </p:set>
                                  </p:childTnLst>
                                </p:cTn>
                              </p:par>
                              <p:par>
                                <p:cTn id="569" presetID="23" presetClass="entr" presetSubtype="288" fill="hold" nodeType="withEffect">
                                  <p:stCondLst>
                                    <p:cond delay="0"/>
                                  </p:stCondLst>
                                  <p:childTnLst>
                                    <p:set>
                                      <p:cBhvr>
                                        <p:cTn id="570" dur="1" fill="hold">
                                          <p:stCondLst>
                                            <p:cond delay="0"/>
                                          </p:stCondLst>
                                        </p:cTn>
                                        <p:tgtEl>
                                          <p:spTgt spid="2"/>
                                        </p:tgtEl>
                                        <p:attrNameLst>
                                          <p:attrName>style.visibility</p:attrName>
                                        </p:attrNameLst>
                                      </p:cBhvr>
                                      <p:to>
                                        <p:strVal val="visible"/>
                                      </p:to>
                                    </p:set>
                                    <p:anim calcmode="lin" valueType="num">
                                      <p:cBhvr>
                                        <p:cTn id="571" dur="3000" fill="hold"/>
                                        <p:tgtEl>
                                          <p:spTgt spid="2"/>
                                        </p:tgtEl>
                                        <p:attrNameLst>
                                          <p:attrName>ppt_w</p:attrName>
                                        </p:attrNameLst>
                                      </p:cBhvr>
                                      <p:tavLst>
                                        <p:tav tm="0">
                                          <p:val>
                                            <p:strVal val="4/3*#ppt_w"/>
                                          </p:val>
                                        </p:tav>
                                        <p:tav tm="100000">
                                          <p:val>
                                            <p:strVal val="#ppt_w"/>
                                          </p:val>
                                        </p:tav>
                                      </p:tavLst>
                                    </p:anim>
                                    <p:anim calcmode="lin" valueType="num">
                                      <p:cBhvr>
                                        <p:cTn id="572" dur="3000" fill="hold"/>
                                        <p:tgtEl>
                                          <p:spTgt spid="2"/>
                                        </p:tgtEl>
                                        <p:attrNameLst>
                                          <p:attrName>ppt_h</p:attrName>
                                        </p:attrNameLst>
                                      </p:cBhvr>
                                      <p:tavLst>
                                        <p:tav tm="0">
                                          <p:val>
                                            <p:strVal val="4/3*#ppt_h"/>
                                          </p:val>
                                        </p:tav>
                                        <p:tav tm="100000">
                                          <p:val>
                                            <p:strVal val="#ppt_h"/>
                                          </p:val>
                                        </p:tav>
                                      </p:tavLst>
                                    </p:anim>
                                  </p:childTnLst>
                                </p:cTn>
                              </p:par>
                              <p:par>
                                <p:cTn id="573" presetID="16" presetClass="entr" presetSubtype="37" fill="hold" nodeType="withEffect">
                                  <p:stCondLst>
                                    <p:cond delay="0"/>
                                  </p:stCondLst>
                                  <p:childTnLst>
                                    <p:set>
                                      <p:cBhvr>
                                        <p:cTn id="574" dur="1" fill="hold">
                                          <p:stCondLst>
                                            <p:cond delay="0"/>
                                          </p:stCondLst>
                                        </p:cTn>
                                        <p:tgtEl>
                                          <p:spTgt spid="2"/>
                                        </p:tgtEl>
                                        <p:attrNameLst>
                                          <p:attrName>style.visibility</p:attrName>
                                        </p:attrNameLst>
                                      </p:cBhvr>
                                      <p:to>
                                        <p:strVal val="visible"/>
                                      </p:to>
                                    </p:set>
                                    <p:animEffect transition="in" filter="barn(outVertical)">
                                      <p:cBhvr>
                                        <p:cTn id="57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goodwp.com_259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572000" y="0"/>
            <a:ext cx="1714512" cy="5143500"/>
          </a:xfrm>
          <a:prstGeom prst="moon">
            <a:avLst>
              <a:gd name="adj" fmla="val 12299"/>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2928926" y="0"/>
            <a:ext cx="1571636" cy="5143500"/>
          </a:xfrm>
          <a:prstGeom prst="moon">
            <a:avLst>
              <a:gd name="adj" fmla="val 13888"/>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2643174" y="267875"/>
            <a:ext cx="1571636" cy="4607733"/>
          </a:xfrm>
          <a:prstGeom prst="moon">
            <a:avLst>
              <a:gd name="adj" fmla="val 13888"/>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4857752" y="214296"/>
            <a:ext cx="1714512" cy="4661330"/>
          </a:xfrm>
          <a:prstGeom prst="moon">
            <a:avLst>
              <a:gd name="adj" fmla="val 13219"/>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143504" y="535767"/>
            <a:ext cx="1714512" cy="4179123"/>
          </a:xfrm>
          <a:prstGeom prst="moon">
            <a:avLst>
              <a:gd name="adj" fmla="val 13219"/>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357422" y="535767"/>
            <a:ext cx="1571636" cy="4125545"/>
          </a:xfrm>
          <a:prstGeom prst="moon">
            <a:avLst>
              <a:gd name="adj" fmla="val 13888"/>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71670" y="857238"/>
            <a:ext cx="1571636" cy="3589760"/>
          </a:xfrm>
          <a:prstGeom prst="moon">
            <a:avLst>
              <a:gd name="adj" fmla="val 13888"/>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785918" y="1071552"/>
            <a:ext cx="1571636" cy="3107553"/>
          </a:xfrm>
          <a:prstGeom prst="moon">
            <a:avLst>
              <a:gd name="adj" fmla="val 13888"/>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429256" y="910817"/>
            <a:ext cx="1571636" cy="3536181"/>
          </a:xfrm>
          <a:prstGeom prst="moon">
            <a:avLst>
              <a:gd name="adj" fmla="val 13219"/>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715008" y="1125131"/>
            <a:ext cx="1428760" cy="3107553"/>
          </a:xfrm>
          <a:prstGeom prst="moon">
            <a:avLst>
              <a:gd name="adj" fmla="val 12115"/>
            </a:avLst>
          </a:prstGeom>
          <a:gradFill flip="none" rotWithShape="1">
            <a:gsLst>
              <a:gs pos="35000">
                <a:srgbClr val="3A1D00"/>
              </a:gs>
              <a:gs pos="50000">
                <a:srgbClr val="E7D3AB">
                  <a:shade val="67500"/>
                  <a:satMod val="115000"/>
                </a:srgbClr>
              </a:gs>
              <a:gs pos="100000">
                <a:srgbClr val="E7D3A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iterate type="lt">
                                    <p:tmPct val="0"/>
                                  </p:iterate>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iterate type="lt">
                                    <p:tmPct val="0"/>
                                  </p:iterate>
                                  <p:childTnLst>
                                    <p:set>
                                      <p:cBhvr>
                                        <p:cTn id="29" dur="1" fill="hold">
                                          <p:stCondLst>
                                            <p:cond delay="0"/>
                                          </p:stCondLst>
                                        </p:cTn>
                                        <p:tgtEl>
                                          <p:spTgt spid="3"/>
                                        </p:tgtEl>
                                        <p:attrNameLst>
                                          <p:attrName>style.visibility</p:attrName>
                                        </p:attrNameLst>
                                      </p:cBhvr>
                                      <p:to>
                                        <p:strVal val="visible"/>
                                      </p:to>
                                    </p:set>
                                    <p:anim calcmode="lin" valueType="num">
                                      <p:cBhvr additive="base">
                                        <p:cTn id="30" dur="3000" fill="hold"/>
                                        <p:tgtEl>
                                          <p:spTgt spid="3"/>
                                        </p:tgtEl>
                                        <p:attrNameLst>
                                          <p:attrName>ppt_x</p:attrName>
                                        </p:attrNameLst>
                                      </p:cBhvr>
                                      <p:tavLst>
                                        <p:tav tm="0">
                                          <p:val>
                                            <p:strVal val="0-#ppt_w/2"/>
                                          </p:val>
                                        </p:tav>
                                        <p:tav tm="100000">
                                          <p:val>
                                            <p:strVal val="#ppt_x"/>
                                          </p:val>
                                        </p:tav>
                                      </p:tavLst>
                                    </p:anim>
                                    <p:anim calcmode="lin" valueType="num">
                                      <p:cBhvr additive="base">
                                        <p:cTn id="31" dur="3000" fill="hold"/>
                                        <p:tgtEl>
                                          <p:spTgt spid="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iterate type="lt">
                                    <p:tmPct val="0"/>
                                  </p:iterate>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iterate type="lt">
                                    <p:tmPct val="0"/>
                                  </p:iterate>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iterate type="lt">
                                    <p:tmPct val="0"/>
                                  </p:iterate>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iterate type="lt">
                                    <p:tmPct val="0"/>
                                  </p:iterate>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iterate type="lt">
                                    <p:tmPct val="0"/>
                                  </p:iterate>
                                  <p:childTnLst>
                                    <p:set>
                                      <p:cBhvr>
                                        <p:cTn id="49" dur="1" fill="hold">
                                          <p:stCondLst>
                                            <p:cond delay="0"/>
                                          </p:stCondLst>
                                        </p:cTn>
                                        <p:tgtEl>
                                          <p:spTgt spid="3"/>
                                        </p:tgtEl>
                                        <p:attrNameLst>
                                          <p:attrName>style.visibility</p:attrName>
                                        </p:attrNameLst>
                                      </p:cBhvr>
                                      <p:to>
                                        <p:strVal val="visible"/>
                                      </p:to>
                                    </p:set>
                                    <p:animEffect transition="in" filter="plus(in)">
                                      <p:cBhvr>
                                        <p:cTn id="50" dur="3000"/>
                                        <p:tgtEl>
                                          <p:spTgt spid="3"/>
                                        </p:tgtEl>
                                      </p:cBhvr>
                                    </p:animEffect>
                                  </p:childTnLst>
                                </p:cTn>
                              </p:par>
                              <p:par>
                                <p:cTn id="51" presetID="13" presetClass="entr" presetSubtype="16" fill="hold" grpId="1" nodeType="withEffect">
                                  <p:stCondLst>
                                    <p:cond delay="0"/>
                                  </p:stCondLst>
                                  <p:iterate type="lt">
                                    <p:tmPct val="0"/>
                                  </p:iterate>
                                  <p:childTnLst>
                                    <p:set>
                                      <p:cBhvr>
                                        <p:cTn id="52" dur="1" fill="hold">
                                          <p:stCondLst>
                                            <p:cond delay="0"/>
                                          </p:stCondLst>
                                        </p:cTn>
                                        <p:tgtEl>
                                          <p:spTgt spid="4"/>
                                        </p:tgtEl>
                                        <p:attrNameLst>
                                          <p:attrName>style.visibility</p:attrName>
                                        </p:attrNameLst>
                                      </p:cBhvr>
                                      <p:to>
                                        <p:strVal val="visible"/>
                                      </p:to>
                                    </p:set>
                                    <p:animEffect transition="in" filter="plus(in)">
                                      <p:cBhvr>
                                        <p:cTn id="53" dur="3000"/>
                                        <p:tgtEl>
                                          <p:spTgt spid="4"/>
                                        </p:tgtEl>
                                      </p:cBhvr>
                                    </p:animEffect>
                                  </p:childTnLst>
                                </p:cTn>
                              </p:par>
                              <p:par>
                                <p:cTn id="54" presetID="13" presetClass="entr" presetSubtype="16" fill="hold" grpId="1" nodeType="withEffect">
                                  <p:stCondLst>
                                    <p:cond delay="0"/>
                                  </p:stCondLst>
                                  <p:iterate type="lt">
                                    <p:tmPct val="0"/>
                                  </p:iterate>
                                  <p:childTnLst>
                                    <p:set>
                                      <p:cBhvr>
                                        <p:cTn id="55" dur="1" fill="hold">
                                          <p:stCondLst>
                                            <p:cond delay="0"/>
                                          </p:stCondLst>
                                        </p:cTn>
                                        <p:tgtEl>
                                          <p:spTgt spid="5"/>
                                        </p:tgtEl>
                                        <p:attrNameLst>
                                          <p:attrName>style.visibility</p:attrName>
                                        </p:attrNameLst>
                                      </p:cBhvr>
                                      <p:to>
                                        <p:strVal val="visible"/>
                                      </p:to>
                                    </p:set>
                                    <p:animEffect transition="in" filter="plus(in)">
                                      <p:cBhvr>
                                        <p:cTn id="56" dur="3000"/>
                                        <p:tgtEl>
                                          <p:spTgt spid="5"/>
                                        </p:tgtEl>
                                      </p:cBhvr>
                                    </p:animEffect>
                                  </p:childTnLst>
                                </p:cTn>
                              </p:par>
                              <p:par>
                                <p:cTn id="57" presetID="13" presetClass="entr" presetSubtype="16" fill="hold" grpId="1" nodeType="withEffect">
                                  <p:stCondLst>
                                    <p:cond delay="0"/>
                                  </p:stCondLst>
                                  <p:iterate type="lt">
                                    <p:tmPct val="0"/>
                                  </p:iterate>
                                  <p:childTnLst>
                                    <p:set>
                                      <p:cBhvr>
                                        <p:cTn id="58" dur="1" fill="hold">
                                          <p:stCondLst>
                                            <p:cond delay="0"/>
                                          </p:stCondLst>
                                        </p:cTn>
                                        <p:tgtEl>
                                          <p:spTgt spid="6"/>
                                        </p:tgtEl>
                                        <p:attrNameLst>
                                          <p:attrName>style.visibility</p:attrName>
                                        </p:attrNameLst>
                                      </p:cBhvr>
                                      <p:to>
                                        <p:strVal val="visible"/>
                                      </p:to>
                                    </p:set>
                                    <p:animEffect transition="in" filter="plus(in)">
                                      <p:cBhvr>
                                        <p:cTn id="59" dur="3000"/>
                                        <p:tgtEl>
                                          <p:spTgt spid="6"/>
                                        </p:tgtEl>
                                      </p:cBhvr>
                                    </p:animEffect>
                                  </p:childTnLst>
                                </p:cTn>
                              </p:par>
                              <p:par>
                                <p:cTn id="60" presetID="13" presetClass="entr" presetSubtype="16" fill="hold" grpId="1" nodeType="withEffect">
                                  <p:stCondLst>
                                    <p:cond delay="0"/>
                                  </p:stCondLst>
                                  <p:iterate type="lt">
                                    <p:tmPct val="0"/>
                                  </p:iterate>
                                  <p:childTnLst>
                                    <p:set>
                                      <p:cBhvr>
                                        <p:cTn id="61" dur="1" fill="hold">
                                          <p:stCondLst>
                                            <p:cond delay="0"/>
                                          </p:stCondLst>
                                        </p:cTn>
                                        <p:tgtEl>
                                          <p:spTgt spid="7"/>
                                        </p:tgtEl>
                                        <p:attrNameLst>
                                          <p:attrName>style.visibility</p:attrName>
                                        </p:attrNameLst>
                                      </p:cBhvr>
                                      <p:to>
                                        <p:strVal val="visible"/>
                                      </p:to>
                                    </p:set>
                                    <p:animEffect transition="in" filter="plus(in)">
                                      <p:cBhvr>
                                        <p:cTn id="62" dur="3000"/>
                                        <p:tgtEl>
                                          <p:spTgt spid="7"/>
                                        </p:tgtEl>
                                      </p:cBhvr>
                                    </p:animEffect>
                                  </p:childTnLst>
                                </p:cTn>
                              </p:par>
                              <p:par>
                                <p:cTn id="63" presetID="13" presetClass="entr" presetSubtype="16" fill="hold" grpId="1" nodeType="withEffect">
                                  <p:stCondLst>
                                    <p:cond delay="0"/>
                                  </p:stCondLst>
                                  <p:iterate type="lt">
                                    <p:tmPct val="0"/>
                                  </p:iterate>
                                  <p:childTnLst>
                                    <p:set>
                                      <p:cBhvr>
                                        <p:cTn id="64" dur="1" fill="hold">
                                          <p:stCondLst>
                                            <p:cond delay="0"/>
                                          </p:stCondLst>
                                        </p:cTn>
                                        <p:tgtEl>
                                          <p:spTgt spid="8"/>
                                        </p:tgtEl>
                                        <p:attrNameLst>
                                          <p:attrName>style.visibility</p:attrName>
                                        </p:attrNameLst>
                                      </p:cBhvr>
                                      <p:to>
                                        <p:strVal val="visible"/>
                                      </p:to>
                                    </p:set>
                                    <p:animEffect transition="in" filter="plus(in)">
                                      <p:cBhvr>
                                        <p:cTn id="65" dur="3000"/>
                                        <p:tgtEl>
                                          <p:spTgt spid="8"/>
                                        </p:tgtEl>
                                      </p:cBhvr>
                                    </p:animEffect>
                                  </p:childTnLst>
                                </p:cTn>
                              </p:par>
                              <p:par>
                                <p:cTn id="66" presetID="13" presetClass="entr" presetSubtype="16" fill="hold" grpId="1" nodeType="withEffect">
                                  <p:stCondLst>
                                    <p:cond delay="0"/>
                                  </p:stCondLst>
                                  <p:iterate type="lt">
                                    <p:tmPct val="0"/>
                                  </p:iterate>
                                  <p:childTnLst>
                                    <p:set>
                                      <p:cBhvr>
                                        <p:cTn id="67" dur="1" fill="hold">
                                          <p:stCondLst>
                                            <p:cond delay="0"/>
                                          </p:stCondLst>
                                        </p:cTn>
                                        <p:tgtEl>
                                          <p:spTgt spid="9"/>
                                        </p:tgtEl>
                                        <p:attrNameLst>
                                          <p:attrName>style.visibility</p:attrName>
                                        </p:attrNameLst>
                                      </p:cBhvr>
                                      <p:to>
                                        <p:strVal val="visible"/>
                                      </p:to>
                                    </p:set>
                                    <p:animEffect transition="in" filter="plus(in)">
                                      <p:cBhvr>
                                        <p:cTn id="68" dur="3000"/>
                                        <p:tgtEl>
                                          <p:spTgt spid="9"/>
                                        </p:tgtEl>
                                      </p:cBhvr>
                                    </p:animEffect>
                                  </p:childTnLst>
                                </p:cTn>
                              </p:par>
                              <p:par>
                                <p:cTn id="69" presetID="13" presetClass="entr" presetSubtype="16" fill="hold" grpId="1" nodeType="withEffect">
                                  <p:stCondLst>
                                    <p:cond delay="0"/>
                                  </p:stCondLst>
                                  <p:iterate type="lt">
                                    <p:tmPct val="0"/>
                                  </p:iterate>
                                  <p:childTnLst>
                                    <p:set>
                                      <p:cBhvr>
                                        <p:cTn id="70" dur="1" fill="hold">
                                          <p:stCondLst>
                                            <p:cond delay="0"/>
                                          </p:stCondLst>
                                        </p:cTn>
                                        <p:tgtEl>
                                          <p:spTgt spid="10"/>
                                        </p:tgtEl>
                                        <p:attrNameLst>
                                          <p:attrName>style.visibility</p:attrName>
                                        </p:attrNameLst>
                                      </p:cBhvr>
                                      <p:to>
                                        <p:strVal val="visible"/>
                                      </p:to>
                                    </p:set>
                                    <p:animEffect transition="in" filter="plus(in)">
                                      <p:cBhvr>
                                        <p:cTn id="71" dur="3000"/>
                                        <p:tgtEl>
                                          <p:spTgt spid="10"/>
                                        </p:tgtEl>
                                      </p:cBhvr>
                                    </p:animEffect>
                                  </p:childTnLst>
                                </p:cTn>
                              </p:par>
                              <p:par>
                                <p:cTn id="72" presetID="13" presetClass="entr" presetSubtype="16" fill="hold" grpId="1" nodeType="withEffect">
                                  <p:stCondLst>
                                    <p:cond delay="0"/>
                                  </p:stCondLst>
                                  <p:iterate type="lt">
                                    <p:tmPct val="0"/>
                                  </p:iterate>
                                  <p:childTnLst>
                                    <p:set>
                                      <p:cBhvr>
                                        <p:cTn id="73" dur="1" fill="hold">
                                          <p:stCondLst>
                                            <p:cond delay="0"/>
                                          </p:stCondLst>
                                        </p:cTn>
                                        <p:tgtEl>
                                          <p:spTgt spid="11"/>
                                        </p:tgtEl>
                                        <p:attrNameLst>
                                          <p:attrName>style.visibility</p:attrName>
                                        </p:attrNameLst>
                                      </p:cBhvr>
                                      <p:to>
                                        <p:strVal val="visible"/>
                                      </p:to>
                                    </p:set>
                                    <p:animEffect transition="in" filter="plus(in)">
                                      <p:cBhvr>
                                        <p:cTn id="74" dur="3000"/>
                                        <p:tgtEl>
                                          <p:spTgt spid="11"/>
                                        </p:tgtEl>
                                      </p:cBhvr>
                                    </p:animEffect>
                                  </p:childTnLst>
                                </p:cTn>
                              </p:par>
                              <p:par>
                                <p:cTn id="75" presetID="13" presetClass="entr" presetSubtype="16" fill="hold" grpId="1" nodeType="withEffect">
                                  <p:stCondLst>
                                    <p:cond delay="0"/>
                                  </p:stCondLst>
                                  <p:iterate type="lt">
                                    <p:tmPct val="0"/>
                                  </p:iterate>
                                  <p:childTnLst>
                                    <p:set>
                                      <p:cBhvr>
                                        <p:cTn id="76" dur="1" fill="hold">
                                          <p:stCondLst>
                                            <p:cond delay="0"/>
                                          </p:stCondLst>
                                        </p:cTn>
                                        <p:tgtEl>
                                          <p:spTgt spid="12"/>
                                        </p:tgtEl>
                                        <p:attrNameLst>
                                          <p:attrName>style.visibility</p:attrName>
                                        </p:attrNameLst>
                                      </p:cBhvr>
                                      <p:to>
                                        <p:strVal val="visible"/>
                                      </p:to>
                                    </p:set>
                                    <p:animEffect transition="in" filter="plus(in)">
                                      <p:cBhvr>
                                        <p:cTn id="77" dur="3000"/>
                                        <p:tgtEl>
                                          <p:spTgt spid="12"/>
                                        </p:tgtEl>
                                      </p:cBhvr>
                                    </p:animEffect>
                                  </p:childTnLst>
                                </p:cTn>
                              </p:par>
                              <p:par>
                                <p:cTn id="78" presetID="8" presetClass="emph" presetSubtype="0" fill="hold" grpId="4" nodeType="withEffect">
                                  <p:stCondLst>
                                    <p:cond delay="0"/>
                                  </p:stCondLst>
                                  <p:iterate type="lt">
                                    <p:tmPct val="0"/>
                                  </p:iterate>
                                  <p:childTnLst>
                                    <p:animRot by="21600000">
                                      <p:cBhvr>
                                        <p:cTn id="79" dur="3000" fill="hold"/>
                                        <p:tgtEl>
                                          <p:spTgt spid="4"/>
                                        </p:tgtEl>
                                        <p:attrNameLst>
                                          <p:attrName>r</p:attrName>
                                        </p:attrNameLst>
                                      </p:cBhvr>
                                    </p:animRot>
                                  </p:childTnLst>
                                </p:cTn>
                              </p:par>
                              <p:par>
                                <p:cTn id="80" presetID="8" presetClass="emph" presetSubtype="0" fill="hold" grpId="4" nodeType="withEffect">
                                  <p:stCondLst>
                                    <p:cond delay="0"/>
                                  </p:stCondLst>
                                  <p:iterate type="lt">
                                    <p:tmPct val="0"/>
                                  </p:iterate>
                                  <p:childTnLst>
                                    <p:animRot by="21600000">
                                      <p:cBhvr>
                                        <p:cTn id="81" dur="3000" fill="hold"/>
                                        <p:tgtEl>
                                          <p:spTgt spid="5"/>
                                        </p:tgtEl>
                                        <p:attrNameLst>
                                          <p:attrName>r</p:attrName>
                                        </p:attrNameLst>
                                      </p:cBhvr>
                                    </p:animRot>
                                  </p:childTnLst>
                                </p:cTn>
                              </p:par>
                              <p:par>
                                <p:cTn id="82" presetID="8" presetClass="emph" presetSubtype="0" fill="hold" grpId="4" nodeType="withEffect">
                                  <p:stCondLst>
                                    <p:cond delay="0"/>
                                  </p:stCondLst>
                                  <p:iterate type="lt">
                                    <p:tmPct val="0"/>
                                  </p:iterate>
                                  <p:childTnLst>
                                    <p:animRot by="21600000">
                                      <p:cBhvr>
                                        <p:cTn id="83" dur="3000" fill="hold"/>
                                        <p:tgtEl>
                                          <p:spTgt spid="8"/>
                                        </p:tgtEl>
                                        <p:attrNameLst>
                                          <p:attrName>r</p:attrName>
                                        </p:attrNameLst>
                                      </p:cBhvr>
                                    </p:animRot>
                                  </p:childTnLst>
                                </p:cTn>
                              </p:par>
                              <p:par>
                                <p:cTn id="84" presetID="8" presetClass="emph" presetSubtype="0" fill="hold" grpId="4" nodeType="withEffect">
                                  <p:stCondLst>
                                    <p:cond delay="0"/>
                                  </p:stCondLst>
                                  <p:iterate type="lt">
                                    <p:tmPct val="0"/>
                                  </p:iterate>
                                  <p:childTnLst>
                                    <p:animRot by="21600000">
                                      <p:cBhvr>
                                        <p:cTn id="85" dur="3000" fill="hold"/>
                                        <p:tgtEl>
                                          <p:spTgt spid="9"/>
                                        </p:tgtEl>
                                        <p:attrNameLst>
                                          <p:attrName>r</p:attrName>
                                        </p:attrNameLst>
                                      </p:cBhvr>
                                    </p:animRot>
                                  </p:childTnLst>
                                </p:cTn>
                              </p:par>
                              <p:par>
                                <p:cTn id="86" presetID="8" presetClass="emph" presetSubtype="0" fill="hold" grpId="4" nodeType="withEffect">
                                  <p:stCondLst>
                                    <p:cond delay="0"/>
                                  </p:stCondLst>
                                  <p:iterate type="lt">
                                    <p:tmPct val="0"/>
                                  </p:iterate>
                                  <p:childTnLst>
                                    <p:animRot by="21600000">
                                      <p:cBhvr>
                                        <p:cTn id="87" dur="3000" fill="hold"/>
                                        <p:tgtEl>
                                          <p:spTgt spid="10"/>
                                        </p:tgtEl>
                                        <p:attrNameLst>
                                          <p:attrName>r</p:attrName>
                                        </p:attrNameLst>
                                      </p:cBhvr>
                                    </p:animRot>
                                  </p:childTnLst>
                                </p:cTn>
                              </p:par>
                              <p:par>
                                <p:cTn id="88" presetID="8" presetClass="emph" presetSubtype="0" fill="hold" grpId="4" nodeType="withEffect">
                                  <p:stCondLst>
                                    <p:cond delay="0"/>
                                  </p:stCondLst>
                                  <p:iterate type="lt">
                                    <p:tmPct val="0"/>
                                  </p:iterate>
                                  <p:childTnLst>
                                    <p:animRot by="-21600000">
                                      <p:cBhvr>
                                        <p:cTn id="89" dur="3000" fill="hold"/>
                                        <p:tgtEl>
                                          <p:spTgt spid="3"/>
                                        </p:tgtEl>
                                        <p:attrNameLst>
                                          <p:attrName>r</p:attrName>
                                        </p:attrNameLst>
                                      </p:cBhvr>
                                    </p:animRot>
                                  </p:childTnLst>
                                </p:cTn>
                              </p:par>
                              <p:par>
                                <p:cTn id="90" presetID="8" presetClass="emph" presetSubtype="0" fill="hold" grpId="4" nodeType="withEffect">
                                  <p:stCondLst>
                                    <p:cond delay="0"/>
                                  </p:stCondLst>
                                  <p:iterate type="lt">
                                    <p:tmPct val="0"/>
                                  </p:iterate>
                                  <p:childTnLst>
                                    <p:animRot by="-21600000">
                                      <p:cBhvr>
                                        <p:cTn id="91" dur="3000" fill="hold"/>
                                        <p:tgtEl>
                                          <p:spTgt spid="6"/>
                                        </p:tgtEl>
                                        <p:attrNameLst>
                                          <p:attrName>r</p:attrName>
                                        </p:attrNameLst>
                                      </p:cBhvr>
                                    </p:animRot>
                                  </p:childTnLst>
                                </p:cTn>
                              </p:par>
                              <p:par>
                                <p:cTn id="92" presetID="8" presetClass="emph" presetSubtype="0" fill="hold" grpId="4" nodeType="withEffect">
                                  <p:stCondLst>
                                    <p:cond delay="0"/>
                                  </p:stCondLst>
                                  <p:iterate type="lt">
                                    <p:tmPct val="0"/>
                                  </p:iterate>
                                  <p:childTnLst>
                                    <p:animRot by="-21600000">
                                      <p:cBhvr>
                                        <p:cTn id="93" dur="3000" fill="hold"/>
                                        <p:tgtEl>
                                          <p:spTgt spid="7"/>
                                        </p:tgtEl>
                                        <p:attrNameLst>
                                          <p:attrName>r</p:attrName>
                                        </p:attrNameLst>
                                      </p:cBhvr>
                                    </p:animRot>
                                  </p:childTnLst>
                                </p:cTn>
                              </p:par>
                              <p:par>
                                <p:cTn id="94" presetID="8" presetClass="emph" presetSubtype="0" fill="hold" grpId="4" nodeType="withEffect">
                                  <p:stCondLst>
                                    <p:cond delay="0"/>
                                  </p:stCondLst>
                                  <p:iterate type="lt">
                                    <p:tmPct val="0"/>
                                  </p:iterate>
                                  <p:childTnLst>
                                    <p:animRot by="-21600000">
                                      <p:cBhvr>
                                        <p:cTn id="95" dur="3000" fill="hold"/>
                                        <p:tgtEl>
                                          <p:spTgt spid="11"/>
                                        </p:tgtEl>
                                        <p:attrNameLst>
                                          <p:attrName>r</p:attrName>
                                        </p:attrNameLst>
                                      </p:cBhvr>
                                    </p:animRot>
                                  </p:childTnLst>
                                </p:cTn>
                              </p:par>
                              <p:par>
                                <p:cTn id="96" presetID="8" presetClass="emph" presetSubtype="0" fill="hold" grpId="4" nodeType="withEffect">
                                  <p:stCondLst>
                                    <p:cond delay="0"/>
                                  </p:stCondLst>
                                  <p:iterate type="lt">
                                    <p:tmPct val="0"/>
                                  </p:iterate>
                                  <p:childTnLst>
                                    <p:animRot by="-21600000">
                                      <p:cBhvr>
                                        <p:cTn id="97" dur="3000" fill="hold"/>
                                        <p:tgtEl>
                                          <p:spTgt spid="12"/>
                                        </p:tgtEl>
                                        <p:attrNameLst>
                                          <p:attrName>r</p:attrName>
                                        </p:attrNameLst>
                                      </p:cBhvr>
                                    </p:animRot>
                                  </p:childTnLst>
                                </p:cTn>
                              </p:par>
                            </p:childTnLst>
                          </p:cTn>
                        </p:par>
                        <p:par>
                          <p:cTn id="98" fill="hold">
                            <p:stCondLst>
                              <p:cond delay="3000"/>
                            </p:stCondLst>
                            <p:childTnLst>
                              <p:par>
                                <p:cTn id="99" presetID="3" presetClass="exit" presetSubtype="10" fill="hold" grpId="2" nodeType="afterEffect">
                                  <p:stCondLst>
                                    <p:cond delay="0"/>
                                  </p:stCondLst>
                                  <p:iterate type="lt">
                                    <p:tmPct val="0"/>
                                  </p:iterate>
                                  <p:childTnLst>
                                    <p:animEffect transition="out" filter="blinds(horizontal)">
                                      <p:cBhvr>
                                        <p:cTn id="100" dur="3000"/>
                                        <p:tgtEl>
                                          <p:spTgt spid="3"/>
                                        </p:tgtEl>
                                      </p:cBhvr>
                                    </p:animEffect>
                                    <p:set>
                                      <p:cBhvr>
                                        <p:cTn id="101" dur="1" fill="hold">
                                          <p:stCondLst>
                                            <p:cond delay="2999"/>
                                          </p:stCondLst>
                                        </p:cTn>
                                        <p:tgtEl>
                                          <p:spTgt spid="3"/>
                                        </p:tgtEl>
                                        <p:attrNameLst>
                                          <p:attrName>style.visibility</p:attrName>
                                        </p:attrNameLst>
                                      </p:cBhvr>
                                      <p:to>
                                        <p:strVal val="hidden"/>
                                      </p:to>
                                    </p:set>
                                  </p:childTnLst>
                                </p:cTn>
                              </p:par>
                              <p:par>
                                <p:cTn id="102" presetID="3" presetClass="exit" presetSubtype="10" fill="hold" grpId="2" nodeType="withEffect">
                                  <p:stCondLst>
                                    <p:cond delay="0"/>
                                  </p:stCondLst>
                                  <p:iterate type="lt">
                                    <p:tmPct val="0"/>
                                  </p:iterate>
                                  <p:childTnLst>
                                    <p:animEffect transition="out" filter="blinds(horizontal)">
                                      <p:cBhvr>
                                        <p:cTn id="103" dur="3000"/>
                                        <p:tgtEl>
                                          <p:spTgt spid="4"/>
                                        </p:tgtEl>
                                      </p:cBhvr>
                                    </p:animEffect>
                                    <p:set>
                                      <p:cBhvr>
                                        <p:cTn id="104" dur="1" fill="hold">
                                          <p:stCondLst>
                                            <p:cond delay="2999"/>
                                          </p:stCondLst>
                                        </p:cTn>
                                        <p:tgtEl>
                                          <p:spTgt spid="4"/>
                                        </p:tgtEl>
                                        <p:attrNameLst>
                                          <p:attrName>style.visibility</p:attrName>
                                        </p:attrNameLst>
                                      </p:cBhvr>
                                      <p:to>
                                        <p:strVal val="hidden"/>
                                      </p:to>
                                    </p:set>
                                  </p:childTnLst>
                                </p:cTn>
                              </p:par>
                              <p:par>
                                <p:cTn id="105" presetID="3" presetClass="exit" presetSubtype="10" fill="hold" grpId="2" nodeType="withEffect">
                                  <p:stCondLst>
                                    <p:cond delay="0"/>
                                  </p:stCondLst>
                                  <p:iterate type="lt">
                                    <p:tmPct val="0"/>
                                  </p:iterate>
                                  <p:childTnLst>
                                    <p:animEffect transition="out" filter="blinds(horizontal)">
                                      <p:cBhvr>
                                        <p:cTn id="106" dur="3000"/>
                                        <p:tgtEl>
                                          <p:spTgt spid="5"/>
                                        </p:tgtEl>
                                      </p:cBhvr>
                                    </p:animEffect>
                                    <p:set>
                                      <p:cBhvr>
                                        <p:cTn id="107" dur="1" fill="hold">
                                          <p:stCondLst>
                                            <p:cond delay="2999"/>
                                          </p:stCondLst>
                                        </p:cTn>
                                        <p:tgtEl>
                                          <p:spTgt spid="5"/>
                                        </p:tgtEl>
                                        <p:attrNameLst>
                                          <p:attrName>style.visibility</p:attrName>
                                        </p:attrNameLst>
                                      </p:cBhvr>
                                      <p:to>
                                        <p:strVal val="hidden"/>
                                      </p:to>
                                    </p:set>
                                  </p:childTnLst>
                                </p:cTn>
                              </p:par>
                              <p:par>
                                <p:cTn id="108" presetID="3" presetClass="exit" presetSubtype="10" fill="hold" grpId="2" nodeType="withEffect">
                                  <p:stCondLst>
                                    <p:cond delay="0"/>
                                  </p:stCondLst>
                                  <p:iterate type="lt">
                                    <p:tmPct val="0"/>
                                  </p:iterate>
                                  <p:childTnLst>
                                    <p:animEffect transition="out" filter="blinds(horizontal)">
                                      <p:cBhvr>
                                        <p:cTn id="109" dur="3000"/>
                                        <p:tgtEl>
                                          <p:spTgt spid="6"/>
                                        </p:tgtEl>
                                      </p:cBhvr>
                                    </p:animEffect>
                                    <p:set>
                                      <p:cBhvr>
                                        <p:cTn id="110" dur="1" fill="hold">
                                          <p:stCondLst>
                                            <p:cond delay="2999"/>
                                          </p:stCondLst>
                                        </p:cTn>
                                        <p:tgtEl>
                                          <p:spTgt spid="6"/>
                                        </p:tgtEl>
                                        <p:attrNameLst>
                                          <p:attrName>style.visibility</p:attrName>
                                        </p:attrNameLst>
                                      </p:cBhvr>
                                      <p:to>
                                        <p:strVal val="hidden"/>
                                      </p:to>
                                    </p:set>
                                  </p:childTnLst>
                                </p:cTn>
                              </p:par>
                              <p:par>
                                <p:cTn id="111" presetID="3" presetClass="exit" presetSubtype="10" fill="hold" grpId="2" nodeType="withEffect">
                                  <p:stCondLst>
                                    <p:cond delay="0"/>
                                  </p:stCondLst>
                                  <p:iterate type="lt">
                                    <p:tmPct val="0"/>
                                  </p:iterate>
                                  <p:childTnLst>
                                    <p:animEffect transition="out" filter="blinds(horizontal)">
                                      <p:cBhvr>
                                        <p:cTn id="112" dur="3000"/>
                                        <p:tgtEl>
                                          <p:spTgt spid="7"/>
                                        </p:tgtEl>
                                      </p:cBhvr>
                                    </p:animEffect>
                                    <p:set>
                                      <p:cBhvr>
                                        <p:cTn id="113" dur="1" fill="hold">
                                          <p:stCondLst>
                                            <p:cond delay="2999"/>
                                          </p:stCondLst>
                                        </p:cTn>
                                        <p:tgtEl>
                                          <p:spTgt spid="7"/>
                                        </p:tgtEl>
                                        <p:attrNameLst>
                                          <p:attrName>style.visibility</p:attrName>
                                        </p:attrNameLst>
                                      </p:cBhvr>
                                      <p:to>
                                        <p:strVal val="hidden"/>
                                      </p:to>
                                    </p:set>
                                  </p:childTnLst>
                                </p:cTn>
                              </p:par>
                              <p:par>
                                <p:cTn id="114" presetID="3" presetClass="exit" presetSubtype="10" fill="hold" grpId="2" nodeType="withEffect">
                                  <p:stCondLst>
                                    <p:cond delay="0"/>
                                  </p:stCondLst>
                                  <p:iterate type="lt">
                                    <p:tmPct val="0"/>
                                  </p:iterate>
                                  <p:childTnLst>
                                    <p:animEffect transition="out" filter="blinds(horizontal)">
                                      <p:cBhvr>
                                        <p:cTn id="115" dur="3000"/>
                                        <p:tgtEl>
                                          <p:spTgt spid="8"/>
                                        </p:tgtEl>
                                      </p:cBhvr>
                                    </p:animEffect>
                                    <p:set>
                                      <p:cBhvr>
                                        <p:cTn id="116" dur="1" fill="hold">
                                          <p:stCondLst>
                                            <p:cond delay="2999"/>
                                          </p:stCondLst>
                                        </p:cTn>
                                        <p:tgtEl>
                                          <p:spTgt spid="8"/>
                                        </p:tgtEl>
                                        <p:attrNameLst>
                                          <p:attrName>style.visibility</p:attrName>
                                        </p:attrNameLst>
                                      </p:cBhvr>
                                      <p:to>
                                        <p:strVal val="hidden"/>
                                      </p:to>
                                    </p:set>
                                  </p:childTnLst>
                                </p:cTn>
                              </p:par>
                              <p:par>
                                <p:cTn id="117" presetID="3" presetClass="exit" presetSubtype="10" fill="hold" grpId="2" nodeType="withEffect">
                                  <p:stCondLst>
                                    <p:cond delay="0"/>
                                  </p:stCondLst>
                                  <p:iterate type="lt">
                                    <p:tmPct val="0"/>
                                  </p:iterate>
                                  <p:childTnLst>
                                    <p:animEffect transition="out" filter="blinds(horizontal)">
                                      <p:cBhvr>
                                        <p:cTn id="118" dur="3000"/>
                                        <p:tgtEl>
                                          <p:spTgt spid="9"/>
                                        </p:tgtEl>
                                      </p:cBhvr>
                                    </p:animEffect>
                                    <p:set>
                                      <p:cBhvr>
                                        <p:cTn id="119" dur="1" fill="hold">
                                          <p:stCondLst>
                                            <p:cond delay="2999"/>
                                          </p:stCondLst>
                                        </p:cTn>
                                        <p:tgtEl>
                                          <p:spTgt spid="9"/>
                                        </p:tgtEl>
                                        <p:attrNameLst>
                                          <p:attrName>style.visibility</p:attrName>
                                        </p:attrNameLst>
                                      </p:cBhvr>
                                      <p:to>
                                        <p:strVal val="hidden"/>
                                      </p:to>
                                    </p:set>
                                  </p:childTnLst>
                                </p:cTn>
                              </p:par>
                              <p:par>
                                <p:cTn id="120" presetID="3" presetClass="exit" presetSubtype="10" fill="hold" grpId="2" nodeType="withEffect">
                                  <p:stCondLst>
                                    <p:cond delay="0"/>
                                  </p:stCondLst>
                                  <p:iterate type="lt">
                                    <p:tmPct val="0"/>
                                  </p:iterate>
                                  <p:childTnLst>
                                    <p:animEffect transition="out" filter="blinds(horizontal)">
                                      <p:cBhvr>
                                        <p:cTn id="121" dur="3000"/>
                                        <p:tgtEl>
                                          <p:spTgt spid="10"/>
                                        </p:tgtEl>
                                      </p:cBhvr>
                                    </p:animEffect>
                                    <p:set>
                                      <p:cBhvr>
                                        <p:cTn id="122" dur="1" fill="hold">
                                          <p:stCondLst>
                                            <p:cond delay="2999"/>
                                          </p:stCondLst>
                                        </p:cTn>
                                        <p:tgtEl>
                                          <p:spTgt spid="10"/>
                                        </p:tgtEl>
                                        <p:attrNameLst>
                                          <p:attrName>style.visibility</p:attrName>
                                        </p:attrNameLst>
                                      </p:cBhvr>
                                      <p:to>
                                        <p:strVal val="hidden"/>
                                      </p:to>
                                    </p:set>
                                  </p:childTnLst>
                                </p:cTn>
                              </p:par>
                              <p:par>
                                <p:cTn id="123" presetID="3" presetClass="exit" presetSubtype="10" fill="hold" grpId="2" nodeType="withEffect">
                                  <p:stCondLst>
                                    <p:cond delay="0"/>
                                  </p:stCondLst>
                                  <p:iterate type="lt">
                                    <p:tmPct val="0"/>
                                  </p:iterate>
                                  <p:childTnLst>
                                    <p:animEffect transition="out" filter="blinds(horizontal)">
                                      <p:cBhvr>
                                        <p:cTn id="124" dur="3000"/>
                                        <p:tgtEl>
                                          <p:spTgt spid="11"/>
                                        </p:tgtEl>
                                      </p:cBhvr>
                                    </p:animEffect>
                                    <p:set>
                                      <p:cBhvr>
                                        <p:cTn id="125" dur="1" fill="hold">
                                          <p:stCondLst>
                                            <p:cond delay="2999"/>
                                          </p:stCondLst>
                                        </p:cTn>
                                        <p:tgtEl>
                                          <p:spTgt spid="11"/>
                                        </p:tgtEl>
                                        <p:attrNameLst>
                                          <p:attrName>style.visibility</p:attrName>
                                        </p:attrNameLst>
                                      </p:cBhvr>
                                      <p:to>
                                        <p:strVal val="hidden"/>
                                      </p:to>
                                    </p:set>
                                  </p:childTnLst>
                                </p:cTn>
                              </p:par>
                              <p:par>
                                <p:cTn id="126" presetID="3" presetClass="exit" presetSubtype="10" fill="hold" grpId="2" nodeType="withEffect">
                                  <p:stCondLst>
                                    <p:cond delay="0"/>
                                  </p:stCondLst>
                                  <p:iterate type="lt">
                                    <p:tmPct val="0"/>
                                  </p:iterate>
                                  <p:childTnLst>
                                    <p:animEffect transition="out" filter="blinds(horizontal)">
                                      <p:cBhvr>
                                        <p:cTn id="127" dur="3000"/>
                                        <p:tgtEl>
                                          <p:spTgt spid="12"/>
                                        </p:tgtEl>
                                      </p:cBhvr>
                                    </p:animEffect>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2" fill="hold" grpId="3" nodeType="withEffect">
                                  <p:stCondLst>
                                    <p:cond delay="0"/>
                                  </p:stCondLst>
                                  <p:iterate type="lt">
                                    <p:tmPct val="0"/>
                                  </p:iterate>
                                  <p:childTnLst>
                                    <p:anim calcmode="lin" valueType="num">
                                      <p:cBhvr additive="base">
                                        <p:cTn id="130" dur="3000"/>
                                        <p:tgtEl>
                                          <p:spTgt spid="4"/>
                                        </p:tgtEl>
                                        <p:attrNameLst>
                                          <p:attrName>ppt_x</p:attrName>
                                        </p:attrNameLst>
                                      </p:cBhvr>
                                      <p:tavLst>
                                        <p:tav tm="0">
                                          <p:val>
                                            <p:strVal val="ppt_x"/>
                                          </p:val>
                                        </p:tav>
                                        <p:tav tm="100000">
                                          <p:val>
                                            <p:strVal val="1+ppt_w/2"/>
                                          </p:val>
                                        </p:tav>
                                      </p:tavLst>
                                    </p:anim>
                                    <p:anim calcmode="lin" valueType="num">
                                      <p:cBhvr additive="base">
                                        <p:cTn id="131" dur="3000"/>
                                        <p:tgtEl>
                                          <p:spTgt spid="4"/>
                                        </p:tgtEl>
                                        <p:attrNameLst>
                                          <p:attrName>ppt_y</p:attrName>
                                        </p:attrNameLst>
                                      </p:cBhvr>
                                      <p:tavLst>
                                        <p:tav tm="0">
                                          <p:val>
                                            <p:strVal val="ppt_y"/>
                                          </p:val>
                                        </p:tav>
                                        <p:tav tm="100000">
                                          <p:val>
                                            <p:strVal val="ppt_y"/>
                                          </p:val>
                                        </p:tav>
                                      </p:tavLst>
                                    </p:anim>
                                    <p:set>
                                      <p:cBhvr>
                                        <p:cTn id="132" dur="1" fill="hold">
                                          <p:stCondLst>
                                            <p:cond delay="2999"/>
                                          </p:stCondLst>
                                        </p:cTn>
                                        <p:tgtEl>
                                          <p:spTgt spid="4"/>
                                        </p:tgtEl>
                                        <p:attrNameLst>
                                          <p:attrName>style.visibility</p:attrName>
                                        </p:attrNameLst>
                                      </p:cBhvr>
                                      <p:to>
                                        <p:strVal val="hidden"/>
                                      </p:to>
                                    </p:set>
                                  </p:childTnLst>
                                </p:cTn>
                              </p:par>
                              <p:par>
                                <p:cTn id="133" presetID="2" presetClass="exit" presetSubtype="2" fill="hold" grpId="3" nodeType="withEffect">
                                  <p:stCondLst>
                                    <p:cond delay="0"/>
                                  </p:stCondLst>
                                  <p:iterate type="lt">
                                    <p:tmPct val="0"/>
                                  </p:iterate>
                                  <p:childTnLst>
                                    <p:anim calcmode="lin" valueType="num">
                                      <p:cBhvr additive="base">
                                        <p:cTn id="134" dur="3000"/>
                                        <p:tgtEl>
                                          <p:spTgt spid="5"/>
                                        </p:tgtEl>
                                        <p:attrNameLst>
                                          <p:attrName>ppt_x</p:attrName>
                                        </p:attrNameLst>
                                      </p:cBhvr>
                                      <p:tavLst>
                                        <p:tav tm="0">
                                          <p:val>
                                            <p:strVal val="ppt_x"/>
                                          </p:val>
                                        </p:tav>
                                        <p:tav tm="100000">
                                          <p:val>
                                            <p:strVal val="1+ppt_w/2"/>
                                          </p:val>
                                        </p:tav>
                                      </p:tavLst>
                                    </p:anim>
                                    <p:anim calcmode="lin" valueType="num">
                                      <p:cBhvr additive="base">
                                        <p:cTn id="135" dur="3000"/>
                                        <p:tgtEl>
                                          <p:spTgt spid="5"/>
                                        </p:tgtEl>
                                        <p:attrNameLst>
                                          <p:attrName>ppt_y</p:attrName>
                                        </p:attrNameLst>
                                      </p:cBhvr>
                                      <p:tavLst>
                                        <p:tav tm="0">
                                          <p:val>
                                            <p:strVal val="ppt_y"/>
                                          </p:val>
                                        </p:tav>
                                        <p:tav tm="100000">
                                          <p:val>
                                            <p:strVal val="ppt_y"/>
                                          </p:val>
                                        </p:tav>
                                      </p:tavLst>
                                    </p:anim>
                                    <p:set>
                                      <p:cBhvr>
                                        <p:cTn id="136" dur="1" fill="hold">
                                          <p:stCondLst>
                                            <p:cond delay="2999"/>
                                          </p:stCondLst>
                                        </p:cTn>
                                        <p:tgtEl>
                                          <p:spTgt spid="5"/>
                                        </p:tgtEl>
                                        <p:attrNameLst>
                                          <p:attrName>style.visibility</p:attrName>
                                        </p:attrNameLst>
                                      </p:cBhvr>
                                      <p:to>
                                        <p:strVal val="hidden"/>
                                      </p:to>
                                    </p:set>
                                  </p:childTnLst>
                                </p:cTn>
                              </p:par>
                              <p:par>
                                <p:cTn id="137" presetID="2" presetClass="exit" presetSubtype="2" fill="hold" grpId="3" nodeType="withEffect">
                                  <p:stCondLst>
                                    <p:cond delay="0"/>
                                  </p:stCondLst>
                                  <p:iterate type="lt">
                                    <p:tmPct val="0"/>
                                  </p:iterate>
                                  <p:childTnLst>
                                    <p:anim calcmode="lin" valueType="num">
                                      <p:cBhvr additive="base">
                                        <p:cTn id="138" dur="3000"/>
                                        <p:tgtEl>
                                          <p:spTgt spid="8"/>
                                        </p:tgtEl>
                                        <p:attrNameLst>
                                          <p:attrName>ppt_x</p:attrName>
                                        </p:attrNameLst>
                                      </p:cBhvr>
                                      <p:tavLst>
                                        <p:tav tm="0">
                                          <p:val>
                                            <p:strVal val="ppt_x"/>
                                          </p:val>
                                        </p:tav>
                                        <p:tav tm="100000">
                                          <p:val>
                                            <p:strVal val="1+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2" fill="hold" grpId="3" nodeType="withEffect">
                                  <p:stCondLst>
                                    <p:cond delay="0"/>
                                  </p:stCondLst>
                                  <p:iterate type="lt">
                                    <p:tmPct val="0"/>
                                  </p:iterate>
                                  <p:childTnLst>
                                    <p:anim calcmode="lin" valueType="num">
                                      <p:cBhvr additive="base">
                                        <p:cTn id="142" dur="3000"/>
                                        <p:tgtEl>
                                          <p:spTgt spid="9"/>
                                        </p:tgtEl>
                                        <p:attrNameLst>
                                          <p:attrName>ppt_x</p:attrName>
                                        </p:attrNameLst>
                                      </p:cBhvr>
                                      <p:tavLst>
                                        <p:tav tm="0">
                                          <p:val>
                                            <p:strVal val="ppt_x"/>
                                          </p:val>
                                        </p:tav>
                                        <p:tav tm="100000">
                                          <p:val>
                                            <p:strVal val="1+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2" fill="hold" grpId="3" nodeType="withEffect">
                                  <p:stCondLst>
                                    <p:cond delay="0"/>
                                  </p:stCondLst>
                                  <p:iterate type="lt">
                                    <p:tmPct val="0"/>
                                  </p:iterate>
                                  <p:childTnLst>
                                    <p:anim calcmode="lin" valueType="num">
                                      <p:cBhvr additive="base">
                                        <p:cTn id="146" dur="3000"/>
                                        <p:tgtEl>
                                          <p:spTgt spid="10"/>
                                        </p:tgtEl>
                                        <p:attrNameLst>
                                          <p:attrName>ppt_x</p:attrName>
                                        </p:attrNameLst>
                                      </p:cBhvr>
                                      <p:tavLst>
                                        <p:tav tm="0">
                                          <p:val>
                                            <p:strVal val="ppt_x"/>
                                          </p:val>
                                        </p:tav>
                                        <p:tav tm="100000">
                                          <p:val>
                                            <p:strVal val="1+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grpId="3" nodeType="withEffect">
                                  <p:stCondLst>
                                    <p:cond delay="0"/>
                                  </p:stCondLst>
                                  <p:iterate type="lt">
                                    <p:tmPct val="0"/>
                                  </p:iterate>
                                  <p:childTnLst>
                                    <p:anim calcmode="lin" valueType="num">
                                      <p:cBhvr additive="base">
                                        <p:cTn id="150" dur="3000"/>
                                        <p:tgtEl>
                                          <p:spTgt spid="3"/>
                                        </p:tgtEl>
                                        <p:attrNameLst>
                                          <p:attrName>ppt_x</p:attrName>
                                        </p:attrNameLst>
                                      </p:cBhvr>
                                      <p:tavLst>
                                        <p:tav tm="0">
                                          <p:val>
                                            <p:strVal val="ppt_x"/>
                                          </p:val>
                                        </p:tav>
                                        <p:tav tm="100000">
                                          <p:val>
                                            <p:strVal val="0-ppt_w/2"/>
                                          </p:val>
                                        </p:tav>
                                      </p:tavLst>
                                    </p:anim>
                                    <p:anim calcmode="lin" valueType="num">
                                      <p:cBhvr additive="base">
                                        <p:cTn id="151" dur="3000"/>
                                        <p:tgtEl>
                                          <p:spTgt spid="3"/>
                                        </p:tgtEl>
                                        <p:attrNameLst>
                                          <p:attrName>ppt_y</p:attrName>
                                        </p:attrNameLst>
                                      </p:cBhvr>
                                      <p:tavLst>
                                        <p:tav tm="0">
                                          <p:val>
                                            <p:strVal val="ppt_y"/>
                                          </p:val>
                                        </p:tav>
                                        <p:tav tm="100000">
                                          <p:val>
                                            <p:strVal val="ppt_y"/>
                                          </p:val>
                                        </p:tav>
                                      </p:tavLst>
                                    </p:anim>
                                    <p:set>
                                      <p:cBhvr>
                                        <p:cTn id="152" dur="1" fill="hold">
                                          <p:stCondLst>
                                            <p:cond delay="2999"/>
                                          </p:stCondLst>
                                        </p:cTn>
                                        <p:tgtEl>
                                          <p:spTgt spid="3"/>
                                        </p:tgtEl>
                                        <p:attrNameLst>
                                          <p:attrName>style.visibility</p:attrName>
                                        </p:attrNameLst>
                                      </p:cBhvr>
                                      <p:to>
                                        <p:strVal val="hidden"/>
                                      </p:to>
                                    </p:set>
                                  </p:childTnLst>
                                </p:cTn>
                              </p:par>
                              <p:par>
                                <p:cTn id="153" presetID="2" presetClass="exit" presetSubtype="8" fill="hold" grpId="3" nodeType="withEffect">
                                  <p:stCondLst>
                                    <p:cond delay="0"/>
                                  </p:stCondLst>
                                  <p:iterate type="lt">
                                    <p:tmPct val="0"/>
                                  </p:iterate>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8" fill="hold" grpId="3" nodeType="withEffect">
                                  <p:stCondLst>
                                    <p:cond delay="0"/>
                                  </p:stCondLst>
                                  <p:iterate type="lt">
                                    <p:tmPct val="0"/>
                                  </p:iterate>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8" fill="hold" grpId="3" nodeType="withEffect">
                                  <p:stCondLst>
                                    <p:cond delay="0"/>
                                  </p:stCondLst>
                                  <p:iterate type="lt">
                                    <p:tmPct val="0"/>
                                  </p:iterate>
                                  <p:childTnLst>
                                    <p:anim calcmode="lin" valueType="num">
                                      <p:cBhvr additive="base">
                                        <p:cTn id="162" dur="3000"/>
                                        <p:tgtEl>
                                          <p:spTgt spid="11"/>
                                        </p:tgtEl>
                                        <p:attrNameLst>
                                          <p:attrName>ppt_x</p:attrName>
                                        </p:attrNameLst>
                                      </p:cBhvr>
                                      <p:tavLst>
                                        <p:tav tm="0">
                                          <p:val>
                                            <p:strVal val="ppt_x"/>
                                          </p:val>
                                        </p:tav>
                                        <p:tav tm="100000">
                                          <p:val>
                                            <p:strVal val="0-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8" fill="hold" grpId="3" nodeType="withEffect">
                                  <p:stCondLst>
                                    <p:cond delay="0"/>
                                  </p:stCondLst>
                                  <p:iterate type="lt">
                                    <p:tmPct val="0"/>
                                  </p:iterate>
                                  <p:childTnLst>
                                    <p:anim calcmode="lin" valueType="num">
                                      <p:cBhvr additive="base">
                                        <p:cTn id="166" dur="3000"/>
                                        <p:tgtEl>
                                          <p:spTgt spid="12"/>
                                        </p:tgtEl>
                                        <p:attrNameLst>
                                          <p:attrName>ppt_x</p:attrName>
                                        </p:attrNameLst>
                                      </p:cBhvr>
                                      <p:tavLst>
                                        <p:tav tm="0">
                                          <p:val>
                                            <p:strVal val="ppt_x"/>
                                          </p:val>
                                        </p:tav>
                                        <p:tav tm="100000">
                                          <p:val>
                                            <p:strVal val="0-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19" presetClass="exit" presetSubtype="10" fill="hold" grpId="5" nodeType="withEffect">
                                  <p:stCondLst>
                                    <p:cond delay="0"/>
                                  </p:stCondLst>
                                  <p:iterate type="lt">
                                    <p:tmPct val="0"/>
                                  </p:iterate>
                                  <p:childTnLst>
                                    <p:anim calcmode="lin" valueType="num">
                                      <p:cBhvr>
                                        <p:cTn id="170" dur="3000"/>
                                        <p:tgtEl>
                                          <p:spTgt spid="4"/>
                                        </p:tgtEl>
                                        <p:attrNameLst>
                                          <p:attrName>ppt_h</p:attrName>
                                        </p:attrNameLst>
                                      </p:cBhvr>
                                      <p:tavLst>
                                        <p:tav tm="0">
                                          <p:val>
                                            <p:strVal val="ppt_h"/>
                                          </p:val>
                                        </p:tav>
                                        <p:tav tm="100000">
                                          <p:val>
                                            <p:strVal val="ppt_h"/>
                                          </p:val>
                                        </p:tav>
                                      </p:tavLst>
                                    </p:anim>
                                    <p:anim calcmode="lin" valueType="num">
                                      <p:cBhvr>
                                        <p:cTn id="1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2999"/>
                                          </p:stCondLst>
                                        </p:cTn>
                                        <p:tgtEl>
                                          <p:spTgt spid="4"/>
                                        </p:tgtEl>
                                        <p:attrNameLst>
                                          <p:attrName>style.visibility</p:attrName>
                                        </p:attrNameLst>
                                      </p:cBhvr>
                                      <p:to>
                                        <p:strVal val="hidden"/>
                                      </p:to>
                                    </p:set>
                                  </p:childTnLst>
                                </p:cTn>
                              </p:par>
                              <p:par>
                                <p:cTn id="173" presetID="19" presetClass="exit" presetSubtype="10" fill="hold" grpId="5" nodeType="withEffect">
                                  <p:stCondLst>
                                    <p:cond delay="0"/>
                                  </p:stCondLst>
                                  <p:iterate type="lt">
                                    <p:tmPct val="0"/>
                                  </p:iterate>
                                  <p:childTnLst>
                                    <p:anim calcmode="lin" valueType="num">
                                      <p:cBhvr>
                                        <p:cTn id="174" dur="3000"/>
                                        <p:tgtEl>
                                          <p:spTgt spid="5"/>
                                        </p:tgtEl>
                                        <p:attrNameLst>
                                          <p:attrName>ppt_h</p:attrName>
                                        </p:attrNameLst>
                                      </p:cBhvr>
                                      <p:tavLst>
                                        <p:tav tm="0">
                                          <p:val>
                                            <p:strVal val="ppt_h"/>
                                          </p:val>
                                        </p:tav>
                                        <p:tav tm="100000">
                                          <p:val>
                                            <p:strVal val="ppt_h"/>
                                          </p:val>
                                        </p:tav>
                                      </p:tavLst>
                                    </p:anim>
                                    <p:anim calcmode="lin" valueType="num">
                                      <p:cBhvr>
                                        <p:cTn id="17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5"/>
                                        </p:tgtEl>
                                        <p:attrNameLst>
                                          <p:attrName>style.visibility</p:attrName>
                                        </p:attrNameLst>
                                      </p:cBhvr>
                                      <p:to>
                                        <p:strVal val="hidden"/>
                                      </p:to>
                                    </p:set>
                                  </p:childTnLst>
                                </p:cTn>
                              </p:par>
                              <p:par>
                                <p:cTn id="177" presetID="19" presetClass="exit" presetSubtype="10" fill="hold" grpId="5" nodeType="withEffect">
                                  <p:stCondLst>
                                    <p:cond delay="0"/>
                                  </p:stCondLst>
                                  <p:iterate type="lt">
                                    <p:tmPct val="0"/>
                                  </p:iterate>
                                  <p:childTnLst>
                                    <p:anim calcmode="lin" valueType="num">
                                      <p:cBhvr>
                                        <p:cTn id="178" dur="3000"/>
                                        <p:tgtEl>
                                          <p:spTgt spid="8"/>
                                        </p:tgtEl>
                                        <p:attrNameLst>
                                          <p:attrName>ppt_h</p:attrName>
                                        </p:attrNameLst>
                                      </p:cBhvr>
                                      <p:tavLst>
                                        <p:tav tm="0">
                                          <p:val>
                                            <p:strVal val="ppt_h"/>
                                          </p:val>
                                        </p:tav>
                                        <p:tav tm="100000">
                                          <p:val>
                                            <p:strVal val="ppt_h"/>
                                          </p:val>
                                        </p:tav>
                                      </p:tavLst>
                                    </p:anim>
                                    <p:anim calcmode="lin" valueType="num">
                                      <p:cBhvr>
                                        <p:cTn id="17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8"/>
                                        </p:tgtEl>
                                        <p:attrNameLst>
                                          <p:attrName>style.visibility</p:attrName>
                                        </p:attrNameLst>
                                      </p:cBhvr>
                                      <p:to>
                                        <p:strVal val="hidden"/>
                                      </p:to>
                                    </p:set>
                                  </p:childTnLst>
                                </p:cTn>
                              </p:par>
                              <p:par>
                                <p:cTn id="181" presetID="19" presetClass="exit" presetSubtype="10" fill="hold" grpId="5" nodeType="withEffect">
                                  <p:stCondLst>
                                    <p:cond delay="0"/>
                                  </p:stCondLst>
                                  <p:iterate type="lt">
                                    <p:tmPct val="0"/>
                                  </p:iterate>
                                  <p:childTnLst>
                                    <p:anim calcmode="lin" valueType="num">
                                      <p:cBhvr>
                                        <p:cTn id="182" dur="3000"/>
                                        <p:tgtEl>
                                          <p:spTgt spid="9"/>
                                        </p:tgtEl>
                                        <p:attrNameLst>
                                          <p:attrName>ppt_h</p:attrName>
                                        </p:attrNameLst>
                                      </p:cBhvr>
                                      <p:tavLst>
                                        <p:tav tm="0">
                                          <p:val>
                                            <p:strVal val="ppt_h"/>
                                          </p:val>
                                        </p:tav>
                                        <p:tav tm="100000">
                                          <p:val>
                                            <p:strVal val="ppt_h"/>
                                          </p:val>
                                        </p:tav>
                                      </p:tavLst>
                                    </p:anim>
                                    <p:anim calcmode="lin" valueType="num">
                                      <p:cBhvr>
                                        <p:cTn id="18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9"/>
                                        </p:tgtEl>
                                        <p:attrNameLst>
                                          <p:attrName>style.visibility</p:attrName>
                                        </p:attrNameLst>
                                      </p:cBhvr>
                                      <p:to>
                                        <p:strVal val="hidden"/>
                                      </p:to>
                                    </p:set>
                                  </p:childTnLst>
                                </p:cTn>
                              </p:par>
                              <p:par>
                                <p:cTn id="185" presetID="19" presetClass="exit" presetSubtype="10" fill="hold" grpId="5" nodeType="withEffect">
                                  <p:stCondLst>
                                    <p:cond delay="0"/>
                                  </p:stCondLst>
                                  <p:iterate type="lt">
                                    <p:tmPct val="0"/>
                                  </p:iterate>
                                  <p:childTnLst>
                                    <p:anim calcmode="lin" valueType="num">
                                      <p:cBhvr>
                                        <p:cTn id="186" dur="3000"/>
                                        <p:tgtEl>
                                          <p:spTgt spid="10"/>
                                        </p:tgtEl>
                                        <p:attrNameLst>
                                          <p:attrName>ppt_h</p:attrName>
                                        </p:attrNameLst>
                                      </p:cBhvr>
                                      <p:tavLst>
                                        <p:tav tm="0">
                                          <p:val>
                                            <p:strVal val="ppt_h"/>
                                          </p:val>
                                        </p:tav>
                                        <p:tav tm="100000">
                                          <p:val>
                                            <p:strVal val="ppt_h"/>
                                          </p:val>
                                        </p:tav>
                                      </p:tavLst>
                                    </p:anim>
                                    <p:anim calcmode="lin" valueType="num">
                                      <p:cBhvr>
                                        <p:cTn id="18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2999"/>
                                          </p:stCondLst>
                                        </p:cTn>
                                        <p:tgtEl>
                                          <p:spTgt spid="10"/>
                                        </p:tgtEl>
                                        <p:attrNameLst>
                                          <p:attrName>style.visibility</p:attrName>
                                        </p:attrNameLst>
                                      </p:cBhvr>
                                      <p:to>
                                        <p:strVal val="hidden"/>
                                      </p:to>
                                    </p:set>
                                  </p:childTnLst>
                                </p:cTn>
                              </p:par>
                              <p:par>
                                <p:cTn id="189" presetID="19" presetClass="exit" presetSubtype="10" fill="hold" grpId="5" nodeType="withEffect">
                                  <p:stCondLst>
                                    <p:cond delay="0"/>
                                  </p:stCondLst>
                                  <p:iterate type="lt">
                                    <p:tmPct val="0"/>
                                  </p:iterate>
                                  <p:childTnLst>
                                    <p:anim calcmode="lin" valueType="num">
                                      <p:cBhvr>
                                        <p:cTn id="190" dur="3000"/>
                                        <p:tgtEl>
                                          <p:spTgt spid="3"/>
                                        </p:tgtEl>
                                        <p:attrNameLst>
                                          <p:attrName>ppt_h</p:attrName>
                                        </p:attrNameLst>
                                      </p:cBhvr>
                                      <p:tavLst>
                                        <p:tav tm="0">
                                          <p:val>
                                            <p:strVal val="ppt_h"/>
                                          </p:val>
                                        </p:tav>
                                        <p:tav tm="100000">
                                          <p:val>
                                            <p:strVal val="ppt_h"/>
                                          </p:val>
                                        </p:tav>
                                      </p:tavLst>
                                    </p:anim>
                                    <p:anim calcmode="lin" valueType="num">
                                      <p:cBhvr>
                                        <p:cTn id="19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3"/>
                                        </p:tgtEl>
                                        <p:attrNameLst>
                                          <p:attrName>style.visibility</p:attrName>
                                        </p:attrNameLst>
                                      </p:cBhvr>
                                      <p:to>
                                        <p:strVal val="hidden"/>
                                      </p:to>
                                    </p:set>
                                  </p:childTnLst>
                                </p:cTn>
                              </p:par>
                              <p:par>
                                <p:cTn id="193" presetID="19" presetClass="exit" presetSubtype="10" fill="hold" grpId="5" nodeType="withEffect">
                                  <p:stCondLst>
                                    <p:cond delay="0"/>
                                  </p:stCondLst>
                                  <p:iterate type="lt">
                                    <p:tmPct val="0"/>
                                  </p:iterate>
                                  <p:childTnLst>
                                    <p:anim calcmode="lin" valueType="num">
                                      <p:cBhvr>
                                        <p:cTn id="194" dur="3000"/>
                                        <p:tgtEl>
                                          <p:spTgt spid="6"/>
                                        </p:tgtEl>
                                        <p:attrNameLst>
                                          <p:attrName>ppt_h</p:attrName>
                                        </p:attrNameLst>
                                      </p:cBhvr>
                                      <p:tavLst>
                                        <p:tav tm="0">
                                          <p:val>
                                            <p:strVal val="ppt_h"/>
                                          </p:val>
                                        </p:tav>
                                        <p:tav tm="100000">
                                          <p:val>
                                            <p:strVal val="ppt_h"/>
                                          </p:val>
                                        </p:tav>
                                      </p:tavLst>
                                    </p:anim>
                                    <p:anim calcmode="lin" valueType="num">
                                      <p:cBhvr>
                                        <p:cTn id="19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6"/>
                                        </p:tgtEl>
                                        <p:attrNameLst>
                                          <p:attrName>style.visibility</p:attrName>
                                        </p:attrNameLst>
                                      </p:cBhvr>
                                      <p:to>
                                        <p:strVal val="hidden"/>
                                      </p:to>
                                    </p:set>
                                  </p:childTnLst>
                                </p:cTn>
                              </p:par>
                              <p:par>
                                <p:cTn id="197" presetID="19" presetClass="exit" presetSubtype="10" fill="hold" grpId="5" nodeType="withEffect">
                                  <p:stCondLst>
                                    <p:cond delay="0"/>
                                  </p:stCondLst>
                                  <p:iterate type="lt">
                                    <p:tmPct val="0"/>
                                  </p:iterate>
                                  <p:childTnLst>
                                    <p:anim calcmode="lin" valueType="num">
                                      <p:cBhvr>
                                        <p:cTn id="198" dur="3000"/>
                                        <p:tgtEl>
                                          <p:spTgt spid="7"/>
                                        </p:tgtEl>
                                        <p:attrNameLst>
                                          <p:attrName>ppt_h</p:attrName>
                                        </p:attrNameLst>
                                      </p:cBhvr>
                                      <p:tavLst>
                                        <p:tav tm="0">
                                          <p:val>
                                            <p:strVal val="ppt_h"/>
                                          </p:val>
                                        </p:tav>
                                        <p:tav tm="100000">
                                          <p:val>
                                            <p:strVal val="ppt_h"/>
                                          </p:val>
                                        </p:tav>
                                      </p:tavLst>
                                    </p:anim>
                                    <p:anim calcmode="lin" valueType="num">
                                      <p:cBhvr>
                                        <p:cTn id="1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7"/>
                                        </p:tgtEl>
                                        <p:attrNameLst>
                                          <p:attrName>style.visibility</p:attrName>
                                        </p:attrNameLst>
                                      </p:cBhvr>
                                      <p:to>
                                        <p:strVal val="hidden"/>
                                      </p:to>
                                    </p:set>
                                  </p:childTnLst>
                                </p:cTn>
                              </p:par>
                              <p:par>
                                <p:cTn id="201" presetID="19" presetClass="exit" presetSubtype="10" fill="hold" grpId="5" nodeType="withEffect">
                                  <p:stCondLst>
                                    <p:cond delay="0"/>
                                  </p:stCondLst>
                                  <p:iterate type="lt">
                                    <p:tmPct val="0"/>
                                  </p:iterate>
                                  <p:childTnLst>
                                    <p:anim calcmode="lin" valueType="num">
                                      <p:cBhvr>
                                        <p:cTn id="202" dur="3000"/>
                                        <p:tgtEl>
                                          <p:spTgt spid="11"/>
                                        </p:tgtEl>
                                        <p:attrNameLst>
                                          <p:attrName>ppt_h</p:attrName>
                                        </p:attrNameLst>
                                      </p:cBhvr>
                                      <p:tavLst>
                                        <p:tav tm="0">
                                          <p:val>
                                            <p:strVal val="ppt_h"/>
                                          </p:val>
                                        </p:tav>
                                        <p:tav tm="100000">
                                          <p:val>
                                            <p:strVal val="ppt_h"/>
                                          </p:val>
                                        </p:tav>
                                      </p:tavLst>
                                    </p:anim>
                                    <p:anim calcmode="lin" valueType="num">
                                      <p:cBhvr>
                                        <p:cTn id="20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11"/>
                                        </p:tgtEl>
                                        <p:attrNameLst>
                                          <p:attrName>style.visibility</p:attrName>
                                        </p:attrNameLst>
                                      </p:cBhvr>
                                      <p:to>
                                        <p:strVal val="hidden"/>
                                      </p:to>
                                    </p:set>
                                  </p:childTnLst>
                                </p:cTn>
                              </p:par>
                              <p:par>
                                <p:cTn id="205" presetID="19" presetClass="exit" presetSubtype="10" fill="hold" grpId="5" nodeType="withEffect">
                                  <p:stCondLst>
                                    <p:cond delay="0"/>
                                  </p:stCondLst>
                                  <p:iterate type="lt">
                                    <p:tmPct val="0"/>
                                  </p:iterate>
                                  <p:childTnLst>
                                    <p:anim calcmode="lin" valueType="num">
                                      <p:cBhvr>
                                        <p:cTn id="206" dur="3000"/>
                                        <p:tgtEl>
                                          <p:spTgt spid="12"/>
                                        </p:tgtEl>
                                        <p:attrNameLst>
                                          <p:attrName>ppt_h</p:attrName>
                                        </p:attrNameLst>
                                      </p:cBhvr>
                                      <p:tavLst>
                                        <p:tav tm="0">
                                          <p:val>
                                            <p:strVal val="ppt_h"/>
                                          </p:val>
                                        </p:tav>
                                        <p:tav tm="100000">
                                          <p:val>
                                            <p:strVal val="ppt_h"/>
                                          </p:val>
                                        </p:tav>
                                      </p:tavLst>
                                    </p:anim>
                                    <p:anim calcmode="lin" valueType="num">
                                      <p:cBhvr>
                                        <p:cTn id="20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12"/>
                                        </p:tgtEl>
                                        <p:attrNameLst>
                                          <p:attrName>style.visibility</p:attrName>
                                        </p:attrNameLst>
                                      </p:cBhvr>
                                      <p:to>
                                        <p:strVal val="hidden"/>
                                      </p:to>
                                    </p:set>
                                  </p:childTnLst>
                                </p:cTn>
                              </p:par>
                              <p:par>
                                <p:cTn id="209" presetID="23" presetClass="entr" presetSubtype="288" fill="hold" nodeType="withEffect">
                                  <p:stCondLst>
                                    <p:cond delay="0"/>
                                  </p:stCondLst>
                                  <p:childTnLst>
                                    <p:set>
                                      <p:cBhvr>
                                        <p:cTn id="210" dur="1" fill="hold">
                                          <p:stCondLst>
                                            <p:cond delay="0"/>
                                          </p:stCondLst>
                                        </p:cTn>
                                        <p:tgtEl>
                                          <p:spTgt spid="2"/>
                                        </p:tgtEl>
                                        <p:attrNameLst>
                                          <p:attrName>style.visibility</p:attrName>
                                        </p:attrNameLst>
                                      </p:cBhvr>
                                      <p:to>
                                        <p:strVal val="visible"/>
                                      </p:to>
                                    </p:set>
                                    <p:anim calcmode="lin" valueType="num">
                                      <p:cBhvr>
                                        <p:cTn id="211" dur="3000" fill="hold"/>
                                        <p:tgtEl>
                                          <p:spTgt spid="2"/>
                                        </p:tgtEl>
                                        <p:attrNameLst>
                                          <p:attrName>ppt_w</p:attrName>
                                        </p:attrNameLst>
                                      </p:cBhvr>
                                      <p:tavLst>
                                        <p:tav tm="0">
                                          <p:val>
                                            <p:strVal val="4/3*#ppt_w"/>
                                          </p:val>
                                        </p:tav>
                                        <p:tav tm="100000">
                                          <p:val>
                                            <p:strVal val="#ppt_w"/>
                                          </p:val>
                                        </p:tav>
                                      </p:tavLst>
                                    </p:anim>
                                    <p:anim calcmode="lin" valueType="num">
                                      <p:cBhvr>
                                        <p:cTn id="212" dur="3000" fill="hold"/>
                                        <p:tgtEl>
                                          <p:spTgt spid="2"/>
                                        </p:tgtEl>
                                        <p:attrNameLst>
                                          <p:attrName>ppt_h</p:attrName>
                                        </p:attrNameLst>
                                      </p:cBhvr>
                                      <p:tavLst>
                                        <p:tav tm="0">
                                          <p:val>
                                            <p:strVal val="4/3*#ppt_h"/>
                                          </p:val>
                                        </p:tav>
                                        <p:tav tm="100000">
                                          <p:val>
                                            <p:strVal val="#ppt_h"/>
                                          </p:val>
                                        </p:tav>
                                      </p:tavLst>
                                    </p:anim>
                                  </p:childTnLst>
                                </p:cTn>
                              </p:par>
                              <p:par>
                                <p:cTn id="213" presetID="16" presetClass="entr" presetSubtype="37" fill="hold" nodeType="withEffect">
                                  <p:stCondLst>
                                    <p:cond delay="0"/>
                                  </p:stCondLst>
                                  <p:childTnLst>
                                    <p:set>
                                      <p:cBhvr>
                                        <p:cTn id="214" dur="1" fill="hold">
                                          <p:stCondLst>
                                            <p:cond delay="0"/>
                                          </p:stCondLst>
                                        </p:cTn>
                                        <p:tgtEl>
                                          <p:spTgt spid="2"/>
                                        </p:tgtEl>
                                        <p:attrNameLst>
                                          <p:attrName>style.visibility</p:attrName>
                                        </p:attrNameLst>
                                      </p:cBhvr>
                                      <p:to>
                                        <p:strVal val="visible"/>
                                      </p:to>
                                    </p:set>
                                    <p:animEffect transition="in" filter="barn(outVertical)">
                                      <p:cBhvr>
                                        <p:cTn id="21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uskies-dogs-high-definition-wallpapers-cool-widescreen-desktop-imag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5400000">
            <a:off x="3652245" y="-1937765"/>
            <a:ext cx="1768073" cy="5643602"/>
          </a:xfrm>
          <a:prstGeom prst="moon">
            <a:avLst>
              <a:gd name="adj" fmla="val 12308"/>
            </a:avLst>
          </a:prstGeom>
          <a:gradFill flip="none" rotWithShape="1">
            <a:gsLst>
              <a:gs pos="58000">
                <a:srgbClr val="6699FF"/>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652245" y="1437663"/>
            <a:ext cx="1768073" cy="5643602"/>
          </a:xfrm>
          <a:prstGeom prst="moon">
            <a:avLst>
              <a:gd name="adj" fmla="val 12308"/>
            </a:avLst>
          </a:prstGeom>
          <a:gradFill flip="none" rotWithShape="1">
            <a:gsLst>
              <a:gs pos="58000">
                <a:srgbClr val="6699FF"/>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3652245" y="-1669890"/>
            <a:ext cx="1768073" cy="5643602"/>
          </a:xfrm>
          <a:prstGeom prst="moon">
            <a:avLst>
              <a:gd name="adj" fmla="val 12308"/>
            </a:avLst>
          </a:prstGeom>
          <a:gradFill flip="none" rotWithShape="1">
            <a:gsLst>
              <a:gs pos="58000">
                <a:srgbClr val="6699FF"/>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652245" y="1169770"/>
            <a:ext cx="1768073" cy="5643602"/>
          </a:xfrm>
          <a:prstGeom prst="moon">
            <a:avLst>
              <a:gd name="adj" fmla="val 12308"/>
            </a:avLst>
          </a:prstGeom>
          <a:gradFill flip="none" rotWithShape="1">
            <a:gsLst>
              <a:gs pos="58000">
                <a:srgbClr val="6699FF"/>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652245" y="901878"/>
            <a:ext cx="1768073" cy="5643602"/>
          </a:xfrm>
          <a:prstGeom prst="moon">
            <a:avLst>
              <a:gd name="adj" fmla="val 12308"/>
            </a:avLst>
          </a:prstGeom>
          <a:gradFill flip="none" rotWithShape="1">
            <a:gsLst>
              <a:gs pos="58000">
                <a:srgbClr val="6699FF"/>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652245" y="-1401998"/>
            <a:ext cx="1768073" cy="5643602"/>
          </a:xfrm>
          <a:prstGeom prst="moon">
            <a:avLst>
              <a:gd name="adj" fmla="val 12308"/>
            </a:avLst>
          </a:prstGeom>
          <a:gradFill flip="none" rotWithShape="1">
            <a:gsLst>
              <a:gs pos="58000">
                <a:srgbClr val="6699FF"/>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652245" y="-1134087"/>
            <a:ext cx="1768073" cy="5643602"/>
          </a:xfrm>
          <a:prstGeom prst="moon">
            <a:avLst>
              <a:gd name="adj" fmla="val 12308"/>
            </a:avLst>
          </a:prstGeom>
          <a:gradFill flip="none" rotWithShape="1">
            <a:gsLst>
              <a:gs pos="58000">
                <a:srgbClr val="6699FF"/>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52245" y="-866213"/>
            <a:ext cx="1768073" cy="5643602"/>
          </a:xfrm>
          <a:prstGeom prst="moon">
            <a:avLst>
              <a:gd name="adj" fmla="val 12308"/>
            </a:avLst>
          </a:prstGeom>
          <a:gradFill flip="none" rotWithShape="1">
            <a:gsLst>
              <a:gs pos="58000">
                <a:srgbClr val="6699FF"/>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52245" y="-598320"/>
            <a:ext cx="1768073" cy="5643602"/>
          </a:xfrm>
          <a:prstGeom prst="moon">
            <a:avLst>
              <a:gd name="adj" fmla="val 12308"/>
            </a:avLst>
          </a:prstGeom>
          <a:gradFill flip="none" rotWithShape="1">
            <a:gsLst>
              <a:gs pos="58000">
                <a:srgbClr val="6699FF"/>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652245" y="633985"/>
            <a:ext cx="1768073" cy="5643602"/>
          </a:xfrm>
          <a:prstGeom prst="moon">
            <a:avLst>
              <a:gd name="adj" fmla="val 12308"/>
            </a:avLst>
          </a:prstGeom>
          <a:gradFill flip="none" rotWithShape="1">
            <a:gsLst>
              <a:gs pos="58000">
                <a:srgbClr val="6699FF"/>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652245" y="366093"/>
            <a:ext cx="1768073" cy="5643602"/>
          </a:xfrm>
          <a:prstGeom prst="moon">
            <a:avLst>
              <a:gd name="adj" fmla="val 12308"/>
            </a:avLst>
          </a:prstGeom>
          <a:gradFill flip="none" rotWithShape="1">
            <a:gsLst>
              <a:gs pos="58000">
                <a:srgbClr val="6699FF"/>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652245" y="98200"/>
            <a:ext cx="1768073" cy="5643602"/>
          </a:xfrm>
          <a:prstGeom prst="moon">
            <a:avLst>
              <a:gd name="adj" fmla="val 12308"/>
            </a:avLst>
          </a:prstGeom>
          <a:gradFill flip="none" rotWithShape="1">
            <a:gsLst>
              <a:gs pos="58000">
                <a:srgbClr val="6699FF"/>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par>
                                <p:cTn id="28" presetID="23" presetClass="entr" presetSubtype="1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childTnLst>
                                </p:cTn>
                              </p:par>
                              <p:par>
                                <p:cTn id="36" presetID="23" presetClass="entr" presetSubtype="16"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p:val>
                                            <p:fltVal val="0"/>
                                          </p:val>
                                        </p:tav>
                                        <p:tav tm="100000">
                                          <p:val>
                                            <p:strVal val="#ppt_w"/>
                                          </p:val>
                                        </p:tav>
                                      </p:tavLst>
                                    </p:anim>
                                    <p:anim calcmode="lin" valueType="num">
                                      <p:cBhvr>
                                        <p:cTn id="39" dur="3000" fill="hold"/>
                                        <p:tgtEl>
                                          <p:spTgt spid="10"/>
                                        </p:tgtEl>
                                        <p:attrNameLst>
                                          <p:attrName>ppt_h</p:attrName>
                                        </p:attrNameLst>
                                      </p:cBhvr>
                                      <p:tavLst>
                                        <p:tav tm="0">
                                          <p:val>
                                            <p:fltVal val="0"/>
                                          </p:val>
                                        </p:tav>
                                        <p:tav tm="100000">
                                          <p:val>
                                            <p:strVal val="#ppt_h"/>
                                          </p:val>
                                        </p:tav>
                                      </p:tavLst>
                                    </p:anim>
                                  </p:childTnLst>
                                </p:cTn>
                              </p:par>
                              <p:par>
                                <p:cTn id="40" presetID="2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fltVal val="0"/>
                                          </p:val>
                                        </p:tav>
                                        <p:tav tm="100000">
                                          <p:val>
                                            <p:strVal val="#ppt_h"/>
                                          </p:val>
                                        </p:tav>
                                      </p:tavLst>
                                    </p:anim>
                                  </p:childTnLst>
                                </p:cTn>
                              </p:par>
                              <p:par>
                                <p:cTn id="44" presetID="23" presetClass="entr" presetSubtype="16"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childTnLst>
                                </p:cTn>
                              </p:par>
                              <p:par>
                                <p:cTn id="48" presetID="2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3000" fill="hold"/>
                                        <p:tgtEl>
                                          <p:spTgt spid="13"/>
                                        </p:tgtEl>
                                        <p:attrNameLst>
                                          <p:attrName>ppt_w</p:attrName>
                                        </p:attrNameLst>
                                      </p:cBhvr>
                                      <p:tavLst>
                                        <p:tav tm="0">
                                          <p:val>
                                            <p:fltVal val="0"/>
                                          </p:val>
                                        </p:tav>
                                        <p:tav tm="100000">
                                          <p:val>
                                            <p:strVal val="#ppt_w"/>
                                          </p:val>
                                        </p:tav>
                                      </p:tavLst>
                                    </p:anim>
                                    <p:anim calcmode="lin" valueType="num">
                                      <p:cBhvr>
                                        <p:cTn id="51" dur="3000" fill="hold"/>
                                        <p:tgtEl>
                                          <p:spTgt spid="13"/>
                                        </p:tgtEl>
                                        <p:attrNameLst>
                                          <p:attrName>ppt_h</p:attrName>
                                        </p:attrNameLst>
                                      </p:cBhvr>
                                      <p:tavLst>
                                        <p:tav tm="0">
                                          <p:val>
                                            <p:fltVal val="0"/>
                                          </p:val>
                                        </p:tav>
                                        <p:tav tm="100000">
                                          <p:val>
                                            <p:strVal val="#ppt_h"/>
                                          </p:val>
                                        </p:tav>
                                      </p:tavLst>
                                    </p:anim>
                                  </p:childTnLst>
                                </p:cTn>
                              </p:par>
                              <p:par>
                                <p:cTn id="52" presetID="23" presetClass="entr" presetSubtype="1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p:val>
                                            <p:fltVal val="0"/>
                                          </p:val>
                                        </p:tav>
                                        <p:tav tm="100000">
                                          <p:val>
                                            <p:strVal val="#ppt_w"/>
                                          </p:val>
                                        </p:tav>
                                      </p:tavLst>
                                    </p:anim>
                                    <p:anim calcmode="lin" valueType="num">
                                      <p:cBhvr>
                                        <p:cTn id="55" dur="3000" fill="hold"/>
                                        <p:tgtEl>
                                          <p:spTgt spid="14"/>
                                        </p:tgtEl>
                                        <p:attrNameLst>
                                          <p:attrName>ppt_h</p:attrName>
                                        </p:attrNameLst>
                                      </p:cBhvr>
                                      <p:tavLst>
                                        <p:tav tm="0">
                                          <p:val>
                                            <p:fltVal val="0"/>
                                          </p:val>
                                        </p:tav>
                                        <p:tav tm="100000">
                                          <p:val>
                                            <p:strVal val="#ppt_h"/>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par>
                                <p:cTn id="80" presetID="3" presetClass="entr" presetSubtype="5" fill="hold" grpId="2" nodeType="with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blinds(vertical)">
                                      <p:cBhvr>
                                        <p:cTn id="82" dur="3000"/>
                                        <p:tgtEl>
                                          <p:spTgt spid="3"/>
                                        </p:tgtEl>
                                      </p:cBhvr>
                                    </p:animEffect>
                                  </p:childTnLst>
                                </p:cTn>
                              </p:par>
                              <p:par>
                                <p:cTn id="83" presetID="3" presetClass="entr" presetSubtype="5" fill="hold" grpId="2"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blinds(vertical)">
                                      <p:cBhvr>
                                        <p:cTn id="85" dur="3000"/>
                                        <p:tgtEl>
                                          <p:spTgt spid="4"/>
                                        </p:tgtEl>
                                      </p:cBhvr>
                                    </p:animEffect>
                                  </p:childTnLst>
                                </p:cTn>
                              </p:par>
                              <p:par>
                                <p:cTn id="86" presetID="3" presetClass="entr" presetSubtype="5" fill="hold" grpId="2"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blinds(vertical)">
                                      <p:cBhvr>
                                        <p:cTn id="88" dur="3000"/>
                                        <p:tgtEl>
                                          <p:spTgt spid="5"/>
                                        </p:tgtEl>
                                      </p:cBhvr>
                                    </p:animEffect>
                                  </p:childTnLst>
                                </p:cTn>
                              </p:par>
                              <p:par>
                                <p:cTn id="89" presetID="3" presetClass="entr" presetSubtype="5" fill="hold" grpId="2"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blinds(vertical)">
                                      <p:cBhvr>
                                        <p:cTn id="91" dur="3000"/>
                                        <p:tgtEl>
                                          <p:spTgt spid="6"/>
                                        </p:tgtEl>
                                      </p:cBhvr>
                                    </p:animEffect>
                                  </p:childTnLst>
                                </p:cTn>
                              </p:par>
                              <p:par>
                                <p:cTn id="92" presetID="3" presetClass="entr" presetSubtype="5" fill="hold" grpId="2"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blinds(vertical)">
                                      <p:cBhvr>
                                        <p:cTn id="94" dur="3000"/>
                                        <p:tgtEl>
                                          <p:spTgt spid="7"/>
                                        </p:tgtEl>
                                      </p:cBhvr>
                                    </p:animEffect>
                                  </p:childTnLst>
                                </p:cTn>
                              </p:par>
                              <p:par>
                                <p:cTn id="95" presetID="3" presetClass="entr" presetSubtype="5" fill="hold" grpId="2"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blinds(vertical)">
                                      <p:cBhvr>
                                        <p:cTn id="97" dur="3000"/>
                                        <p:tgtEl>
                                          <p:spTgt spid="8"/>
                                        </p:tgtEl>
                                      </p:cBhvr>
                                    </p:animEffect>
                                  </p:childTnLst>
                                </p:cTn>
                              </p:par>
                              <p:par>
                                <p:cTn id="98" presetID="3" presetClass="entr" presetSubtype="5" fill="hold" grpId="2"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blinds(vertical)">
                                      <p:cBhvr>
                                        <p:cTn id="100" dur="3000"/>
                                        <p:tgtEl>
                                          <p:spTgt spid="9"/>
                                        </p:tgtEl>
                                      </p:cBhvr>
                                    </p:animEffect>
                                  </p:childTnLst>
                                </p:cTn>
                              </p:par>
                              <p:par>
                                <p:cTn id="101" presetID="3" presetClass="entr" presetSubtype="5" fill="hold" grpId="2"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blinds(vertical)">
                                      <p:cBhvr>
                                        <p:cTn id="103" dur="3000"/>
                                        <p:tgtEl>
                                          <p:spTgt spid="10"/>
                                        </p:tgtEl>
                                      </p:cBhvr>
                                    </p:animEffect>
                                  </p:childTnLst>
                                </p:cTn>
                              </p:par>
                              <p:par>
                                <p:cTn id="104" presetID="3" presetClass="entr" presetSubtype="5" fill="hold" grpId="2"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blinds(vertical)">
                                      <p:cBhvr>
                                        <p:cTn id="106" dur="3000"/>
                                        <p:tgtEl>
                                          <p:spTgt spid="11"/>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blinds(vertical)">
                                      <p:cBhvr>
                                        <p:cTn id="109" dur="3000"/>
                                        <p:tgtEl>
                                          <p:spTgt spid="12"/>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blinds(vertical)">
                                      <p:cBhvr>
                                        <p:cTn id="112" dur="3000"/>
                                        <p:tgtEl>
                                          <p:spTgt spid="13"/>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blinds(vertical)">
                                      <p:cBhvr>
                                        <p:cTn id="115" dur="3000"/>
                                        <p:tgtEl>
                                          <p:spTgt spid="14"/>
                                        </p:tgtEl>
                                      </p:cBhvr>
                                    </p:animEffect>
                                  </p:childTnLst>
                                </p:cTn>
                              </p:par>
                            </p:childTnLst>
                          </p:cTn>
                        </p:par>
                        <p:par>
                          <p:cTn id="116" fill="hold">
                            <p:stCondLst>
                              <p:cond delay="3000"/>
                            </p:stCondLst>
                            <p:childTnLst>
                              <p:par>
                                <p:cTn id="117" presetID="23" presetClass="exit" presetSubtype="544" fill="hold" grpId="3" nodeType="afterEffect">
                                  <p:stCondLst>
                                    <p:cond delay="0"/>
                                  </p:stCondLst>
                                  <p:childTnLst>
                                    <p:anim calcmode="lin" valueType="num">
                                      <p:cBhvr>
                                        <p:cTn id="118" dur="3000"/>
                                        <p:tgtEl>
                                          <p:spTgt spid="3"/>
                                        </p:tgtEl>
                                        <p:attrNameLst>
                                          <p:attrName>ppt_w</p:attrName>
                                        </p:attrNameLst>
                                      </p:cBhvr>
                                      <p:tavLst>
                                        <p:tav tm="0">
                                          <p:val>
                                            <p:strVal val="ppt_w"/>
                                          </p:val>
                                        </p:tav>
                                        <p:tav tm="100000">
                                          <p:val>
                                            <p:fltVal val="0"/>
                                          </p:val>
                                        </p:tav>
                                      </p:tavLst>
                                    </p:anim>
                                    <p:anim calcmode="lin" valueType="num">
                                      <p:cBhvr>
                                        <p:cTn id="119" dur="3000"/>
                                        <p:tgtEl>
                                          <p:spTgt spid="3"/>
                                        </p:tgtEl>
                                        <p:attrNameLst>
                                          <p:attrName>ppt_h</p:attrName>
                                        </p:attrNameLst>
                                      </p:cBhvr>
                                      <p:tavLst>
                                        <p:tav tm="0">
                                          <p:val>
                                            <p:strVal val="ppt_h"/>
                                          </p:val>
                                        </p:tav>
                                        <p:tav tm="100000">
                                          <p:val>
                                            <p:fltVal val="0"/>
                                          </p:val>
                                        </p:tav>
                                      </p:tavLst>
                                    </p:anim>
                                    <p:anim calcmode="lin" valueType="num">
                                      <p:cBhvr>
                                        <p:cTn id="120" dur="3000"/>
                                        <p:tgtEl>
                                          <p:spTgt spid="3"/>
                                        </p:tgtEl>
                                        <p:attrNameLst>
                                          <p:attrName>ppt_x</p:attrName>
                                        </p:attrNameLst>
                                      </p:cBhvr>
                                      <p:tavLst>
                                        <p:tav tm="0">
                                          <p:val>
                                            <p:strVal val="ppt_x"/>
                                          </p:val>
                                        </p:tav>
                                        <p:tav tm="100000">
                                          <p:val>
                                            <p:fltVal val="0.5"/>
                                          </p:val>
                                        </p:tav>
                                      </p:tavLst>
                                    </p:anim>
                                    <p:anim calcmode="lin" valueType="num">
                                      <p:cBhvr>
                                        <p:cTn id="121" dur="3000"/>
                                        <p:tgtEl>
                                          <p:spTgt spid="3"/>
                                        </p:tgtEl>
                                        <p:attrNameLst>
                                          <p:attrName>ppt_y</p:attrName>
                                        </p:attrNameLst>
                                      </p:cBhvr>
                                      <p:tavLst>
                                        <p:tav tm="0">
                                          <p:val>
                                            <p:strVal val="ppt_y"/>
                                          </p:val>
                                        </p:tav>
                                        <p:tav tm="100000">
                                          <p:val>
                                            <p:fltVal val="0.5"/>
                                          </p:val>
                                        </p:tav>
                                      </p:tavLst>
                                    </p:anim>
                                    <p:set>
                                      <p:cBhvr>
                                        <p:cTn id="122" dur="1" fill="hold">
                                          <p:stCondLst>
                                            <p:cond delay="2999"/>
                                          </p:stCondLst>
                                        </p:cTn>
                                        <p:tgtEl>
                                          <p:spTgt spid="3"/>
                                        </p:tgtEl>
                                        <p:attrNameLst>
                                          <p:attrName>style.visibility</p:attrName>
                                        </p:attrNameLst>
                                      </p:cBhvr>
                                      <p:to>
                                        <p:strVal val="hidden"/>
                                      </p:to>
                                    </p:set>
                                  </p:childTnLst>
                                </p:cTn>
                              </p:par>
                              <p:par>
                                <p:cTn id="123" presetID="23" presetClass="exit" presetSubtype="544" fill="hold" grpId="3" nodeType="withEffect">
                                  <p:stCondLst>
                                    <p:cond delay="0"/>
                                  </p:stCondLst>
                                  <p:childTnLst>
                                    <p:anim calcmode="lin" valueType="num">
                                      <p:cBhvr>
                                        <p:cTn id="124" dur="3000"/>
                                        <p:tgtEl>
                                          <p:spTgt spid="4"/>
                                        </p:tgtEl>
                                        <p:attrNameLst>
                                          <p:attrName>ppt_w</p:attrName>
                                        </p:attrNameLst>
                                      </p:cBhvr>
                                      <p:tavLst>
                                        <p:tav tm="0">
                                          <p:val>
                                            <p:strVal val="ppt_w"/>
                                          </p:val>
                                        </p:tav>
                                        <p:tav tm="100000">
                                          <p:val>
                                            <p:fltVal val="0"/>
                                          </p:val>
                                        </p:tav>
                                      </p:tavLst>
                                    </p:anim>
                                    <p:anim calcmode="lin" valueType="num">
                                      <p:cBhvr>
                                        <p:cTn id="125" dur="3000"/>
                                        <p:tgtEl>
                                          <p:spTgt spid="4"/>
                                        </p:tgtEl>
                                        <p:attrNameLst>
                                          <p:attrName>ppt_h</p:attrName>
                                        </p:attrNameLst>
                                      </p:cBhvr>
                                      <p:tavLst>
                                        <p:tav tm="0">
                                          <p:val>
                                            <p:strVal val="ppt_h"/>
                                          </p:val>
                                        </p:tav>
                                        <p:tav tm="100000">
                                          <p:val>
                                            <p:fltVal val="0"/>
                                          </p:val>
                                        </p:tav>
                                      </p:tavLst>
                                    </p:anim>
                                    <p:anim calcmode="lin" valueType="num">
                                      <p:cBhvr>
                                        <p:cTn id="126" dur="3000"/>
                                        <p:tgtEl>
                                          <p:spTgt spid="4"/>
                                        </p:tgtEl>
                                        <p:attrNameLst>
                                          <p:attrName>ppt_x</p:attrName>
                                        </p:attrNameLst>
                                      </p:cBhvr>
                                      <p:tavLst>
                                        <p:tav tm="0">
                                          <p:val>
                                            <p:strVal val="ppt_x"/>
                                          </p:val>
                                        </p:tav>
                                        <p:tav tm="100000">
                                          <p:val>
                                            <p:fltVal val="0.5"/>
                                          </p:val>
                                        </p:tav>
                                      </p:tavLst>
                                    </p:anim>
                                    <p:anim calcmode="lin" valueType="num">
                                      <p:cBhvr>
                                        <p:cTn id="127" dur="3000"/>
                                        <p:tgtEl>
                                          <p:spTgt spid="4"/>
                                        </p:tgtEl>
                                        <p:attrNameLst>
                                          <p:attrName>ppt_y</p:attrName>
                                        </p:attrNameLst>
                                      </p:cBhvr>
                                      <p:tavLst>
                                        <p:tav tm="0">
                                          <p:val>
                                            <p:strVal val="ppt_y"/>
                                          </p:val>
                                        </p:tav>
                                        <p:tav tm="100000">
                                          <p:val>
                                            <p:fltVal val="0.5"/>
                                          </p:val>
                                        </p:tav>
                                      </p:tavLst>
                                    </p:anim>
                                    <p:set>
                                      <p:cBhvr>
                                        <p:cTn id="128" dur="1" fill="hold">
                                          <p:stCondLst>
                                            <p:cond delay="2999"/>
                                          </p:stCondLst>
                                        </p:cTn>
                                        <p:tgtEl>
                                          <p:spTgt spid="4"/>
                                        </p:tgtEl>
                                        <p:attrNameLst>
                                          <p:attrName>style.visibility</p:attrName>
                                        </p:attrNameLst>
                                      </p:cBhvr>
                                      <p:to>
                                        <p:strVal val="hidden"/>
                                      </p:to>
                                    </p:set>
                                  </p:childTnLst>
                                </p:cTn>
                              </p:par>
                              <p:par>
                                <p:cTn id="129" presetID="23" presetClass="exit" presetSubtype="544" fill="hold" grpId="3" nodeType="withEffect">
                                  <p:stCondLst>
                                    <p:cond delay="0"/>
                                  </p:stCondLst>
                                  <p:childTnLst>
                                    <p:anim calcmode="lin" valueType="num">
                                      <p:cBhvr>
                                        <p:cTn id="130" dur="3000"/>
                                        <p:tgtEl>
                                          <p:spTgt spid="5"/>
                                        </p:tgtEl>
                                        <p:attrNameLst>
                                          <p:attrName>ppt_w</p:attrName>
                                        </p:attrNameLst>
                                      </p:cBhvr>
                                      <p:tavLst>
                                        <p:tav tm="0">
                                          <p:val>
                                            <p:strVal val="ppt_w"/>
                                          </p:val>
                                        </p:tav>
                                        <p:tav tm="100000">
                                          <p:val>
                                            <p:fltVal val="0"/>
                                          </p:val>
                                        </p:tav>
                                      </p:tavLst>
                                    </p:anim>
                                    <p:anim calcmode="lin" valueType="num">
                                      <p:cBhvr>
                                        <p:cTn id="131" dur="3000"/>
                                        <p:tgtEl>
                                          <p:spTgt spid="5"/>
                                        </p:tgtEl>
                                        <p:attrNameLst>
                                          <p:attrName>ppt_h</p:attrName>
                                        </p:attrNameLst>
                                      </p:cBhvr>
                                      <p:tavLst>
                                        <p:tav tm="0">
                                          <p:val>
                                            <p:strVal val="ppt_h"/>
                                          </p:val>
                                        </p:tav>
                                        <p:tav tm="100000">
                                          <p:val>
                                            <p:fltVal val="0"/>
                                          </p:val>
                                        </p:tav>
                                      </p:tavLst>
                                    </p:anim>
                                    <p:anim calcmode="lin" valueType="num">
                                      <p:cBhvr>
                                        <p:cTn id="132" dur="3000"/>
                                        <p:tgtEl>
                                          <p:spTgt spid="5"/>
                                        </p:tgtEl>
                                        <p:attrNameLst>
                                          <p:attrName>ppt_x</p:attrName>
                                        </p:attrNameLst>
                                      </p:cBhvr>
                                      <p:tavLst>
                                        <p:tav tm="0">
                                          <p:val>
                                            <p:strVal val="ppt_x"/>
                                          </p:val>
                                        </p:tav>
                                        <p:tav tm="100000">
                                          <p:val>
                                            <p:fltVal val="0.5"/>
                                          </p:val>
                                        </p:tav>
                                      </p:tavLst>
                                    </p:anim>
                                    <p:anim calcmode="lin" valueType="num">
                                      <p:cBhvr>
                                        <p:cTn id="133" dur="3000"/>
                                        <p:tgtEl>
                                          <p:spTgt spid="5"/>
                                        </p:tgtEl>
                                        <p:attrNameLst>
                                          <p:attrName>ppt_y</p:attrName>
                                        </p:attrNameLst>
                                      </p:cBhvr>
                                      <p:tavLst>
                                        <p:tav tm="0">
                                          <p:val>
                                            <p:strVal val="ppt_y"/>
                                          </p:val>
                                        </p:tav>
                                        <p:tav tm="100000">
                                          <p:val>
                                            <p:fltVal val="0.5"/>
                                          </p:val>
                                        </p:tav>
                                      </p:tavLst>
                                    </p:anim>
                                    <p:set>
                                      <p:cBhvr>
                                        <p:cTn id="134" dur="1" fill="hold">
                                          <p:stCondLst>
                                            <p:cond delay="2999"/>
                                          </p:stCondLst>
                                        </p:cTn>
                                        <p:tgtEl>
                                          <p:spTgt spid="5"/>
                                        </p:tgtEl>
                                        <p:attrNameLst>
                                          <p:attrName>style.visibility</p:attrName>
                                        </p:attrNameLst>
                                      </p:cBhvr>
                                      <p:to>
                                        <p:strVal val="hidden"/>
                                      </p:to>
                                    </p:set>
                                  </p:childTnLst>
                                </p:cTn>
                              </p:par>
                              <p:par>
                                <p:cTn id="135" presetID="23" presetClass="exit" presetSubtype="544" fill="hold" grpId="3" nodeType="withEffect">
                                  <p:stCondLst>
                                    <p:cond delay="0"/>
                                  </p:stCondLst>
                                  <p:childTnLst>
                                    <p:anim calcmode="lin" valueType="num">
                                      <p:cBhvr>
                                        <p:cTn id="136" dur="3000"/>
                                        <p:tgtEl>
                                          <p:spTgt spid="6"/>
                                        </p:tgtEl>
                                        <p:attrNameLst>
                                          <p:attrName>ppt_w</p:attrName>
                                        </p:attrNameLst>
                                      </p:cBhvr>
                                      <p:tavLst>
                                        <p:tav tm="0">
                                          <p:val>
                                            <p:strVal val="ppt_w"/>
                                          </p:val>
                                        </p:tav>
                                        <p:tav tm="100000">
                                          <p:val>
                                            <p:fltVal val="0"/>
                                          </p:val>
                                        </p:tav>
                                      </p:tavLst>
                                    </p:anim>
                                    <p:anim calcmode="lin" valueType="num">
                                      <p:cBhvr>
                                        <p:cTn id="137" dur="3000"/>
                                        <p:tgtEl>
                                          <p:spTgt spid="6"/>
                                        </p:tgtEl>
                                        <p:attrNameLst>
                                          <p:attrName>ppt_h</p:attrName>
                                        </p:attrNameLst>
                                      </p:cBhvr>
                                      <p:tavLst>
                                        <p:tav tm="0">
                                          <p:val>
                                            <p:strVal val="ppt_h"/>
                                          </p:val>
                                        </p:tav>
                                        <p:tav tm="100000">
                                          <p:val>
                                            <p:fltVal val="0"/>
                                          </p:val>
                                        </p:tav>
                                      </p:tavLst>
                                    </p:anim>
                                    <p:anim calcmode="lin" valueType="num">
                                      <p:cBhvr>
                                        <p:cTn id="138" dur="3000"/>
                                        <p:tgtEl>
                                          <p:spTgt spid="6"/>
                                        </p:tgtEl>
                                        <p:attrNameLst>
                                          <p:attrName>ppt_x</p:attrName>
                                        </p:attrNameLst>
                                      </p:cBhvr>
                                      <p:tavLst>
                                        <p:tav tm="0">
                                          <p:val>
                                            <p:strVal val="ppt_x"/>
                                          </p:val>
                                        </p:tav>
                                        <p:tav tm="100000">
                                          <p:val>
                                            <p:fltVal val="0.5"/>
                                          </p:val>
                                        </p:tav>
                                      </p:tavLst>
                                    </p:anim>
                                    <p:anim calcmode="lin" valueType="num">
                                      <p:cBhvr>
                                        <p:cTn id="139" dur="3000"/>
                                        <p:tgtEl>
                                          <p:spTgt spid="6"/>
                                        </p:tgtEl>
                                        <p:attrNameLst>
                                          <p:attrName>ppt_y</p:attrName>
                                        </p:attrNameLst>
                                      </p:cBhvr>
                                      <p:tavLst>
                                        <p:tav tm="0">
                                          <p:val>
                                            <p:strVal val="ppt_y"/>
                                          </p:val>
                                        </p:tav>
                                        <p:tav tm="100000">
                                          <p:val>
                                            <p:fltVal val="0.5"/>
                                          </p:val>
                                        </p:tav>
                                      </p:tavLst>
                                    </p:anim>
                                    <p:set>
                                      <p:cBhvr>
                                        <p:cTn id="140" dur="1" fill="hold">
                                          <p:stCondLst>
                                            <p:cond delay="2999"/>
                                          </p:stCondLst>
                                        </p:cTn>
                                        <p:tgtEl>
                                          <p:spTgt spid="6"/>
                                        </p:tgtEl>
                                        <p:attrNameLst>
                                          <p:attrName>style.visibility</p:attrName>
                                        </p:attrNameLst>
                                      </p:cBhvr>
                                      <p:to>
                                        <p:strVal val="hidden"/>
                                      </p:to>
                                    </p:set>
                                  </p:childTnLst>
                                </p:cTn>
                              </p:par>
                              <p:par>
                                <p:cTn id="141" presetID="23" presetClass="exit" presetSubtype="544" fill="hold" grpId="3" nodeType="withEffect">
                                  <p:stCondLst>
                                    <p:cond delay="0"/>
                                  </p:stCondLst>
                                  <p:childTnLst>
                                    <p:anim calcmode="lin" valueType="num">
                                      <p:cBhvr>
                                        <p:cTn id="142" dur="3000"/>
                                        <p:tgtEl>
                                          <p:spTgt spid="7"/>
                                        </p:tgtEl>
                                        <p:attrNameLst>
                                          <p:attrName>ppt_w</p:attrName>
                                        </p:attrNameLst>
                                      </p:cBhvr>
                                      <p:tavLst>
                                        <p:tav tm="0">
                                          <p:val>
                                            <p:strVal val="ppt_w"/>
                                          </p:val>
                                        </p:tav>
                                        <p:tav tm="100000">
                                          <p:val>
                                            <p:fltVal val="0"/>
                                          </p:val>
                                        </p:tav>
                                      </p:tavLst>
                                    </p:anim>
                                    <p:anim calcmode="lin" valueType="num">
                                      <p:cBhvr>
                                        <p:cTn id="143" dur="3000"/>
                                        <p:tgtEl>
                                          <p:spTgt spid="7"/>
                                        </p:tgtEl>
                                        <p:attrNameLst>
                                          <p:attrName>ppt_h</p:attrName>
                                        </p:attrNameLst>
                                      </p:cBhvr>
                                      <p:tavLst>
                                        <p:tav tm="0">
                                          <p:val>
                                            <p:strVal val="ppt_h"/>
                                          </p:val>
                                        </p:tav>
                                        <p:tav tm="100000">
                                          <p:val>
                                            <p:fltVal val="0"/>
                                          </p:val>
                                        </p:tav>
                                      </p:tavLst>
                                    </p:anim>
                                    <p:anim calcmode="lin" valueType="num">
                                      <p:cBhvr>
                                        <p:cTn id="144" dur="3000"/>
                                        <p:tgtEl>
                                          <p:spTgt spid="7"/>
                                        </p:tgtEl>
                                        <p:attrNameLst>
                                          <p:attrName>ppt_x</p:attrName>
                                        </p:attrNameLst>
                                      </p:cBhvr>
                                      <p:tavLst>
                                        <p:tav tm="0">
                                          <p:val>
                                            <p:strVal val="ppt_x"/>
                                          </p:val>
                                        </p:tav>
                                        <p:tav tm="100000">
                                          <p:val>
                                            <p:fltVal val="0.5"/>
                                          </p:val>
                                        </p:tav>
                                      </p:tavLst>
                                    </p:anim>
                                    <p:anim calcmode="lin" valueType="num">
                                      <p:cBhvr>
                                        <p:cTn id="145" dur="3000"/>
                                        <p:tgtEl>
                                          <p:spTgt spid="7"/>
                                        </p:tgtEl>
                                        <p:attrNameLst>
                                          <p:attrName>ppt_y</p:attrName>
                                        </p:attrNameLst>
                                      </p:cBhvr>
                                      <p:tavLst>
                                        <p:tav tm="0">
                                          <p:val>
                                            <p:strVal val="ppt_y"/>
                                          </p:val>
                                        </p:tav>
                                        <p:tav tm="100000">
                                          <p:val>
                                            <p:fltVal val="0.5"/>
                                          </p:val>
                                        </p:tav>
                                      </p:tavLst>
                                    </p:anim>
                                    <p:set>
                                      <p:cBhvr>
                                        <p:cTn id="146" dur="1" fill="hold">
                                          <p:stCondLst>
                                            <p:cond delay="2999"/>
                                          </p:stCondLst>
                                        </p:cTn>
                                        <p:tgtEl>
                                          <p:spTgt spid="7"/>
                                        </p:tgtEl>
                                        <p:attrNameLst>
                                          <p:attrName>style.visibility</p:attrName>
                                        </p:attrNameLst>
                                      </p:cBhvr>
                                      <p:to>
                                        <p:strVal val="hidden"/>
                                      </p:to>
                                    </p:set>
                                  </p:childTnLst>
                                </p:cTn>
                              </p:par>
                              <p:par>
                                <p:cTn id="147" presetID="23" presetClass="exit" presetSubtype="544" fill="hold" grpId="3" nodeType="withEffect">
                                  <p:stCondLst>
                                    <p:cond delay="0"/>
                                  </p:stCondLst>
                                  <p:childTnLst>
                                    <p:anim calcmode="lin" valueType="num">
                                      <p:cBhvr>
                                        <p:cTn id="148" dur="3000"/>
                                        <p:tgtEl>
                                          <p:spTgt spid="8"/>
                                        </p:tgtEl>
                                        <p:attrNameLst>
                                          <p:attrName>ppt_w</p:attrName>
                                        </p:attrNameLst>
                                      </p:cBhvr>
                                      <p:tavLst>
                                        <p:tav tm="0">
                                          <p:val>
                                            <p:strVal val="ppt_w"/>
                                          </p:val>
                                        </p:tav>
                                        <p:tav tm="100000">
                                          <p:val>
                                            <p:fltVal val="0"/>
                                          </p:val>
                                        </p:tav>
                                      </p:tavLst>
                                    </p:anim>
                                    <p:anim calcmode="lin" valueType="num">
                                      <p:cBhvr>
                                        <p:cTn id="149" dur="3000"/>
                                        <p:tgtEl>
                                          <p:spTgt spid="8"/>
                                        </p:tgtEl>
                                        <p:attrNameLst>
                                          <p:attrName>ppt_h</p:attrName>
                                        </p:attrNameLst>
                                      </p:cBhvr>
                                      <p:tavLst>
                                        <p:tav tm="0">
                                          <p:val>
                                            <p:strVal val="ppt_h"/>
                                          </p:val>
                                        </p:tav>
                                        <p:tav tm="100000">
                                          <p:val>
                                            <p:fltVal val="0"/>
                                          </p:val>
                                        </p:tav>
                                      </p:tavLst>
                                    </p:anim>
                                    <p:anim calcmode="lin" valueType="num">
                                      <p:cBhvr>
                                        <p:cTn id="150" dur="3000"/>
                                        <p:tgtEl>
                                          <p:spTgt spid="8"/>
                                        </p:tgtEl>
                                        <p:attrNameLst>
                                          <p:attrName>ppt_x</p:attrName>
                                        </p:attrNameLst>
                                      </p:cBhvr>
                                      <p:tavLst>
                                        <p:tav tm="0">
                                          <p:val>
                                            <p:strVal val="ppt_x"/>
                                          </p:val>
                                        </p:tav>
                                        <p:tav tm="100000">
                                          <p:val>
                                            <p:fltVal val="0.5"/>
                                          </p:val>
                                        </p:tav>
                                      </p:tavLst>
                                    </p:anim>
                                    <p:anim calcmode="lin" valueType="num">
                                      <p:cBhvr>
                                        <p:cTn id="151" dur="3000"/>
                                        <p:tgtEl>
                                          <p:spTgt spid="8"/>
                                        </p:tgtEl>
                                        <p:attrNameLst>
                                          <p:attrName>ppt_y</p:attrName>
                                        </p:attrNameLst>
                                      </p:cBhvr>
                                      <p:tavLst>
                                        <p:tav tm="0">
                                          <p:val>
                                            <p:strVal val="ppt_y"/>
                                          </p:val>
                                        </p:tav>
                                        <p:tav tm="100000">
                                          <p:val>
                                            <p:fltVal val="0.5"/>
                                          </p:val>
                                        </p:tav>
                                      </p:tavLst>
                                    </p:anim>
                                    <p:set>
                                      <p:cBhvr>
                                        <p:cTn id="152" dur="1" fill="hold">
                                          <p:stCondLst>
                                            <p:cond delay="2999"/>
                                          </p:stCondLst>
                                        </p:cTn>
                                        <p:tgtEl>
                                          <p:spTgt spid="8"/>
                                        </p:tgtEl>
                                        <p:attrNameLst>
                                          <p:attrName>style.visibility</p:attrName>
                                        </p:attrNameLst>
                                      </p:cBhvr>
                                      <p:to>
                                        <p:strVal val="hidden"/>
                                      </p:to>
                                    </p:set>
                                  </p:childTnLst>
                                </p:cTn>
                              </p:par>
                              <p:par>
                                <p:cTn id="153" presetID="23" presetClass="exit" presetSubtype="544" fill="hold" grpId="3" nodeType="withEffect">
                                  <p:stCondLst>
                                    <p:cond delay="0"/>
                                  </p:stCondLst>
                                  <p:childTnLst>
                                    <p:anim calcmode="lin" valueType="num">
                                      <p:cBhvr>
                                        <p:cTn id="154" dur="3000"/>
                                        <p:tgtEl>
                                          <p:spTgt spid="9"/>
                                        </p:tgtEl>
                                        <p:attrNameLst>
                                          <p:attrName>ppt_w</p:attrName>
                                        </p:attrNameLst>
                                      </p:cBhvr>
                                      <p:tavLst>
                                        <p:tav tm="0">
                                          <p:val>
                                            <p:strVal val="ppt_w"/>
                                          </p:val>
                                        </p:tav>
                                        <p:tav tm="100000">
                                          <p:val>
                                            <p:fltVal val="0"/>
                                          </p:val>
                                        </p:tav>
                                      </p:tavLst>
                                    </p:anim>
                                    <p:anim calcmode="lin" valueType="num">
                                      <p:cBhvr>
                                        <p:cTn id="155" dur="3000"/>
                                        <p:tgtEl>
                                          <p:spTgt spid="9"/>
                                        </p:tgtEl>
                                        <p:attrNameLst>
                                          <p:attrName>ppt_h</p:attrName>
                                        </p:attrNameLst>
                                      </p:cBhvr>
                                      <p:tavLst>
                                        <p:tav tm="0">
                                          <p:val>
                                            <p:strVal val="ppt_h"/>
                                          </p:val>
                                        </p:tav>
                                        <p:tav tm="100000">
                                          <p:val>
                                            <p:fltVal val="0"/>
                                          </p:val>
                                        </p:tav>
                                      </p:tavLst>
                                    </p:anim>
                                    <p:anim calcmode="lin" valueType="num">
                                      <p:cBhvr>
                                        <p:cTn id="156" dur="3000"/>
                                        <p:tgtEl>
                                          <p:spTgt spid="9"/>
                                        </p:tgtEl>
                                        <p:attrNameLst>
                                          <p:attrName>ppt_x</p:attrName>
                                        </p:attrNameLst>
                                      </p:cBhvr>
                                      <p:tavLst>
                                        <p:tav tm="0">
                                          <p:val>
                                            <p:strVal val="ppt_x"/>
                                          </p:val>
                                        </p:tav>
                                        <p:tav tm="100000">
                                          <p:val>
                                            <p:fltVal val="0.5"/>
                                          </p:val>
                                        </p:tav>
                                      </p:tavLst>
                                    </p:anim>
                                    <p:anim calcmode="lin" valueType="num">
                                      <p:cBhvr>
                                        <p:cTn id="157" dur="3000"/>
                                        <p:tgtEl>
                                          <p:spTgt spid="9"/>
                                        </p:tgtEl>
                                        <p:attrNameLst>
                                          <p:attrName>ppt_y</p:attrName>
                                        </p:attrNameLst>
                                      </p:cBhvr>
                                      <p:tavLst>
                                        <p:tav tm="0">
                                          <p:val>
                                            <p:strVal val="ppt_y"/>
                                          </p:val>
                                        </p:tav>
                                        <p:tav tm="100000">
                                          <p:val>
                                            <p:fltVal val="0.5"/>
                                          </p:val>
                                        </p:tav>
                                      </p:tavLst>
                                    </p:anim>
                                    <p:set>
                                      <p:cBhvr>
                                        <p:cTn id="158" dur="1" fill="hold">
                                          <p:stCondLst>
                                            <p:cond delay="2999"/>
                                          </p:stCondLst>
                                        </p:cTn>
                                        <p:tgtEl>
                                          <p:spTgt spid="9"/>
                                        </p:tgtEl>
                                        <p:attrNameLst>
                                          <p:attrName>style.visibility</p:attrName>
                                        </p:attrNameLst>
                                      </p:cBhvr>
                                      <p:to>
                                        <p:strVal val="hidden"/>
                                      </p:to>
                                    </p:set>
                                  </p:childTnLst>
                                </p:cTn>
                              </p:par>
                              <p:par>
                                <p:cTn id="159" presetID="23" presetClass="exit" presetSubtype="544" fill="hold" grpId="3" nodeType="withEffect">
                                  <p:stCondLst>
                                    <p:cond delay="0"/>
                                  </p:stCondLst>
                                  <p:childTnLst>
                                    <p:anim calcmode="lin" valueType="num">
                                      <p:cBhvr>
                                        <p:cTn id="160" dur="3000"/>
                                        <p:tgtEl>
                                          <p:spTgt spid="10"/>
                                        </p:tgtEl>
                                        <p:attrNameLst>
                                          <p:attrName>ppt_w</p:attrName>
                                        </p:attrNameLst>
                                      </p:cBhvr>
                                      <p:tavLst>
                                        <p:tav tm="0">
                                          <p:val>
                                            <p:strVal val="ppt_w"/>
                                          </p:val>
                                        </p:tav>
                                        <p:tav tm="100000">
                                          <p:val>
                                            <p:fltVal val="0"/>
                                          </p:val>
                                        </p:tav>
                                      </p:tavLst>
                                    </p:anim>
                                    <p:anim calcmode="lin" valueType="num">
                                      <p:cBhvr>
                                        <p:cTn id="161" dur="3000"/>
                                        <p:tgtEl>
                                          <p:spTgt spid="10"/>
                                        </p:tgtEl>
                                        <p:attrNameLst>
                                          <p:attrName>ppt_h</p:attrName>
                                        </p:attrNameLst>
                                      </p:cBhvr>
                                      <p:tavLst>
                                        <p:tav tm="0">
                                          <p:val>
                                            <p:strVal val="ppt_h"/>
                                          </p:val>
                                        </p:tav>
                                        <p:tav tm="100000">
                                          <p:val>
                                            <p:fltVal val="0"/>
                                          </p:val>
                                        </p:tav>
                                      </p:tavLst>
                                    </p:anim>
                                    <p:anim calcmode="lin" valueType="num">
                                      <p:cBhvr>
                                        <p:cTn id="162" dur="3000"/>
                                        <p:tgtEl>
                                          <p:spTgt spid="10"/>
                                        </p:tgtEl>
                                        <p:attrNameLst>
                                          <p:attrName>ppt_x</p:attrName>
                                        </p:attrNameLst>
                                      </p:cBhvr>
                                      <p:tavLst>
                                        <p:tav tm="0">
                                          <p:val>
                                            <p:strVal val="ppt_x"/>
                                          </p:val>
                                        </p:tav>
                                        <p:tav tm="100000">
                                          <p:val>
                                            <p:fltVal val="0.5"/>
                                          </p:val>
                                        </p:tav>
                                      </p:tavLst>
                                    </p:anim>
                                    <p:anim calcmode="lin" valueType="num">
                                      <p:cBhvr>
                                        <p:cTn id="163" dur="3000"/>
                                        <p:tgtEl>
                                          <p:spTgt spid="10"/>
                                        </p:tgtEl>
                                        <p:attrNameLst>
                                          <p:attrName>ppt_y</p:attrName>
                                        </p:attrNameLst>
                                      </p:cBhvr>
                                      <p:tavLst>
                                        <p:tav tm="0">
                                          <p:val>
                                            <p:strVal val="ppt_y"/>
                                          </p:val>
                                        </p:tav>
                                        <p:tav tm="100000">
                                          <p:val>
                                            <p:fltVal val="0.5"/>
                                          </p:val>
                                        </p:tav>
                                      </p:tavLst>
                                    </p:anim>
                                    <p:set>
                                      <p:cBhvr>
                                        <p:cTn id="164" dur="1" fill="hold">
                                          <p:stCondLst>
                                            <p:cond delay="2999"/>
                                          </p:stCondLst>
                                        </p:cTn>
                                        <p:tgtEl>
                                          <p:spTgt spid="10"/>
                                        </p:tgtEl>
                                        <p:attrNameLst>
                                          <p:attrName>style.visibility</p:attrName>
                                        </p:attrNameLst>
                                      </p:cBhvr>
                                      <p:to>
                                        <p:strVal val="hidden"/>
                                      </p:to>
                                    </p:set>
                                  </p:childTnLst>
                                </p:cTn>
                              </p:par>
                              <p:par>
                                <p:cTn id="165" presetID="23" presetClass="exit" presetSubtype="544" fill="hold" grpId="3" nodeType="withEffect">
                                  <p:stCondLst>
                                    <p:cond delay="0"/>
                                  </p:stCondLst>
                                  <p:childTnLst>
                                    <p:anim calcmode="lin" valueType="num">
                                      <p:cBhvr>
                                        <p:cTn id="166" dur="3000"/>
                                        <p:tgtEl>
                                          <p:spTgt spid="11"/>
                                        </p:tgtEl>
                                        <p:attrNameLst>
                                          <p:attrName>ppt_w</p:attrName>
                                        </p:attrNameLst>
                                      </p:cBhvr>
                                      <p:tavLst>
                                        <p:tav tm="0">
                                          <p:val>
                                            <p:strVal val="ppt_w"/>
                                          </p:val>
                                        </p:tav>
                                        <p:tav tm="100000">
                                          <p:val>
                                            <p:fltVal val="0"/>
                                          </p:val>
                                        </p:tav>
                                      </p:tavLst>
                                    </p:anim>
                                    <p:anim calcmode="lin" valueType="num">
                                      <p:cBhvr>
                                        <p:cTn id="167" dur="3000"/>
                                        <p:tgtEl>
                                          <p:spTgt spid="11"/>
                                        </p:tgtEl>
                                        <p:attrNameLst>
                                          <p:attrName>ppt_h</p:attrName>
                                        </p:attrNameLst>
                                      </p:cBhvr>
                                      <p:tavLst>
                                        <p:tav tm="0">
                                          <p:val>
                                            <p:strVal val="ppt_h"/>
                                          </p:val>
                                        </p:tav>
                                        <p:tav tm="100000">
                                          <p:val>
                                            <p:fltVal val="0"/>
                                          </p:val>
                                        </p:tav>
                                      </p:tavLst>
                                    </p:anim>
                                    <p:anim calcmode="lin" valueType="num">
                                      <p:cBhvr>
                                        <p:cTn id="168" dur="3000"/>
                                        <p:tgtEl>
                                          <p:spTgt spid="11"/>
                                        </p:tgtEl>
                                        <p:attrNameLst>
                                          <p:attrName>ppt_x</p:attrName>
                                        </p:attrNameLst>
                                      </p:cBhvr>
                                      <p:tavLst>
                                        <p:tav tm="0">
                                          <p:val>
                                            <p:strVal val="ppt_x"/>
                                          </p:val>
                                        </p:tav>
                                        <p:tav tm="100000">
                                          <p:val>
                                            <p:fltVal val="0.5"/>
                                          </p:val>
                                        </p:tav>
                                      </p:tavLst>
                                    </p:anim>
                                    <p:anim calcmode="lin" valueType="num">
                                      <p:cBhvr>
                                        <p:cTn id="169" dur="3000"/>
                                        <p:tgtEl>
                                          <p:spTgt spid="11"/>
                                        </p:tgtEl>
                                        <p:attrNameLst>
                                          <p:attrName>ppt_y</p:attrName>
                                        </p:attrNameLst>
                                      </p:cBhvr>
                                      <p:tavLst>
                                        <p:tav tm="0">
                                          <p:val>
                                            <p:strVal val="ppt_y"/>
                                          </p:val>
                                        </p:tav>
                                        <p:tav tm="100000">
                                          <p:val>
                                            <p:fltVal val="0.5"/>
                                          </p:val>
                                        </p:tav>
                                      </p:tavLst>
                                    </p:anim>
                                    <p:set>
                                      <p:cBhvr>
                                        <p:cTn id="170" dur="1" fill="hold">
                                          <p:stCondLst>
                                            <p:cond delay="2999"/>
                                          </p:stCondLst>
                                        </p:cTn>
                                        <p:tgtEl>
                                          <p:spTgt spid="11"/>
                                        </p:tgtEl>
                                        <p:attrNameLst>
                                          <p:attrName>style.visibility</p:attrName>
                                        </p:attrNameLst>
                                      </p:cBhvr>
                                      <p:to>
                                        <p:strVal val="hidden"/>
                                      </p:to>
                                    </p:set>
                                  </p:childTnLst>
                                </p:cTn>
                              </p:par>
                              <p:par>
                                <p:cTn id="171" presetID="23" presetClass="exit" presetSubtype="544" fill="hold" grpId="3" nodeType="withEffect">
                                  <p:stCondLst>
                                    <p:cond delay="0"/>
                                  </p:stCondLst>
                                  <p:childTnLst>
                                    <p:anim calcmode="lin" valueType="num">
                                      <p:cBhvr>
                                        <p:cTn id="172" dur="3000"/>
                                        <p:tgtEl>
                                          <p:spTgt spid="12"/>
                                        </p:tgtEl>
                                        <p:attrNameLst>
                                          <p:attrName>ppt_w</p:attrName>
                                        </p:attrNameLst>
                                      </p:cBhvr>
                                      <p:tavLst>
                                        <p:tav tm="0">
                                          <p:val>
                                            <p:strVal val="ppt_w"/>
                                          </p:val>
                                        </p:tav>
                                        <p:tav tm="100000">
                                          <p:val>
                                            <p:fltVal val="0"/>
                                          </p:val>
                                        </p:tav>
                                      </p:tavLst>
                                    </p:anim>
                                    <p:anim calcmode="lin" valueType="num">
                                      <p:cBhvr>
                                        <p:cTn id="173" dur="3000"/>
                                        <p:tgtEl>
                                          <p:spTgt spid="12"/>
                                        </p:tgtEl>
                                        <p:attrNameLst>
                                          <p:attrName>ppt_h</p:attrName>
                                        </p:attrNameLst>
                                      </p:cBhvr>
                                      <p:tavLst>
                                        <p:tav tm="0">
                                          <p:val>
                                            <p:strVal val="ppt_h"/>
                                          </p:val>
                                        </p:tav>
                                        <p:tav tm="100000">
                                          <p:val>
                                            <p:fltVal val="0"/>
                                          </p:val>
                                        </p:tav>
                                      </p:tavLst>
                                    </p:anim>
                                    <p:anim calcmode="lin" valueType="num">
                                      <p:cBhvr>
                                        <p:cTn id="174" dur="3000"/>
                                        <p:tgtEl>
                                          <p:spTgt spid="12"/>
                                        </p:tgtEl>
                                        <p:attrNameLst>
                                          <p:attrName>ppt_x</p:attrName>
                                        </p:attrNameLst>
                                      </p:cBhvr>
                                      <p:tavLst>
                                        <p:tav tm="0">
                                          <p:val>
                                            <p:strVal val="ppt_x"/>
                                          </p:val>
                                        </p:tav>
                                        <p:tav tm="100000">
                                          <p:val>
                                            <p:fltVal val="0.5"/>
                                          </p:val>
                                        </p:tav>
                                      </p:tavLst>
                                    </p:anim>
                                    <p:anim calcmode="lin" valueType="num">
                                      <p:cBhvr>
                                        <p:cTn id="175" dur="3000"/>
                                        <p:tgtEl>
                                          <p:spTgt spid="12"/>
                                        </p:tgtEl>
                                        <p:attrNameLst>
                                          <p:attrName>ppt_y</p:attrName>
                                        </p:attrNameLst>
                                      </p:cBhvr>
                                      <p:tavLst>
                                        <p:tav tm="0">
                                          <p:val>
                                            <p:strVal val="ppt_y"/>
                                          </p:val>
                                        </p:tav>
                                        <p:tav tm="100000">
                                          <p:val>
                                            <p:fltVal val="0.5"/>
                                          </p:val>
                                        </p:tav>
                                      </p:tavLst>
                                    </p:anim>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3" nodeType="withEffect">
                                  <p:stCondLst>
                                    <p:cond delay="0"/>
                                  </p:stCondLst>
                                  <p:childTnLst>
                                    <p:anim calcmode="lin" valueType="num">
                                      <p:cBhvr>
                                        <p:cTn id="178" dur="3000"/>
                                        <p:tgtEl>
                                          <p:spTgt spid="13"/>
                                        </p:tgtEl>
                                        <p:attrNameLst>
                                          <p:attrName>ppt_w</p:attrName>
                                        </p:attrNameLst>
                                      </p:cBhvr>
                                      <p:tavLst>
                                        <p:tav tm="0">
                                          <p:val>
                                            <p:strVal val="ppt_w"/>
                                          </p:val>
                                        </p:tav>
                                        <p:tav tm="100000">
                                          <p:val>
                                            <p:fltVal val="0"/>
                                          </p:val>
                                        </p:tav>
                                      </p:tavLst>
                                    </p:anim>
                                    <p:anim calcmode="lin" valueType="num">
                                      <p:cBhvr>
                                        <p:cTn id="179" dur="3000"/>
                                        <p:tgtEl>
                                          <p:spTgt spid="13"/>
                                        </p:tgtEl>
                                        <p:attrNameLst>
                                          <p:attrName>ppt_h</p:attrName>
                                        </p:attrNameLst>
                                      </p:cBhvr>
                                      <p:tavLst>
                                        <p:tav tm="0">
                                          <p:val>
                                            <p:strVal val="ppt_h"/>
                                          </p:val>
                                        </p:tav>
                                        <p:tav tm="100000">
                                          <p:val>
                                            <p:fltVal val="0"/>
                                          </p:val>
                                        </p:tav>
                                      </p:tavLst>
                                    </p:anim>
                                    <p:anim calcmode="lin" valueType="num">
                                      <p:cBhvr>
                                        <p:cTn id="180" dur="3000"/>
                                        <p:tgtEl>
                                          <p:spTgt spid="13"/>
                                        </p:tgtEl>
                                        <p:attrNameLst>
                                          <p:attrName>ppt_x</p:attrName>
                                        </p:attrNameLst>
                                      </p:cBhvr>
                                      <p:tavLst>
                                        <p:tav tm="0">
                                          <p:val>
                                            <p:strVal val="ppt_x"/>
                                          </p:val>
                                        </p:tav>
                                        <p:tav tm="100000">
                                          <p:val>
                                            <p:fltVal val="0.5"/>
                                          </p:val>
                                        </p:tav>
                                      </p:tavLst>
                                    </p:anim>
                                    <p:anim calcmode="lin" valueType="num">
                                      <p:cBhvr>
                                        <p:cTn id="181" dur="3000"/>
                                        <p:tgtEl>
                                          <p:spTgt spid="13"/>
                                        </p:tgtEl>
                                        <p:attrNameLst>
                                          <p:attrName>ppt_y</p:attrName>
                                        </p:attrNameLst>
                                      </p:cBhvr>
                                      <p:tavLst>
                                        <p:tav tm="0">
                                          <p:val>
                                            <p:strVal val="ppt_y"/>
                                          </p:val>
                                        </p:tav>
                                        <p:tav tm="100000">
                                          <p:val>
                                            <p:fltVal val="0.5"/>
                                          </p:val>
                                        </p:tav>
                                      </p:tavLst>
                                    </p:anim>
                                    <p:set>
                                      <p:cBhvr>
                                        <p:cTn id="182" dur="1" fill="hold">
                                          <p:stCondLst>
                                            <p:cond delay="2999"/>
                                          </p:stCondLst>
                                        </p:cTn>
                                        <p:tgtEl>
                                          <p:spTgt spid="13"/>
                                        </p:tgtEl>
                                        <p:attrNameLst>
                                          <p:attrName>style.visibility</p:attrName>
                                        </p:attrNameLst>
                                      </p:cBhvr>
                                      <p:to>
                                        <p:strVal val="hidden"/>
                                      </p:to>
                                    </p:set>
                                  </p:childTnLst>
                                </p:cTn>
                              </p:par>
                              <p:par>
                                <p:cTn id="183" presetID="23" presetClass="exit" presetSubtype="544" fill="hold" grpId="3" nodeType="withEffect">
                                  <p:stCondLst>
                                    <p:cond delay="0"/>
                                  </p:stCondLst>
                                  <p:childTnLst>
                                    <p:anim calcmode="lin" valueType="num">
                                      <p:cBhvr>
                                        <p:cTn id="184" dur="3000"/>
                                        <p:tgtEl>
                                          <p:spTgt spid="14"/>
                                        </p:tgtEl>
                                        <p:attrNameLst>
                                          <p:attrName>ppt_w</p:attrName>
                                        </p:attrNameLst>
                                      </p:cBhvr>
                                      <p:tavLst>
                                        <p:tav tm="0">
                                          <p:val>
                                            <p:strVal val="ppt_w"/>
                                          </p:val>
                                        </p:tav>
                                        <p:tav tm="100000">
                                          <p:val>
                                            <p:fltVal val="0"/>
                                          </p:val>
                                        </p:tav>
                                      </p:tavLst>
                                    </p:anim>
                                    <p:anim calcmode="lin" valueType="num">
                                      <p:cBhvr>
                                        <p:cTn id="185" dur="3000"/>
                                        <p:tgtEl>
                                          <p:spTgt spid="14"/>
                                        </p:tgtEl>
                                        <p:attrNameLst>
                                          <p:attrName>ppt_h</p:attrName>
                                        </p:attrNameLst>
                                      </p:cBhvr>
                                      <p:tavLst>
                                        <p:tav tm="0">
                                          <p:val>
                                            <p:strVal val="ppt_h"/>
                                          </p:val>
                                        </p:tav>
                                        <p:tav tm="100000">
                                          <p:val>
                                            <p:fltVal val="0"/>
                                          </p:val>
                                        </p:tav>
                                      </p:tavLst>
                                    </p:anim>
                                    <p:anim calcmode="lin" valueType="num">
                                      <p:cBhvr>
                                        <p:cTn id="186" dur="3000"/>
                                        <p:tgtEl>
                                          <p:spTgt spid="14"/>
                                        </p:tgtEl>
                                        <p:attrNameLst>
                                          <p:attrName>ppt_x</p:attrName>
                                        </p:attrNameLst>
                                      </p:cBhvr>
                                      <p:tavLst>
                                        <p:tav tm="0">
                                          <p:val>
                                            <p:strVal val="ppt_x"/>
                                          </p:val>
                                        </p:tav>
                                        <p:tav tm="100000">
                                          <p:val>
                                            <p:fltVal val="0.5"/>
                                          </p:val>
                                        </p:tav>
                                      </p:tavLst>
                                    </p:anim>
                                    <p:anim calcmode="lin" valueType="num">
                                      <p:cBhvr>
                                        <p:cTn id="187" dur="3000"/>
                                        <p:tgtEl>
                                          <p:spTgt spid="14"/>
                                        </p:tgtEl>
                                        <p:attrNameLst>
                                          <p:attrName>ppt_y</p:attrName>
                                        </p:attrNameLst>
                                      </p:cBhvr>
                                      <p:tavLst>
                                        <p:tav tm="0">
                                          <p:val>
                                            <p:strVal val="ppt_y"/>
                                          </p:val>
                                        </p:tav>
                                        <p:tav tm="100000">
                                          <p:val>
                                            <p:fltVal val="0.5"/>
                                          </p:val>
                                        </p:tav>
                                      </p:tavLst>
                                    </p:anim>
                                    <p:set>
                                      <p:cBhvr>
                                        <p:cTn id="188" dur="1" fill="hold">
                                          <p:stCondLst>
                                            <p:cond delay="2999"/>
                                          </p:stCondLst>
                                        </p:cTn>
                                        <p:tgtEl>
                                          <p:spTgt spid="14"/>
                                        </p:tgtEl>
                                        <p:attrNameLst>
                                          <p:attrName>style.visibility</p:attrName>
                                        </p:attrNameLst>
                                      </p:cBhvr>
                                      <p:to>
                                        <p:strVal val="hidden"/>
                                      </p:to>
                                    </p:set>
                                  </p:childTnLst>
                                </p:cTn>
                              </p:par>
                              <p:par>
                                <p:cTn id="189" presetID="8" presetClass="emph" presetSubtype="0" fill="hold" grpId="4" nodeType="withEffect">
                                  <p:stCondLst>
                                    <p:cond delay="0"/>
                                  </p:stCondLst>
                                  <p:childTnLst>
                                    <p:animRot by="21600000">
                                      <p:cBhvr>
                                        <p:cTn id="190" dur="3000" fill="hold"/>
                                        <p:tgtEl>
                                          <p:spTgt spid="3"/>
                                        </p:tgtEl>
                                        <p:attrNameLst>
                                          <p:attrName>r</p:attrName>
                                        </p:attrNameLst>
                                      </p:cBhvr>
                                    </p:animRot>
                                  </p:childTnLst>
                                </p:cTn>
                              </p:par>
                              <p:par>
                                <p:cTn id="191" presetID="8" presetClass="emph" presetSubtype="0" fill="hold" grpId="4" nodeType="withEffect">
                                  <p:stCondLst>
                                    <p:cond delay="0"/>
                                  </p:stCondLst>
                                  <p:childTnLst>
                                    <p:animRot by="21600000">
                                      <p:cBhvr>
                                        <p:cTn id="192" dur="3000" fill="hold"/>
                                        <p:tgtEl>
                                          <p:spTgt spid="4"/>
                                        </p:tgtEl>
                                        <p:attrNameLst>
                                          <p:attrName>r</p:attrName>
                                        </p:attrNameLst>
                                      </p:cBhvr>
                                    </p:animRot>
                                  </p:childTnLst>
                                </p:cTn>
                              </p:par>
                              <p:par>
                                <p:cTn id="193" presetID="8" presetClass="emph" presetSubtype="0" fill="hold" grpId="4" nodeType="withEffect">
                                  <p:stCondLst>
                                    <p:cond delay="0"/>
                                  </p:stCondLst>
                                  <p:childTnLst>
                                    <p:animRot by="21600000">
                                      <p:cBhvr>
                                        <p:cTn id="194" dur="3000" fill="hold"/>
                                        <p:tgtEl>
                                          <p:spTgt spid="5"/>
                                        </p:tgtEl>
                                        <p:attrNameLst>
                                          <p:attrName>r</p:attrName>
                                        </p:attrNameLst>
                                      </p:cBhvr>
                                    </p:animRot>
                                  </p:childTnLst>
                                </p:cTn>
                              </p:par>
                              <p:par>
                                <p:cTn id="195" presetID="8" presetClass="emph" presetSubtype="0" fill="hold" grpId="4" nodeType="withEffect">
                                  <p:stCondLst>
                                    <p:cond delay="0"/>
                                  </p:stCondLst>
                                  <p:childTnLst>
                                    <p:animRot by="21600000">
                                      <p:cBhvr>
                                        <p:cTn id="196" dur="3000" fill="hold"/>
                                        <p:tgtEl>
                                          <p:spTgt spid="6"/>
                                        </p:tgtEl>
                                        <p:attrNameLst>
                                          <p:attrName>r</p:attrName>
                                        </p:attrNameLst>
                                      </p:cBhvr>
                                    </p:animRot>
                                  </p:childTnLst>
                                </p:cTn>
                              </p:par>
                              <p:par>
                                <p:cTn id="197" presetID="8" presetClass="emph" presetSubtype="0" fill="hold" grpId="4" nodeType="withEffect">
                                  <p:stCondLst>
                                    <p:cond delay="0"/>
                                  </p:stCondLst>
                                  <p:childTnLst>
                                    <p:animRot by="21600000">
                                      <p:cBhvr>
                                        <p:cTn id="198" dur="3000" fill="hold"/>
                                        <p:tgtEl>
                                          <p:spTgt spid="7"/>
                                        </p:tgtEl>
                                        <p:attrNameLst>
                                          <p:attrName>r</p:attrName>
                                        </p:attrNameLst>
                                      </p:cBhvr>
                                    </p:animRot>
                                  </p:childTnLst>
                                </p:cTn>
                              </p:par>
                              <p:par>
                                <p:cTn id="199" presetID="8" presetClass="emph" presetSubtype="0" fill="hold" grpId="4" nodeType="withEffect">
                                  <p:stCondLst>
                                    <p:cond delay="0"/>
                                  </p:stCondLst>
                                  <p:childTnLst>
                                    <p:animRot by="21600000">
                                      <p:cBhvr>
                                        <p:cTn id="200" dur="3000" fill="hold"/>
                                        <p:tgtEl>
                                          <p:spTgt spid="8"/>
                                        </p:tgtEl>
                                        <p:attrNameLst>
                                          <p:attrName>r</p:attrName>
                                        </p:attrNameLst>
                                      </p:cBhvr>
                                    </p:animRot>
                                  </p:childTnLst>
                                </p:cTn>
                              </p:par>
                              <p:par>
                                <p:cTn id="201" presetID="8" presetClass="emph" presetSubtype="0" fill="hold" grpId="4" nodeType="withEffect">
                                  <p:stCondLst>
                                    <p:cond delay="0"/>
                                  </p:stCondLst>
                                  <p:childTnLst>
                                    <p:animRot by="21600000">
                                      <p:cBhvr>
                                        <p:cTn id="202" dur="3000" fill="hold"/>
                                        <p:tgtEl>
                                          <p:spTgt spid="9"/>
                                        </p:tgtEl>
                                        <p:attrNameLst>
                                          <p:attrName>r</p:attrName>
                                        </p:attrNameLst>
                                      </p:cBhvr>
                                    </p:animRot>
                                  </p:childTnLst>
                                </p:cTn>
                              </p:par>
                              <p:par>
                                <p:cTn id="203" presetID="8" presetClass="emph" presetSubtype="0" fill="hold" grpId="4" nodeType="withEffect">
                                  <p:stCondLst>
                                    <p:cond delay="0"/>
                                  </p:stCondLst>
                                  <p:childTnLst>
                                    <p:animRot by="21600000">
                                      <p:cBhvr>
                                        <p:cTn id="204" dur="3000" fill="hold"/>
                                        <p:tgtEl>
                                          <p:spTgt spid="10"/>
                                        </p:tgtEl>
                                        <p:attrNameLst>
                                          <p:attrName>r</p:attrName>
                                        </p:attrNameLst>
                                      </p:cBhvr>
                                    </p:animRot>
                                  </p:childTnLst>
                                </p:cTn>
                              </p:par>
                              <p:par>
                                <p:cTn id="205" presetID="8" presetClass="emph" presetSubtype="0" fill="hold" grpId="4" nodeType="withEffect">
                                  <p:stCondLst>
                                    <p:cond delay="0"/>
                                  </p:stCondLst>
                                  <p:childTnLst>
                                    <p:animRot by="21600000">
                                      <p:cBhvr>
                                        <p:cTn id="206" dur="3000" fill="hold"/>
                                        <p:tgtEl>
                                          <p:spTgt spid="11"/>
                                        </p:tgtEl>
                                        <p:attrNameLst>
                                          <p:attrName>r</p:attrName>
                                        </p:attrNameLst>
                                      </p:cBhvr>
                                    </p:animRot>
                                  </p:childTnLst>
                                </p:cTn>
                              </p:par>
                              <p:par>
                                <p:cTn id="207" presetID="8" presetClass="emph" presetSubtype="0" fill="hold" grpId="4"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4" nodeType="withEffect">
                                  <p:stCondLst>
                                    <p:cond delay="0"/>
                                  </p:stCondLst>
                                  <p:childTnLst>
                                    <p:animRot by="21600000">
                                      <p:cBhvr>
                                        <p:cTn id="210" dur="3000" fill="hold"/>
                                        <p:tgtEl>
                                          <p:spTgt spid="13"/>
                                        </p:tgtEl>
                                        <p:attrNameLst>
                                          <p:attrName>r</p:attrName>
                                        </p:attrNameLst>
                                      </p:cBhvr>
                                    </p:animRot>
                                  </p:childTnLst>
                                </p:cTn>
                              </p:par>
                              <p:par>
                                <p:cTn id="211" presetID="8" presetClass="emph" presetSubtype="0" fill="hold" grpId="4" nodeType="withEffect">
                                  <p:stCondLst>
                                    <p:cond delay="0"/>
                                  </p:stCondLst>
                                  <p:childTnLst>
                                    <p:animRot by="21600000">
                                      <p:cBhvr>
                                        <p:cTn id="212" dur="3000" fill="hold"/>
                                        <p:tgtEl>
                                          <p:spTgt spid="14"/>
                                        </p:tgtEl>
                                        <p:attrNameLst>
                                          <p:attrName>r</p:attrName>
                                        </p:attrNameLst>
                                      </p:cBhvr>
                                    </p:animRot>
                                  </p:childTnLst>
                                </p:cTn>
                              </p:par>
                              <p:par>
                                <p:cTn id="213" presetID="23" presetClass="entr" presetSubtype="288" fill="hold" nodeType="withEffect">
                                  <p:stCondLst>
                                    <p:cond delay="0"/>
                                  </p:stCondLst>
                                  <p:childTnLst>
                                    <p:set>
                                      <p:cBhvr>
                                        <p:cTn id="214" dur="1" fill="hold">
                                          <p:stCondLst>
                                            <p:cond delay="0"/>
                                          </p:stCondLst>
                                        </p:cTn>
                                        <p:tgtEl>
                                          <p:spTgt spid="2"/>
                                        </p:tgtEl>
                                        <p:attrNameLst>
                                          <p:attrName>style.visibility</p:attrName>
                                        </p:attrNameLst>
                                      </p:cBhvr>
                                      <p:to>
                                        <p:strVal val="visible"/>
                                      </p:to>
                                    </p:set>
                                    <p:anim calcmode="lin" valueType="num">
                                      <p:cBhvr>
                                        <p:cTn id="215" dur="3000" fill="hold"/>
                                        <p:tgtEl>
                                          <p:spTgt spid="2"/>
                                        </p:tgtEl>
                                        <p:attrNameLst>
                                          <p:attrName>ppt_w</p:attrName>
                                        </p:attrNameLst>
                                      </p:cBhvr>
                                      <p:tavLst>
                                        <p:tav tm="0">
                                          <p:val>
                                            <p:strVal val="4/3*#ppt_w"/>
                                          </p:val>
                                        </p:tav>
                                        <p:tav tm="100000">
                                          <p:val>
                                            <p:strVal val="#ppt_w"/>
                                          </p:val>
                                        </p:tav>
                                      </p:tavLst>
                                    </p:anim>
                                    <p:anim calcmode="lin" valueType="num">
                                      <p:cBhvr>
                                        <p:cTn id="216" dur="3000" fill="hold"/>
                                        <p:tgtEl>
                                          <p:spTgt spid="2"/>
                                        </p:tgtEl>
                                        <p:attrNameLst>
                                          <p:attrName>ppt_h</p:attrName>
                                        </p:attrNameLst>
                                      </p:cBhvr>
                                      <p:tavLst>
                                        <p:tav tm="0">
                                          <p:val>
                                            <p:strVal val="4/3*#ppt_h"/>
                                          </p:val>
                                        </p:tav>
                                        <p:tav tm="100000">
                                          <p:val>
                                            <p:strVal val="#ppt_h"/>
                                          </p:val>
                                        </p:tav>
                                      </p:tavLst>
                                    </p:anim>
                                  </p:childTnLst>
                                </p:cTn>
                              </p:par>
                              <p:par>
                                <p:cTn id="217" presetID="21" presetClass="entr" presetSubtype="2"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Effect transition="in" filter="wheel(2)">
                                      <p:cBhvr>
                                        <p:cTn id="2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usky_dogs-wallpaper-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1071570" y="428628"/>
            <a:ext cx="2714612" cy="1821651"/>
          </a:xfrm>
          <a:prstGeom prst="halfFrame">
            <a:avLst>
              <a:gd name="adj1" fmla="val 5887"/>
              <a:gd name="adj2" fmla="val 6540"/>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71604" y="803660"/>
            <a:ext cx="2714612" cy="1714512"/>
          </a:xfrm>
          <a:prstGeom prst="halfFrame">
            <a:avLst>
              <a:gd name="adj1" fmla="val 6821"/>
              <a:gd name="adj2" fmla="val 7751"/>
            </a:avLst>
          </a:prstGeom>
          <a:solidFill>
            <a:srgbClr val="2D64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071670" y="1178709"/>
            <a:ext cx="2571768" cy="1553777"/>
          </a:xfrm>
          <a:prstGeom prst="halfFrame">
            <a:avLst>
              <a:gd name="adj1" fmla="val 6661"/>
              <a:gd name="adj2" fmla="val 7174"/>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625699" y="250027"/>
            <a:ext cx="1607355" cy="2714620"/>
          </a:xfrm>
          <a:prstGeom prst="halfFrame">
            <a:avLst>
              <a:gd name="adj1" fmla="val 7876"/>
              <a:gd name="adj2" fmla="val 6884"/>
            </a:avLst>
          </a:prstGeom>
          <a:solidFill>
            <a:srgbClr val="2D64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5572132" y="482188"/>
            <a:ext cx="2643174" cy="1660934"/>
          </a:xfrm>
          <a:prstGeom prst="halfFrame">
            <a:avLst>
              <a:gd name="adj1" fmla="val 6611"/>
              <a:gd name="adj2" fmla="val 6612"/>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929190" y="1178709"/>
            <a:ext cx="2357454" cy="1553777"/>
          </a:xfrm>
          <a:prstGeom prst="halfFrame">
            <a:avLst>
              <a:gd name="adj1" fmla="val 6661"/>
              <a:gd name="adj2" fmla="val 7687"/>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357290" y="2232420"/>
            <a:ext cx="2143116" cy="2714620"/>
          </a:xfrm>
          <a:prstGeom prst="halfFrame">
            <a:avLst>
              <a:gd name="adj1" fmla="val 4556"/>
              <a:gd name="adj2" fmla="val 4556"/>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790638" y="2192509"/>
            <a:ext cx="2196695" cy="2633706"/>
          </a:xfrm>
          <a:prstGeom prst="halfFrame">
            <a:avLst>
              <a:gd name="adj1" fmla="val 4464"/>
              <a:gd name="adj2" fmla="val 5986"/>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594183" y="2031773"/>
            <a:ext cx="1660910" cy="2848020"/>
          </a:xfrm>
          <a:prstGeom prst="halfFrame">
            <a:avLst>
              <a:gd name="adj1" fmla="val 7205"/>
              <a:gd name="adj2" fmla="val 6110"/>
            </a:avLst>
          </a:prstGeom>
          <a:solidFill>
            <a:srgbClr val="2D64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2107389" y="2250279"/>
            <a:ext cx="1500198" cy="2571768"/>
          </a:xfrm>
          <a:prstGeom prst="halfFrame">
            <a:avLst>
              <a:gd name="adj1" fmla="val 7286"/>
              <a:gd name="adj2" fmla="val 6802"/>
            </a:avLst>
          </a:prstGeom>
          <a:solidFill>
            <a:srgbClr val="2D64D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884277" y="2205630"/>
            <a:ext cx="1017992" cy="2500330"/>
          </a:xfrm>
          <a:prstGeom prst="halfFrame">
            <a:avLst>
              <a:gd name="adj1" fmla="val 10086"/>
              <a:gd name="adj2" fmla="val 10438"/>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491776" y="2169899"/>
            <a:ext cx="1017968" cy="2571768"/>
          </a:xfrm>
          <a:prstGeom prst="halfFrame">
            <a:avLst>
              <a:gd name="adj1" fmla="val 8625"/>
              <a:gd name="adj2" fmla="val 11045"/>
            </a:avLst>
          </a:prstGeom>
          <a:solidFill>
            <a:schemeClr val="bg2">
              <a:lumMod val="20000"/>
              <a:lumOff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checkerboard(across)">
                                      <p:cBhvr>
                                        <p:cTn id="58" dur="3000"/>
                                        <p:tgtEl>
                                          <p:spTgt spid="3"/>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checkerboard(across)">
                                      <p:cBhvr>
                                        <p:cTn id="61" dur="3000"/>
                                        <p:tgtEl>
                                          <p:spTgt spid="4"/>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checkerboard(across)">
                                      <p:cBhvr>
                                        <p:cTn id="64" dur="3000"/>
                                        <p:tgtEl>
                                          <p:spTgt spid="5"/>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checkerboard(across)">
                                      <p:cBhvr>
                                        <p:cTn id="67" dur="3000"/>
                                        <p:tgtEl>
                                          <p:spTgt spid="6"/>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checkerboard(across)">
                                      <p:cBhvr>
                                        <p:cTn id="70" dur="3000"/>
                                        <p:tgtEl>
                                          <p:spTgt spid="7"/>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checkerboard(across)">
                                      <p:cBhvr>
                                        <p:cTn id="73" dur="3000"/>
                                        <p:tgtEl>
                                          <p:spTgt spid="8"/>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checkerboard(across)">
                                      <p:cBhvr>
                                        <p:cTn id="76" dur="3000"/>
                                        <p:tgtEl>
                                          <p:spTgt spid="9"/>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checkerboard(across)">
                                      <p:cBhvr>
                                        <p:cTn id="79" dur="3000"/>
                                        <p:tgtEl>
                                          <p:spTgt spid="10"/>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checkerboard(across)">
                                      <p:cBhvr>
                                        <p:cTn id="82" dur="3000"/>
                                        <p:tgtEl>
                                          <p:spTgt spid="11"/>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checkerboard(across)">
                                      <p:cBhvr>
                                        <p:cTn id="85" dur="3000"/>
                                        <p:tgtEl>
                                          <p:spTgt spid="12"/>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checkerboard(across)">
                                      <p:cBhvr>
                                        <p:cTn id="88" dur="3000"/>
                                        <p:tgtEl>
                                          <p:spTgt spid="13"/>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checkerboard(across)">
                                      <p:cBhvr>
                                        <p:cTn id="91" dur="3000"/>
                                        <p:tgtEl>
                                          <p:spTgt spid="14"/>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3"/>
                                        </p:tgtEl>
                                        <p:attrNameLst>
                                          <p:attrName>ppt_x</p:attrName>
                                        </p:attrNameLst>
                                      </p:cBhvr>
                                      <p:tavLst>
                                        <p:tav tm="0">
                                          <p:val>
                                            <p:strVal val="ppt_x"/>
                                          </p:val>
                                        </p:tav>
                                        <p:tav tm="100000">
                                          <p:val>
                                            <p:strVal val="1+ppt_w/2"/>
                                          </p:val>
                                        </p:tav>
                                      </p:tavLst>
                                    </p:anim>
                                    <p:anim calcmode="lin" valueType="num">
                                      <p:cBhvr additive="base">
                                        <p:cTn id="95" dur="3000"/>
                                        <p:tgtEl>
                                          <p:spTgt spid="3"/>
                                        </p:tgtEl>
                                        <p:attrNameLst>
                                          <p:attrName>ppt_y</p:attrName>
                                        </p:attrNameLst>
                                      </p:cBhvr>
                                      <p:tavLst>
                                        <p:tav tm="0">
                                          <p:val>
                                            <p:strVal val="ppt_y"/>
                                          </p:val>
                                        </p:tav>
                                        <p:tav tm="100000">
                                          <p:val>
                                            <p:strVal val="1+ppt_h/2"/>
                                          </p:val>
                                        </p:tav>
                                      </p:tavLst>
                                    </p:anim>
                                    <p:set>
                                      <p:cBhvr>
                                        <p:cTn id="96" dur="1" fill="hold">
                                          <p:stCondLst>
                                            <p:cond delay="2999"/>
                                          </p:stCondLst>
                                        </p:cTn>
                                        <p:tgtEl>
                                          <p:spTgt spid="3"/>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1+ppt_h/2"/>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3000"/>
                                        <p:tgtEl>
                                          <p:spTgt spid="5"/>
                                        </p:tgtEl>
                                        <p:attrNameLst>
                                          <p:attrName>ppt_x</p:attrName>
                                        </p:attrNameLst>
                                      </p:cBhvr>
                                      <p:tavLst>
                                        <p:tav tm="0">
                                          <p:val>
                                            <p:strVal val="ppt_x"/>
                                          </p:val>
                                        </p:tav>
                                        <p:tav tm="100000">
                                          <p:val>
                                            <p:strVal val="1+ppt_w/2"/>
                                          </p:val>
                                        </p:tav>
                                      </p:tavLst>
                                    </p:anim>
                                    <p:anim calcmode="lin" valueType="num">
                                      <p:cBhvr additive="base">
                                        <p:cTn id="103" dur="3000"/>
                                        <p:tgtEl>
                                          <p:spTgt spid="5"/>
                                        </p:tgtEl>
                                        <p:attrNameLst>
                                          <p:attrName>ppt_y</p:attrName>
                                        </p:attrNameLst>
                                      </p:cBhvr>
                                      <p:tavLst>
                                        <p:tav tm="0">
                                          <p:val>
                                            <p:strVal val="ppt_y"/>
                                          </p:val>
                                        </p:tav>
                                        <p:tav tm="100000">
                                          <p:val>
                                            <p:strVal val="1+ppt_h/2"/>
                                          </p:val>
                                        </p:tav>
                                      </p:tavLst>
                                    </p:anim>
                                    <p:set>
                                      <p:cBhvr>
                                        <p:cTn id="104" dur="1" fill="hold">
                                          <p:stCondLst>
                                            <p:cond delay="2999"/>
                                          </p:stCondLst>
                                        </p:cTn>
                                        <p:tgtEl>
                                          <p:spTgt spid="5"/>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0-ppt_h/2"/>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9" fill="hold"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0-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0-ppt_w/2"/>
                                          </p:val>
                                        </p:tav>
                                      </p:tavLst>
                                    </p:anim>
                                    <p:anim calcmode="lin" valueType="num">
                                      <p:cBhvr additive="base">
                                        <p:cTn id="115" dur="3000"/>
                                        <p:tgtEl>
                                          <p:spTgt spid="14"/>
                                        </p:tgtEl>
                                        <p:attrNameLst>
                                          <p:attrName>ppt_y</p:attrName>
                                        </p:attrNameLst>
                                      </p:cBhvr>
                                      <p:tavLst>
                                        <p:tav tm="0">
                                          <p:val>
                                            <p:strVal val="ppt_y"/>
                                          </p:val>
                                        </p:tav>
                                        <p:tav tm="100000">
                                          <p:val>
                                            <p:strVal val="0-ppt_h/2"/>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0-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3000" fill="hold"/>
                                        <p:tgtEl>
                                          <p:spTgt spid="2"/>
                                        </p:tgtEl>
                                        <p:attrNameLst>
                                          <p:attrName>ppt_w</p:attrName>
                                        </p:attrNameLst>
                                      </p:cBhvr>
                                      <p:tavLst>
                                        <p:tav tm="0">
                                          <p:val>
                                            <p:strVal val="2/3*#ppt_w"/>
                                          </p:val>
                                        </p:tav>
                                        <p:tav tm="100000">
                                          <p:val>
                                            <p:strVal val="#ppt_w"/>
                                          </p:val>
                                        </p:tav>
                                      </p:tavLst>
                                    </p:anim>
                                    <p:anim calcmode="lin" valueType="num">
                                      <p:cBhvr>
                                        <p:cTn id="144" dur="3000" fill="hold"/>
                                        <p:tgtEl>
                                          <p:spTgt spid="2"/>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Effect transition="in" filter="box(out)">
                                      <p:cBhvr>
                                        <p:cTn id="14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ku.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1571604" y="0"/>
            <a:ext cx="278605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flipH="1">
            <a:off x="4429124" y="0"/>
            <a:ext cx="277659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a:off x="1571604" y="642924"/>
            <a:ext cx="278605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429124" y="642924"/>
            <a:ext cx="277659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571604" y="1285884"/>
            <a:ext cx="278605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429124" y="1285884"/>
            <a:ext cx="277659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571604" y="1928808"/>
            <a:ext cx="278605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429124" y="1928808"/>
            <a:ext cx="277659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571604" y="2571768"/>
            <a:ext cx="278605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429124" y="2571768"/>
            <a:ext cx="277659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571604" y="3214692"/>
            <a:ext cx="278605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429124" y="3214692"/>
            <a:ext cx="277659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571604" y="3857652"/>
            <a:ext cx="278605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429124" y="3857652"/>
            <a:ext cx="277659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1571604" y="4500576"/>
            <a:ext cx="278605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429124" y="4500576"/>
            <a:ext cx="2776590" cy="964413"/>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214332"/>
            <a:ext cx="9715568" cy="6500858"/>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3000" fill="hold"/>
                                        <p:tgtEl>
                                          <p:spTgt spid="4"/>
                                        </p:tgtEl>
                                        <p:attrNameLst>
                                          <p:attrName>ppt_x</p:attrName>
                                        </p:attrNameLst>
                                      </p:cBhvr>
                                      <p:tavLst>
                                        <p:tav tm="0">
                                          <p:val>
                                            <p:strVal val="0-#ppt_w/2"/>
                                          </p:val>
                                        </p:tav>
                                        <p:tav tm="100000">
                                          <p:val>
                                            <p:strVal val="#ppt_x"/>
                                          </p:val>
                                        </p:tav>
                                      </p:tavLst>
                                    </p:anim>
                                    <p:anim calcmode="lin" valueType="num">
                                      <p:cBhvr additive="base">
                                        <p:cTn id="43" dur="3000" fill="hold"/>
                                        <p:tgtEl>
                                          <p:spTgt spid="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0-#ppt_w/2"/>
                                          </p:val>
                                        </p:tav>
                                        <p:tav tm="100000">
                                          <p:val>
                                            <p:strVal val="#ppt_x"/>
                                          </p:val>
                                        </p:tav>
                                      </p:tavLst>
                                    </p:anim>
                                    <p:anim calcmode="lin" valueType="num">
                                      <p:cBhvr additive="base">
                                        <p:cTn id="51" dur="3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p:cTn id="74" dur="3000" fill="hold"/>
                                        <p:tgtEl>
                                          <p:spTgt spid="3"/>
                                        </p:tgtEl>
                                        <p:attrNameLst>
                                          <p:attrName>ppt_w</p:attrName>
                                        </p:attrNameLst>
                                      </p:cBhvr>
                                      <p:tavLst>
                                        <p:tav tm="0">
                                          <p:val>
                                            <p:strVal val="#ppt_w"/>
                                          </p:val>
                                        </p:tav>
                                        <p:tav tm="100000">
                                          <p:val>
                                            <p:strVal val="#ppt_w"/>
                                          </p:val>
                                        </p:tav>
                                      </p:tavLst>
                                    </p:anim>
                                    <p:anim calcmode="lin" valueType="num">
                                      <p:cBhvr>
                                        <p:cTn id="75" dur="3000" fill="hold"/>
                                        <p:tgtEl>
                                          <p:spTgt spid="3"/>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3000" fill="hold"/>
                                        <p:tgtEl>
                                          <p:spTgt spid="4"/>
                                        </p:tgtEl>
                                        <p:attrNameLst>
                                          <p:attrName>ppt_w</p:attrName>
                                        </p:attrNameLst>
                                      </p:cBhvr>
                                      <p:tavLst>
                                        <p:tav tm="0">
                                          <p:val>
                                            <p:strVal val="#ppt_w"/>
                                          </p:val>
                                        </p:tav>
                                        <p:tav tm="100000">
                                          <p:val>
                                            <p:strVal val="#ppt_w"/>
                                          </p:val>
                                        </p:tav>
                                      </p:tavLst>
                                    </p:anim>
                                    <p:anim calcmode="lin" valueType="num">
                                      <p:cBhvr>
                                        <p:cTn id="79" dur="3000" fill="hold"/>
                                        <p:tgtEl>
                                          <p:spTgt spid="4"/>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p:val>
                                            <p:strVal val="#ppt_w"/>
                                          </p:val>
                                        </p:tav>
                                        <p:tav tm="100000">
                                          <p:val>
                                            <p:strVal val="#ppt_w"/>
                                          </p:val>
                                        </p:tav>
                                      </p:tavLst>
                                    </p:anim>
                                    <p:anim calcmode="lin" valueType="num">
                                      <p:cBhvr>
                                        <p:cTn id="91" dur="3000" fill="hold"/>
                                        <p:tgtEl>
                                          <p:spTgt spid="7"/>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p:val>
                                            <p:strVal val="#ppt_w"/>
                                          </p:val>
                                        </p:tav>
                                        <p:tav tm="100000">
                                          <p:val>
                                            <p:strVal val="#ppt_w"/>
                                          </p:val>
                                        </p:tav>
                                      </p:tavLst>
                                    </p:anim>
                                    <p:anim calcmode="lin" valueType="num">
                                      <p:cBhvr>
                                        <p:cTn id="95" dur="3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p:val>
                                            <p:strVal val="#ppt_w"/>
                                          </p:val>
                                        </p:tav>
                                        <p:tav tm="100000">
                                          <p:val>
                                            <p:strVal val="#ppt_w"/>
                                          </p:val>
                                        </p:tav>
                                      </p:tavLst>
                                    </p:anim>
                                    <p:anim calcmode="lin" valueType="num">
                                      <p:cBhvr>
                                        <p:cTn id="99" dur="3000" fill="hold"/>
                                        <p:tgtEl>
                                          <p:spTgt spid="9"/>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p:val>
                                            <p:strVal val="#ppt_w"/>
                                          </p:val>
                                        </p:tav>
                                        <p:tav tm="100000">
                                          <p:val>
                                            <p:strVal val="#ppt_w"/>
                                          </p:val>
                                        </p:tav>
                                      </p:tavLst>
                                    </p:anim>
                                    <p:anim calcmode="lin" valueType="num">
                                      <p:cBhvr>
                                        <p:cTn id="103" dur="3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strVal val="#ppt_w"/>
                                          </p:val>
                                        </p:tav>
                                        <p:tav tm="100000">
                                          <p:val>
                                            <p:strVal val="#ppt_w"/>
                                          </p:val>
                                        </p:tav>
                                      </p:tavLst>
                                    </p:anim>
                                    <p:anim calcmode="lin" valueType="num">
                                      <p:cBhvr>
                                        <p:cTn id="107" dur="3000" fill="hold"/>
                                        <p:tgtEl>
                                          <p:spTgt spid="11"/>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strVal val="#ppt_w"/>
                                          </p:val>
                                        </p:tav>
                                        <p:tav tm="100000">
                                          <p:val>
                                            <p:strVal val="#ppt_w"/>
                                          </p:val>
                                        </p:tav>
                                      </p:tavLst>
                                    </p:anim>
                                    <p:anim calcmode="lin" valueType="num">
                                      <p:cBhvr>
                                        <p:cTn id="111" dur="3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p:val>
                                            <p:strVal val="#ppt_w"/>
                                          </p:val>
                                        </p:tav>
                                        <p:tav tm="100000">
                                          <p:val>
                                            <p:strVal val="#ppt_w"/>
                                          </p:val>
                                        </p:tav>
                                      </p:tavLst>
                                    </p:anim>
                                    <p:anim calcmode="lin" valueType="num">
                                      <p:cBhvr>
                                        <p:cTn id="115" dur="3000" fill="hold"/>
                                        <p:tgtEl>
                                          <p:spTgt spid="13"/>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p:val>
                                            <p:strVal val="#ppt_w"/>
                                          </p:val>
                                        </p:tav>
                                        <p:tav tm="100000">
                                          <p:val>
                                            <p:strVal val="#ppt_w"/>
                                          </p:val>
                                        </p:tav>
                                      </p:tavLst>
                                    </p:anim>
                                    <p:anim calcmode="lin" valueType="num">
                                      <p:cBhvr>
                                        <p:cTn id="119" dur="3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p:val>
                                            <p:strVal val="#ppt_w"/>
                                          </p:val>
                                        </p:tav>
                                        <p:tav tm="100000">
                                          <p:val>
                                            <p:strVal val="#ppt_w"/>
                                          </p:val>
                                        </p:tav>
                                      </p:tavLst>
                                    </p:anim>
                                    <p:anim calcmode="lin" valueType="num">
                                      <p:cBhvr>
                                        <p:cTn id="123" dur="3000" fill="hold"/>
                                        <p:tgtEl>
                                          <p:spTgt spid="1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p:val>
                                            <p:strVal val="#ppt_w"/>
                                          </p:val>
                                        </p:tav>
                                        <p:tav tm="100000">
                                          <p:val>
                                            <p:strVal val="#ppt_w"/>
                                          </p:val>
                                        </p:tav>
                                      </p:tavLst>
                                    </p:anim>
                                    <p:anim calcmode="lin" valueType="num">
                                      <p:cBhvr>
                                        <p:cTn id="127" dur="3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p:val>
                                            <p:strVal val="#ppt_w"/>
                                          </p:val>
                                        </p:tav>
                                        <p:tav tm="100000">
                                          <p:val>
                                            <p:strVal val="#ppt_w"/>
                                          </p:val>
                                        </p:tav>
                                      </p:tavLst>
                                    </p:anim>
                                    <p:anim calcmode="lin" valueType="num">
                                      <p:cBhvr>
                                        <p:cTn id="131" dur="3000" fill="hold"/>
                                        <p:tgtEl>
                                          <p:spTgt spid="1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p:val>
                                            <p:strVal val="#ppt_w"/>
                                          </p:val>
                                        </p:tav>
                                        <p:tav tm="100000">
                                          <p:val>
                                            <p:strVal val="#ppt_w"/>
                                          </p:val>
                                        </p:tav>
                                      </p:tavLst>
                                    </p:anim>
                                    <p:anim calcmode="lin" valueType="num">
                                      <p:cBhvr>
                                        <p:cTn id="135" dur="3000" fill="hold"/>
                                        <p:tgtEl>
                                          <p:spTgt spid="18"/>
                                        </p:tgtEl>
                                        <p:attrNameLst>
                                          <p:attrName>ppt_h</p:attrName>
                                        </p:attrNameLst>
                                      </p:cBhvr>
                                      <p:tavLst>
                                        <p:tav tm="0" fmla="#ppt_h*sin(2.5*pi*$)">
                                          <p:val>
                                            <p:fltVal val="0"/>
                                          </p:val>
                                        </p:tav>
                                        <p:tav tm="100000">
                                          <p:val>
                                            <p:fltVal val="1"/>
                                          </p:val>
                                        </p:tav>
                                      </p:tavLst>
                                    </p:anim>
                                  </p:childTnLst>
                                </p:cTn>
                              </p:par>
                              <p:par>
                                <p:cTn id="136" presetID="2" presetClass="exit" presetSubtype="2" fill="hold" grpId="2" nodeType="withEffect">
                                  <p:stCondLst>
                                    <p:cond delay="0"/>
                                  </p:stCondLst>
                                  <p:childTnLst>
                                    <p:anim calcmode="lin" valueType="num">
                                      <p:cBhvr additive="base">
                                        <p:cTn id="137" dur="3000"/>
                                        <p:tgtEl>
                                          <p:spTgt spid="3"/>
                                        </p:tgtEl>
                                        <p:attrNameLst>
                                          <p:attrName>ppt_x</p:attrName>
                                        </p:attrNameLst>
                                      </p:cBhvr>
                                      <p:tavLst>
                                        <p:tav tm="0">
                                          <p:val>
                                            <p:strVal val="ppt_x"/>
                                          </p:val>
                                        </p:tav>
                                        <p:tav tm="100000">
                                          <p:val>
                                            <p:strVal val="1+ppt_w/2"/>
                                          </p:val>
                                        </p:tav>
                                      </p:tavLst>
                                    </p:anim>
                                    <p:anim calcmode="lin" valueType="num">
                                      <p:cBhvr additive="base">
                                        <p:cTn id="138" dur="3000"/>
                                        <p:tgtEl>
                                          <p:spTgt spid="3"/>
                                        </p:tgtEl>
                                        <p:attrNameLst>
                                          <p:attrName>ppt_y</p:attrName>
                                        </p:attrNameLst>
                                      </p:cBhvr>
                                      <p:tavLst>
                                        <p:tav tm="0">
                                          <p:val>
                                            <p:strVal val="ppt_y"/>
                                          </p:val>
                                        </p:tav>
                                        <p:tav tm="100000">
                                          <p:val>
                                            <p:strVal val="ppt_y"/>
                                          </p:val>
                                        </p:tav>
                                      </p:tavLst>
                                    </p:anim>
                                    <p:set>
                                      <p:cBhvr>
                                        <p:cTn id="139" dur="1" fill="hold">
                                          <p:stCondLst>
                                            <p:cond delay="2999"/>
                                          </p:stCondLst>
                                        </p:cTn>
                                        <p:tgtEl>
                                          <p:spTgt spid="3"/>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1+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1+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1+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1+ppt_w/2"/>
                                          </p:val>
                                        </p:tav>
                                      </p:tavLst>
                                    </p:anim>
                                    <p:anim calcmode="lin" valueType="num">
                                      <p:cBhvr additive="base">
                                        <p:cTn id="162" dur="3000"/>
                                        <p:tgtEl>
                                          <p:spTgt spid="15"/>
                                        </p:tgtEl>
                                        <p:attrNameLst>
                                          <p:attrName>ppt_y</p:attrName>
                                        </p:attrNameLst>
                                      </p:cBhvr>
                                      <p:tavLst>
                                        <p:tav tm="0">
                                          <p:val>
                                            <p:strVal val="ppt_y"/>
                                          </p:val>
                                        </p:tav>
                                        <p:tav tm="100000">
                                          <p:val>
                                            <p:strVal val="ppt_y"/>
                                          </p:val>
                                        </p:tav>
                                      </p:tavLst>
                                    </p:anim>
                                    <p:set>
                                      <p:cBhvr>
                                        <p:cTn id="163" dur="1" fill="hold">
                                          <p:stCondLst>
                                            <p:cond delay="2999"/>
                                          </p:stCondLst>
                                        </p:cTn>
                                        <p:tgtEl>
                                          <p:spTgt spid="15"/>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3000"/>
                                        <p:tgtEl>
                                          <p:spTgt spid="17"/>
                                        </p:tgtEl>
                                        <p:attrNameLst>
                                          <p:attrName>ppt_x</p:attrName>
                                        </p:attrNameLst>
                                      </p:cBhvr>
                                      <p:tavLst>
                                        <p:tav tm="0">
                                          <p:val>
                                            <p:strVal val="ppt_x"/>
                                          </p:val>
                                        </p:tav>
                                        <p:tav tm="100000">
                                          <p:val>
                                            <p:strVal val="1+ppt_w/2"/>
                                          </p:val>
                                        </p:tav>
                                      </p:tavLst>
                                    </p:anim>
                                    <p:anim calcmode="lin" valueType="num">
                                      <p:cBhvr additive="base">
                                        <p:cTn id="166" dur="3000"/>
                                        <p:tgtEl>
                                          <p:spTgt spid="17"/>
                                        </p:tgtEl>
                                        <p:attrNameLst>
                                          <p:attrName>ppt_y</p:attrName>
                                        </p:attrNameLst>
                                      </p:cBhvr>
                                      <p:tavLst>
                                        <p:tav tm="0">
                                          <p:val>
                                            <p:strVal val="ppt_y"/>
                                          </p:val>
                                        </p:tav>
                                        <p:tav tm="100000">
                                          <p:val>
                                            <p:strVal val="ppt_y"/>
                                          </p:val>
                                        </p:tav>
                                      </p:tavLst>
                                    </p:anim>
                                    <p:set>
                                      <p:cBhvr>
                                        <p:cTn id="167" dur="1" fill="hold">
                                          <p:stCondLst>
                                            <p:cond delay="2999"/>
                                          </p:stCondLst>
                                        </p:cTn>
                                        <p:tgtEl>
                                          <p:spTgt spid="17"/>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4"/>
                                        </p:tgtEl>
                                        <p:attrNameLst>
                                          <p:attrName>ppt_x</p:attrName>
                                        </p:attrNameLst>
                                      </p:cBhvr>
                                      <p:tavLst>
                                        <p:tav tm="0">
                                          <p:val>
                                            <p:strVal val="ppt_x"/>
                                          </p:val>
                                        </p:tav>
                                        <p:tav tm="100000">
                                          <p:val>
                                            <p:strVal val="0-ppt_w/2"/>
                                          </p:val>
                                        </p:tav>
                                      </p:tavLst>
                                    </p:anim>
                                    <p:anim calcmode="lin" valueType="num">
                                      <p:cBhvr additive="base">
                                        <p:cTn id="170" dur="3000"/>
                                        <p:tgtEl>
                                          <p:spTgt spid="4"/>
                                        </p:tgtEl>
                                        <p:attrNameLst>
                                          <p:attrName>ppt_y</p:attrName>
                                        </p:attrNameLst>
                                      </p:cBhvr>
                                      <p:tavLst>
                                        <p:tav tm="0">
                                          <p:val>
                                            <p:strVal val="ppt_y"/>
                                          </p:val>
                                        </p:tav>
                                        <p:tav tm="100000">
                                          <p:val>
                                            <p:strVal val="ppt_y"/>
                                          </p:val>
                                        </p:tav>
                                      </p:tavLst>
                                    </p:anim>
                                    <p:set>
                                      <p:cBhvr>
                                        <p:cTn id="171" dur="1" fill="hold">
                                          <p:stCondLst>
                                            <p:cond delay="2999"/>
                                          </p:stCondLst>
                                        </p:cTn>
                                        <p:tgtEl>
                                          <p:spTgt spid="4"/>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6"/>
                                        </p:tgtEl>
                                        <p:attrNameLst>
                                          <p:attrName>ppt_x</p:attrName>
                                        </p:attrNameLst>
                                      </p:cBhvr>
                                      <p:tavLst>
                                        <p:tav tm="0">
                                          <p:val>
                                            <p:strVal val="ppt_x"/>
                                          </p:val>
                                        </p:tav>
                                        <p:tav tm="100000">
                                          <p:val>
                                            <p:strVal val="0-ppt_w/2"/>
                                          </p:val>
                                        </p:tav>
                                      </p:tavLst>
                                    </p:anim>
                                    <p:anim calcmode="lin" valueType="num">
                                      <p:cBhvr additive="base">
                                        <p:cTn id="174" dur="3000"/>
                                        <p:tgtEl>
                                          <p:spTgt spid="6"/>
                                        </p:tgtEl>
                                        <p:attrNameLst>
                                          <p:attrName>ppt_y</p:attrName>
                                        </p:attrNameLst>
                                      </p:cBhvr>
                                      <p:tavLst>
                                        <p:tav tm="0">
                                          <p:val>
                                            <p:strVal val="ppt_y"/>
                                          </p:val>
                                        </p:tav>
                                        <p:tav tm="100000">
                                          <p:val>
                                            <p:strVal val="ppt_y"/>
                                          </p:val>
                                        </p:tav>
                                      </p:tavLst>
                                    </p:anim>
                                    <p:set>
                                      <p:cBhvr>
                                        <p:cTn id="175" dur="1" fill="hold">
                                          <p:stCondLst>
                                            <p:cond delay="2999"/>
                                          </p:stCondLst>
                                        </p:cTn>
                                        <p:tgtEl>
                                          <p:spTgt spid="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8"/>
                                        </p:tgtEl>
                                        <p:attrNameLst>
                                          <p:attrName>ppt_x</p:attrName>
                                        </p:attrNameLst>
                                      </p:cBhvr>
                                      <p:tavLst>
                                        <p:tav tm="0">
                                          <p:val>
                                            <p:strVal val="ppt_x"/>
                                          </p:val>
                                        </p:tav>
                                        <p:tav tm="100000">
                                          <p:val>
                                            <p:strVal val="0-ppt_w/2"/>
                                          </p:val>
                                        </p:tav>
                                      </p:tavLst>
                                    </p:anim>
                                    <p:anim calcmode="lin" valueType="num">
                                      <p:cBhvr additive="base">
                                        <p:cTn id="178" dur="3000"/>
                                        <p:tgtEl>
                                          <p:spTgt spid="8"/>
                                        </p:tgtEl>
                                        <p:attrNameLst>
                                          <p:attrName>ppt_y</p:attrName>
                                        </p:attrNameLst>
                                      </p:cBhvr>
                                      <p:tavLst>
                                        <p:tav tm="0">
                                          <p:val>
                                            <p:strVal val="ppt_y"/>
                                          </p:val>
                                        </p:tav>
                                        <p:tav tm="100000">
                                          <p:val>
                                            <p:strVal val="ppt_y"/>
                                          </p:val>
                                        </p:tav>
                                      </p:tavLst>
                                    </p:anim>
                                    <p:set>
                                      <p:cBhvr>
                                        <p:cTn id="179" dur="1" fill="hold">
                                          <p:stCondLst>
                                            <p:cond delay="2999"/>
                                          </p:stCondLst>
                                        </p:cTn>
                                        <p:tgtEl>
                                          <p:spTgt spid="8"/>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0"/>
                                        </p:tgtEl>
                                        <p:attrNameLst>
                                          <p:attrName>ppt_x</p:attrName>
                                        </p:attrNameLst>
                                      </p:cBhvr>
                                      <p:tavLst>
                                        <p:tav tm="0">
                                          <p:val>
                                            <p:strVal val="ppt_x"/>
                                          </p:val>
                                        </p:tav>
                                        <p:tav tm="100000">
                                          <p:val>
                                            <p:strVal val="0-ppt_w/2"/>
                                          </p:val>
                                        </p:tav>
                                      </p:tavLst>
                                    </p:anim>
                                    <p:anim calcmode="lin" valueType="num">
                                      <p:cBhvr additive="base">
                                        <p:cTn id="182" dur="3000"/>
                                        <p:tgtEl>
                                          <p:spTgt spid="10"/>
                                        </p:tgtEl>
                                        <p:attrNameLst>
                                          <p:attrName>ppt_y</p:attrName>
                                        </p:attrNameLst>
                                      </p:cBhvr>
                                      <p:tavLst>
                                        <p:tav tm="0">
                                          <p:val>
                                            <p:strVal val="ppt_y"/>
                                          </p:val>
                                        </p:tav>
                                        <p:tav tm="100000">
                                          <p:val>
                                            <p:strVal val="ppt_y"/>
                                          </p:val>
                                        </p:tav>
                                      </p:tavLst>
                                    </p:anim>
                                    <p:set>
                                      <p:cBhvr>
                                        <p:cTn id="183" dur="1" fill="hold">
                                          <p:stCondLst>
                                            <p:cond delay="2999"/>
                                          </p:stCondLst>
                                        </p:cTn>
                                        <p:tgtEl>
                                          <p:spTgt spid="10"/>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2"/>
                                        </p:tgtEl>
                                        <p:attrNameLst>
                                          <p:attrName>ppt_x</p:attrName>
                                        </p:attrNameLst>
                                      </p:cBhvr>
                                      <p:tavLst>
                                        <p:tav tm="0">
                                          <p:val>
                                            <p:strVal val="ppt_x"/>
                                          </p:val>
                                        </p:tav>
                                        <p:tav tm="100000">
                                          <p:val>
                                            <p:strVal val="0-ppt_w/2"/>
                                          </p:val>
                                        </p:tav>
                                      </p:tavLst>
                                    </p:anim>
                                    <p:anim calcmode="lin" valueType="num">
                                      <p:cBhvr additive="base">
                                        <p:cTn id="186" dur="3000"/>
                                        <p:tgtEl>
                                          <p:spTgt spid="12"/>
                                        </p:tgtEl>
                                        <p:attrNameLst>
                                          <p:attrName>ppt_y</p:attrName>
                                        </p:attrNameLst>
                                      </p:cBhvr>
                                      <p:tavLst>
                                        <p:tav tm="0">
                                          <p:val>
                                            <p:strVal val="ppt_y"/>
                                          </p:val>
                                        </p:tav>
                                        <p:tav tm="100000">
                                          <p:val>
                                            <p:strVal val="ppt_y"/>
                                          </p:val>
                                        </p:tav>
                                      </p:tavLst>
                                    </p:anim>
                                    <p:set>
                                      <p:cBhvr>
                                        <p:cTn id="187" dur="1" fill="hold">
                                          <p:stCondLst>
                                            <p:cond delay="2999"/>
                                          </p:stCondLst>
                                        </p:cTn>
                                        <p:tgtEl>
                                          <p:spTgt spid="12"/>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0-ppt_w/2"/>
                                          </p:val>
                                        </p:tav>
                                      </p:tavLst>
                                    </p:anim>
                                    <p:anim calcmode="lin" valueType="num">
                                      <p:cBhvr additive="base">
                                        <p:cTn id="190" dur="3000"/>
                                        <p:tgtEl>
                                          <p:spTgt spid="14"/>
                                        </p:tgtEl>
                                        <p:attrNameLst>
                                          <p:attrName>ppt_y</p:attrName>
                                        </p:attrNameLst>
                                      </p:cBhvr>
                                      <p:tavLst>
                                        <p:tav tm="0">
                                          <p:val>
                                            <p:strVal val="ppt_y"/>
                                          </p:val>
                                        </p:tav>
                                        <p:tav tm="100000">
                                          <p:val>
                                            <p:strVal val="ppt_y"/>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6"/>
                                        </p:tgtEl>
                                        <p:attrNameLst>
                                          <p:attrName>ppt_x</p:attrName>
                                        </p:attrNameLst>
                                      </p:cBhvr>
                                      <p:tavLst>
                                        <p:tav tm="0">
                                          <p:val>
                                            <p:strVal val="ppt_x"/>
                                          </p:val>
                                        </p:tav>
                                        <p:tav tm="100000">
                                          <p:val>
                                            <p:strVal val="0-ppt_w/2"/>
                                          </p:val>
                                        </p:tav>
                                      </p:tavLst>
                                    </p:anim>
                                    <p:anim calcmode="lin" valueType="num">
                                      <p:cBhvr additive="base">
                                        <p:cTn id="194" dur="3000"/>
                                        <p:tgtEl>
                                          <p:spTgt spid="16"/>
                                        </p:tgtEl>
                                        <p:attrNameLst>
                                          <p:attrName>ppt_y</p:attrName>
                                        </p:attrNameLst>
                                      </p:cBhvr>
                                      <p:tavLst>
                                        <p:tav tm="0">
                                          <p:val>
                                            <p:strVal val="ppt_y"/>
                                          </p:val>
                                        </p:tav>
                                        <p:tav tm="100000">
                                          <p:val>
                                            <p:strVal val="ppt_y"/>
                                          </p:val>
                                        </p:tav>
                                      </p:tavLst>
                                    </p:anim>
                                    <p:set>
                                      <p:cBhvr>
                                        <p:cTn id="195" dur="1" fill="hold">
                                          <p:stCondLst>
                                            <p:cond delay="2999"/>
                                          </p:stCondLst>
                                        </p:cTn>
                                        <p:tgtEl>
                                          <p:spTgt spid="16"/>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8"/>
                                        </p:tgtEl>
                                        <p:attrNameLst>
                                          <p:attrName>ppt_x</p:attrName>
                                        </p:attrNameLst>
                                      </p:cBhvr>
                                      <p:tavLst>
                                        <p:tav tm="0">
                                          <p:val>
                                            <p:strVal val="ppt_x"/>
                                          </p:val>
                                        </p:tav>
                                        <p:tav tm="100000">
                                          <p:val>
                                            <p:strVal val="0-ppt_w/2"/>
                                          </p:val>
                                        </p:tav>
                                      </p:tavLst>
                                    </p:anim>
                                    <p:anim calcmode="lin" valueType="num">
                                      <p:cBhvr additive="base">
                                        <p:cTn id="198" dur="3000"/>
                                        <p:tgtEl>
                                          <p:spTgt spid="18"/>
                                        </p:tgtEl>
                                        <p:attrNameLst>
                                          <p:attrName>ppt_y</p:attrName>
                                        </p:attrNameLst>
                                      </p:cBhvr>
                                      <p:tavLst>
                                        <p:tav tm="0">
                                          <p:val>
                                            <p:strVal val="ppt_y"/>
                                          </p:val>
                                        </p:tav>
                                        <p:tav tm="100000">
                                          <p:val>
                                            <p:strVal val="ppt_y"/>
                                          </p:val>
                                        </p:tav>
                                      </p:tavLst>
                                    </p:anim>
                                    <p:set>
                                      <p:cBhvr>
                                        <p:cTn id="199" dur="1" fill="hold">
                                          <p:stCondLst>
                                            <p:cond delay="2999"/>
                                          </p:stCondLst>
                                        </p:cTn>
                                        <p:tgtEl>
                                          <p:spTgt spid="18"/>
                                        </p:tgtEl>
                                        <p:attrNameLst>
                                          <p:attrName>style.visibility</p:attrName>
                                        </p:attrNameLst>
                                      </p:cBhvr>
                                      <p:to>
                                        <p:strVal val="hidden"/>
                                      </p:to>
                                    </p:set>
                                  </p:childTnLst>
                                </p:cTn>
                              </p:par>
                              <p:par>
                                <p:cTn id="200" presetID="8" presetClass="emph" presetSubtype="0" fill="hold" grpId="3" nodeType="withEffect">
                                  <p:stCondLst>
                                    <p:cond delay="0"/>
                                  </p:stCondLst>
                                  <p:childTnLst>
                                    <p:animRot by="21600000">
                                      <p:cBhvr>
                                        <p:cTn id="201" dur="3000" fill="hold"/>
                                        <p:tgtEl>
                                          <p:spTgt spid="3"/>
                                        </p:tgtEl>
                                        <p:attrNameLst>
                                          <p:attrName>r</p:attrName>
                                        </p:attrNameLst>
                                      </p:cBhvr>
                                    </p:animRot>
                                  </p:childTnLst>
                                </p:cTn>
                              </p:par>
                              <p:par>
                                <p:cTn id="202" presetID="8" presetClass="emph" presetSubtype="0" fill="hold" grpId="3" nodeType="withEffect">
                                  <p:stCondLst>
                                    <p:cond delay="0"/>
                                  </p:stCondLst>
                                  <p:childTnLst>
                                    <p:animRot by="21600000">
                                      <p:cBhvr>
                                        <p:cTn id="203" dur="3000" fill="hold"/>
                                        <p:tgtEl>
                                          <p:spTgt spid="5"/>
                                        </p:tgtEl>
                                        <p:attrNameLst>
                                          <p:attrName>r</p:attrName>
                                        </p:attrNameLst>
                                      </p:cBhvr>
                                    </p:animRot>
                                  </p:childTnLst>
                                </p:cTn>
                              </p:par>
                              <p:par>
                                <p:cTn id="204" presetID="8" presetClass="emph" presetSubtype="0" fill="hold" grpId="3" nodeType="withEffect">
                                  <p:stCondLst>
                                    <p:cond delay="0"/>
                                  </p:stCondLst>
                                  <p:childTnLst>
                                    <p:animRot by="21600000">
                                      <p:cBhvr>
                                        <p:cTn id="205" dur="3000" fill="hold"/>
                                        <p:tgtEl>
                                          <p:spTgt spid="7"/>
                                        </p:tgtEl>
                                        <p:attrNameLst>
                                          <p:attrName>r</p:attrName>
                                        </p:attrNameLst>
                                      </p:cBhvr>
                                    </p:animRot>
                                  </p:childTnLst>
                                </p:cTn>
                              </p:par>
                              <p:par>
                                <p:cTn id="206" presetID="8" presetClass="emph" presetSubtype="0" fill="hold" grpId="3" nodeType="withEffect">
                                  <p:stCondLst>
                                    <p:cond delay="0"/>
                                  </p:stCondLst>
                                  <p:childTnLst>
                                    <p:animRot by="21600000">
                                      <p:cBhvr>
                                        <p:cTn id="207" dur="3000" fill="hold"/>
                                        <p:tgtEl>
                                          <p:spTgt spid="9"/>
                                        </p:tgtEl>
                                        <p:attrNameLst>
                                          <p:attrName>r</p:attrName>
                                        </p:attrNameLst>
                                      </p:cBhvr>
                                    </p:animRot>
                                  </p:childTnLst>
                                </p:cTn>
                              </p:par>
                              <p:par>
                                <p:cTn id="208" presetID="8" presetClass="emph" presetSubtype="0" fill="hold" grpId="3" nodeType="withEffect">
                                  <p:stCondLst>
                                    <p:cond delay="0"/>
                                  </p:stCondLst>
                                  <p:childTnLst>
                                    <p:animRot by="21600000">
                                      <p:cBhvr>
                                        <p:cTn id="209" dur="3000" fill="hold"/>
                                        <p:tgtEl>
                                          <p:spTgt spid="11"/>
                                        </p:tgtEl>
                                        <p:attrNameLst>
                                          <p:attrName>r</p:attrName>
                                        </p:attrNameLst>
                                      </p:cBhvr>
                                    </p:animRot>
                                  </p:childTnLst>
                                </p:cTn>
                              </p:par>
                              <p:par>
                                <p:cTn id="210" presetID="8" presetClass="emph" presetSubtype="0" fill="hold" grpId="3" nodeType="withEffect">
                                  <p:stCondLst>
                                    <p:cond delay="0"/>
                                  </p:stCondLst>
                                  <p:childTnLst>
                                    <p:animRot by="21600000">
                                      <p:cBhvr>
                                        <p:cTn id="211" dur="3000" fill="hold"/>
                                        <p:tgtEl>
                                          <p:spTgt spid="13"/>
                                        </p:tgtEl>
                                        <p:attrNameLst>
                                          <p:attrName>r</p:attrName>
                                        </p:attrNameLst>
                                      </p:cBhvr>
                                    </p:animRot>
                                  </p:childTnLst>
                                </p:cTn>
                              </p:par>
                              <p:par>
                                <p:cTn id="212" presetID="8" presetClass="emph" presetSubtype="0" fill="hold" grpId="3" nodeType="withEffect">
                                  <p:stCondLst>
                                    <p:cond delay="0"/>
                                  </p:stCondLst>
                                  <p:childTnLst>
                                    <p:animRot by="21600000">
                                      <p:cBhvr>
                                        <p:cTn id="213" dur="3000" fill="hold"/>
                                        <p:tgtEl>
                                          <p:spTgt spid="15"/>
                                        </p:tgtEl>
                                        <p:attrNameLst>
                                          <p:attrName>r</p:attrName>
                                        </p:attrNameLst>
                                      </p:cBhvr>
                                    </p:animRot>
                                  </p:childTnLst>
                                </p:cTn>
                              </p:par>
                              <p:par>
                                <p:cTn id="214" presetID="8" presetClass="emph" presetSubtype="0" fill="hold" grpId="3"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fill="hold" grpId="3" nodeType="withEffect">
                                  <p:stCondLst>
                                    <p:cond delay="0"/>
                                  </p:stCondLst>
                                  <p:childTnLst>
                                    <p:animRot by="-21600000">
                                      <p:cBhvr>
                                        <p:cTn id="217" dur="3000" fill="hold"/>
                                        <p:tgtEl>
                                          <p:spTgt spid="4"/>
                                        </p:tgtEl>
                                        <p:attrNameLst>
                                          <p:attrName>r</p:attrName>
                                        </p:attrNameLst>
                                      </p:cBhvr>
                                    </p:animRot>
                                  </p:childTnLst>
                                </p:cTn>
                              </p:par>
                              <p:par>
                                <p:cTn id="218" presetID="8" presetClass="emph" presetSubtype="0" fill="hold" grpId="3" nodeType="withEffect">
                                  <p:stCondLst>
                                    <p:cond delay="0"/>
                                  </p:stCondLst>
                                  <p:childTnLst>
                                    <p:animRot by="-21600000">
                                      <p:cBhvr>
                                        <p:cTn id="219" dur="3000" fill="hold"/>
                                        <p:tgtEl>
                                          <p:spTgt spid="6"/>
                                        </p:tgtEl>
                                        <p:attrNameLst>
                                          <p:attrName>r</p:attrName>
                                        </p:attrNameLst>
                                      </p:cBhvr>
                                    </p:animRot>
                                  </p:childTnLst>
                                </p:cTn>
                              </p:par>
                              <p:par>
                                <p:cTn id="220" presetID="8" presetClass="emph" presetSubtype="0" fill="hold" grpId="3" nodeType="withEffect">
                                  <p:stCondLst>
                                    <p:cond delay="0"/>
                                  </p:stCondLst>
                                  <p:childTnLst>
                                    <p:animRot by="-21600000">
                                      <p:cBhvr>
                                        <p:cTn id="221" dur="3000" fill="hold"/>
                                        <p:tgtEl>
                                          <p:spTgt spid="8"/>
                                        </p:tgtEl>
                                        <p:attrNameLst>
                                          <p:attrName>r</p:attrName>
                                        </p:attrNameLst>
                                      </p:cBhvr>
                                    </p:animRot>
                                  </p:childTnLst>
                                </p:cTn>
                              </p:par>
                              <p:par>
                                <p:cTn id="222" presetID="8" presetClass="emph" presetSubtype="0" fill="hold" grpId="3" nodeType="withEffect">
                                  <p:stCondLst>
                                    <p:cond delay="0"/>
                                  </p:stCondLst>
                                  <p:childTnLst>
                                    <p:animRot by="-21600000">
                                      <p:cBhvr>
                                        <p:cTn id="223" dur="3000" fill="hold"/>
                                        <p:tgtEl>
                                          <p:spTgt spid="10"/>
                                        </p:tgtEl>
                                        <p:attrNameLst>
                                          <p:attrName>r</p:attrName>
                                        </p:attrNameLst>
                                      </p:cBhvr>
                                    </p:animRot>
                                  </p:childTnLst>
                                </p:cTn>
                              </p:par>
                              <p:par>
                                <p:cTn id="224" presetID="8" presetClass="emph" presetSubtype="0" fill="hold" grpId="3" nodeType="withEffect">
                                  <p:stCondLst>
                                    <p:cond delay="0"/>
                                  </p:stCondLst>
                                  <p:childTnLst>
                                    <p:animRot by="-21600000">
                                      <p:cBhvr>
                                        <p:cTn id="225" dur="3000" fill="hold"/>
                                        <p:tgtEl>
                                          <p:spTgt spid="12"/>
                                        </p:tgtEl>
                                        <p:attrNameLst>
                                          <p:attrName>r</p:attrName>
                                        </p:attrNameLst>
                                      </p:cBhvr>
                                    </p:animRot>
                                  </p:childTnLst>
                                </p:cTn>
                              </p:par>
                              <p:par>
                                <p:cTn id="226" presetID="8" presetClass="emph" presetSubtype="0" fill="hold" grpId="3" nodeType="withEffect">
                                  <p:stCondLst>
                                    <p:cond delay="0"/>
                                  </p:stCondLst>
                                  <p:childTnLst>
                                    <p:animRot by="-21600000">
                                      <p:cBhvr>
                                        <p:cTn id="227" dur="3000" fill="hold"/>
                                        <p:tgtEl>
                                          <p:spTgt spid="14"/>
                                        </p:tgtEl>
                                        <p:attrNameLst>
                                          <p:attrName>r</p:attrName>
                                        </p:attrNameLst>
                                      </p:cBhvr>
                                    </p:animRot>
                                  </p:childTnLst>
                                </p:cTn>
                              </p:par>
                              <p:par>
                                <p:cTn id="228" presetID="8" presetClass="emph" presetSubtype="0" fill="hold" grpId="3" nodeType="withEffect">
                                  <p:stCondLst>
                                    <p:cond delay="0"/>
                                  </p:stCondLst>
                                  <p:childTnLst>
                                    <p:animRot by="-21600000">
                                      <p:cBhvr>
                                        <p:cTn id="229" dur="3000" fill="hold"/>
                                        <p:tgtEl>
                                          <p:spTgt spid="16"/>
                                        </p:tgtEl>
                                        <p:attrNameLst>
                                          <p:attrName>r</p:attrName>
                                        </p:attrNameLst>
                                      </p:cBhvr>
                                    </p:animRot>
                                  </p:childTnLst>
                                </p:cTn>
                              </p:par>
                              <p:par>
                                <p:cTn id="230" presetID="8" presetClass="emph" presetSubtype="0" fill="hold" grpId="3" nodeType="withEffect">
                                  <p:stCondLst>
                                    <p:cond delay="0"/>
                                  </p:stCondLst>
                                  <p:childTnLst>
                                    <p:animRot by="-21600000">
                                      <p:cBhvr>
                                        <p:cTn id="231" dur="3000" fill="hold"/>
                                        <p:tgtEl>
                                          <p:spTgt spid="18"/>
                                        </p:tgtEl>
                                        <p:attrNameLst>
                                          <p:attrName>r</p:attrName>
                                        </p:attrNameLst>
                                      </p:cBhvr>
                                    </p:animRo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3000" fill="hold"/>
                                        <p:tgtEl>
                                          <p:spTgt spid="2"/>
                                        </p:tgtEl>
                                        <p:attrNameLst>
                                          <p:attrName>ppt_w</p:attrName>
                                        </p:attrNameLst>
                                      </p:cBhvr>
                                      <p:tavLst>
                                        <p:tav tm="0">
                                          <p:val>
                                            <p:fltVal val="0"/>
                                          </p:val>
                                        </p:tav>
                                        <p:tav tm="100000">
                                          <p:val>
                                            <p:strVal val="#ppt_w"/>
                                          </p:val>
                                        </p:tav>
                                      </p:tavLst>
                                    </p:anim>
                                    <p:anim calcmode="lin" valueType="num">
                                      <p:cBhvr>
                                        <p:cTn id="23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pokaz_obrazek.ph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3242369">
            <a:off x="7848556" y="1292339"/>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3242369">
            <a:off x="7848556" y="2311597"/>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3242369">
            <a:off x="6268607" y="1347184"/>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3242369">
            <a:off x="6268607" y="2366442"/>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3242369">
            <a:off x="4696970" y="1347184"/>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3242369">
            <a:off x="4768408" y="2365176"/>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3242369">
            <a:off x="3125334" y="1400763"/>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3242369">
            <a:off x="3268211" y="2418753"/>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3242369">
            <a:off x="1768012" y="1347184"/>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3242369">
            <a:off x="1768012" y="2366442"/>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3242369">
            <a:off x="188063" y="1402029"/>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3242369">
            <a:off x="188063" y="2421288"/>
            <a:ext cx="884722" cy="1252072"/>
          </a:xfrm>
          <a:prstGeom prst="teardrop">
            <a:avLst/>
          </a:prstGeom>
          <a:blipFill>
            <a:blip r:embed="rId3">
              <a:lum bright="40000" contrast="40000"/>
            </a:blip>
            <a:stretch>
              <a:fillRect/>
            </a:stretch>
          </a:blipFill>
          <a:ln>
            <a:solidFill>
              <a:srgbClr val="E7D3AB"/>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4"/>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8"/>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childTnLst>
                          </p:cTn>
                        </p:par>
                        <p:par>
                          <p:cTn id="80" fill="hold">
                            <p:stCondLst>
                              <p:cond delay="3000"/>
                            </p:stCondLst>
                            <p:childTnLst>
                              <p:par>
                                <p:cTn id="81" presetID="2" presetClass="exit" presetSubtype="8" fill="hold" grpId="2" nodeType="afterEffect">
                                  <p:stCondLst>
                                    <p:cond delay="0"/>
                                  </p:stCondLst>
                                  <p:childTnLst>
                                    <p:anim calcmode="lin" valueType="num">
                                      <p:cBhvr additive="base">
                                        <p:cTn id="82" dur="3000"/>
                                        <p:tgtEl>
                                          <p:spTgt spid="3"/>
                                        </p:tgtEl>
                                        <p:attrNameLst>
                                          <p:attrName>ppt_x</p:attrName>
                                        </p:attrNameLst>
                                      </p:cBhvr>
                                      <p:tavLst>
                                        <p:tav tm="0">
                                          <p:val>
                                            <p:strVal val="ppt_x"/>
                                          </p:val>
                                        </p:tav>
                                        <p:tav tm="100000">
                                          <p:val>
                                            <p:strVal val="0-ppt_w/2"/>
                                          </p:val>
                                        </p:tav>
                                      </p:tavLst>
                                    </p:anim>
                                    <p:anim calcmode="lin" valueType="num">
                                      <p:cBhvr additive="base">
                                        <p:cTn id="83" dur="3000"/>
                                        <p:tgtEl>
                                          <p:spTgt spid="3"/>
                                        </p:tgtEl>
                                        <p:attrNameLst>
                                          <p:attrName>ppt_y</p:attrName>
                                        </p:attrNameLst>
                                      </p:cBhvr>
                                      <p:tavLst>
                                        <p:tav tm="0">
                                          <p:val>
                                            <p:strVal val="ppt_y"/>
                                          </p:val>
                                        </p:tav>
                                        <p:tav tm="100000">
                                          <p:val>
                                            <p:strVal val="ppt_y"/>
                                          </p:val>
                                        </p:tav>
                                      </p:tavLst>
                                    </p:anim>
                                    <p:set>
                                      <p:cBhvr>
                                        <p:cTn id="84" dur="1" fill="hold">
                                          <p:stCondLst>
                                            <p:cond delay="2999"/>
                                          </p:stCondLst>
                                        </p:cTn>
                                        <p:tgtEl>
                                          <p:spTgt spid="3"/>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0-ppt_w/2"/>
                                          </p:val>
                                        </p:tav>
                                      </p:tavLst>
                                    </p:anim>
                                    <p:anim calcmode="lin" valueType="num">
                                      <p:cBhvr additive="base">
                                        <p:cTn id="87" dur="3000"/>
                                        <p:tgtEl>
                                          <p:spTgt spid="5"/>
                                        </p:tgtEl>
                                        <p:attrNameLst>
                                          <p:attrName>ppt_y</p:attrName>
                                        </p:attrNameLst>
                                      </p:cBhvr>
                                      <p:tavLst>
                                        <p:tav tm="0">
                                          <p:val>
                                            <p:strVal val="ppt_y"/>
                                          </p:val>
                                        </p:tav>
                                        <p:tav tm="100000">
                                          <p:val>
                                            <p:strVal val="ppt_y"/>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ppt_y"/>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ppt_y"/>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0-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4"/>
                                        </p:tgtEl>
                                        <p:attrNameLst>
                                          <p:attrName>ppt_x</p:attrName>
                                        </p:attrNameLst>
                                      </p:cBhvr>
                                      <p:tavLst>
                                        <p:tav tm="0">
                                          <p:val>
                                            <p:strVal val="ppt_x"/>
                                          </p:val>
                                        </p:tav>
                                        <p:tav tm="100000">
                                          <p:val>
                                            <p:strVal val="1+ppt_w/2"/>
                                          </p:val>
                                        </p:tav>
                                      </p:tavLst>
                                    </p:anim>
                                    <p:anim calcmode="lin" valueType="num">
                                      <p:cBhvr additive="base">
                                        <p:cTn id="107" dur="3000"/>
                                        <p:tgtEl>
                                          <p:spTgt spid="4"/>
                                        </p:tgtEl>
                                        <p:attrNameLst>
                                          <p:attrName>ppt_y</p:attrName>
                                        </p:attrNameLst>
                                      </p:cBhvr>
                                      <p:tavLst>
                                        <p:tav tm="0">
                                          <p:val>
                                            <p:strVal val="ppt_y"/>
                                          </p:val>
                                        </p:tav>
                                        <p:tav tm="100000">
                                          <p:val>
                                            <p:strVal val="ppt_y"/>
                                          </p:val>
                                        </p:tav>
                                      </p:tavLst>
                                    </p:anim>
                                    <p:set>
                                      <p:cBhvr>
                                        <p:cTn id="108" dur="1" fill="hold">
                                          <p:stCondLst>
                                            <p:cond delay="2999"/>
                                          </p:stCondLst>
                                        </p:cTn>
                                        <p:tgtEl>
                                          <p:spTgt spid="4"/>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1+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1+ppt_w/2"/>
                                          </p:val>
                                        </p:tav>
                                      </p:tavLst>
                                    </p:anim>
                                    <p:anim calcmode="lin" valueType="num">
                                      <p:cBhvr additive="base">
                                        <p:cTn id="115" dur="3000"/>
                                        <p:tgtEl>
                                          <p:spTgt spid="8"/>
                                        </p:tgtEl>
                                        <p:attrNameLst>
                                          <p:attrName>ppt_y</p:attrName>
                                        </p:attrNameLst>
                                      </p:cBhvr>
                                      <p:tavLst>
                                        <p:tav tm="0">
                                          <p:val>
                                            <p:strVal val="ppt_y"/>
                                          </p:val>
                                        </p:tav>
                                        <p:tav tm="100000">
                                          <p:val>
                                            <p:strVal val="ppt_y"/>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0"/>
                                        </p:tgtEl>
                                        <p:attrNameLst>
                                          <p:attrName>ppt_x</p:attrName>
                                        </p:attrNameLst>
                                      </p:cBhvr>
                                      <p:tavLst>
                                        <p:tav tm="0">
                                          <p:val>
                                            <p:strVal val="ppt_x"/>
                                          </p:val>
                                        </p:tav>
                                        <p:tav tm="100000">
                                          <p:val>
                                            <p:strVal val="1+ppt_w/2"/>
                                          </p:val>
                                        </p:tav>
                                      </p:tavLst>
                                    </p:anim>
                                    <p:anim calcmode="lin" valueType="num">
                                      <p:cBhvr additive="base">
                                        <p:cTn id="119" dur="3000"/>
                                        <p:tgtEl>
                                          <p:spTgt spid="10"/>
                                        </p:tgtEl>
                                        <p:attrNameLst>
                                          <p:attrName>ppt_y</p:attrName>
                                        </p:attrNameLst>
                                      </p:cBhvr>
                                      <p:tavLst>
                                        <p:tav tm="0">
                                          <p:val>
                                            <p:strVal val="ppt_y"/>
                                          </p:val>
                                        </p:tav>
                                        <p:tav tm="100000">
                                          <p:val>
                                            <p:strVal val="ppt_y"/>
                                          </p:val>
                                        </p:tav>
                                      </p:tavLst>
                                    </p:anim>
                                    <p:set>
                                      <p:cBhvr>
                                        <p:cTn id="120" dur="1" fill="hold">
                                          <p:stCondLst>
                                            <p:cond delay="2999"/>
                                          </p:stCondLst>
                                        </p:cTn>
                                        <p:tgtEl>
                                          <p:spTgt spid="10"/>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ppt_y"/>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1+ppt_w/2"/>
                                          </p:val>
                                        </p:tav>
                                      </p:tavLst>
                                    </p:anim>
                                    <p:anim calcmode="lin" valueType="num">
                                      <p:cBhvr additive="base">
                                        <p:cTn id="127" dur="3000"/>
                                        <p:tgtEl>
                                          <p:spTgt spid="14"/>
                                        </p:tgtEl>
                                        <p:attrNameLst>
                                          <p:attrName>ppt_y</p:attrName>
                                        </p:attrNameLst>
                                      </p:cBhvr>
                                      <p:tavLst>
                                        <p:tav tm="0">
                                          <p:val>
                                            <p:strVal val="ppt_y"/>
                                          </p:val>
                                        </p:tav>
                                        <p:tav tm="100000">
                                          <p:val>
                                            <p:strVal val="ppt_y"/>
                                          </p:val>
                                        </p:tav>
                                      </p:tavLst>
                                    </p:anim>
                                    <p:set>
                                      <p:cBhvr>
                                        <p:cTn id="128" dur="1" fill="hold">
                                          <p:stCondLst>
                                            <p:cond delay="2999"/>
                                          </p:stCondLst>
                                        </p:cTn>
                                        <p:tgtEl>
                                          <p:spTgt spid="14"/>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2"/>
                                        </p:tgtEl>
                                        <p:attrNameLst>
                                          <p:attrName>style.visibility</p:attrName>
                                        </p:attrNameLst>
                                      </p:cBhvr>
                                      <p:to>
                                        <p:strVal val="visible"/>
                                      </p:to>
                                    </p:set>
                                    <p:anim calcmode="lin" valueType="num">
                                      <p:cBhvr>
                                        <p:cTn id="131" dur="3000" fill="hold"/>
                                        <p:tgtEl>
                                          <p:spTgt spid="2"/>
                                        </p:tgtEl>
                                        <p:attrNameLst>
                                          <p:attrName>ppt_w</p:attrName>
                                        </p:attrNameLst>
                                      </p:cBhvr>
                                      <p:tavLst>
                                        <p:tav tm="0">
                                          <p:val>
                                            <p:strVal val="4/3*#ppt_w"/>
                                          </p:val>
                                        </p:tav>
                                        <p:tav tm="100000">
                                          <p:val>
                                            <p:strVal val="#ppt_w"/>
                                          </p:val>
                                        </p:tav>
                                      </p:tavLst>
                                    </p:anim>
                                    <p:anim calcmode="lin" valueType="num">
                                      <p:cBhvr>
                                        <p:cTn id="132" dur="3000" fill="hold"/>
                                        <p:tgtEl>
                                          <p:spTgt spid="2"/>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2"/>
                                        </p:tgtEl>
                                        <p:attrNameLst>
                                          <p:attrName>style.visibility</p:attrName>
                                        </p:attrNameLst>
                                      </p:cBhvr>
                                      <p:to>
                                        <p:strVal val="visible"/>
                                      </p:to>
                                    </p:set>
                                    <p:animEffect transition="in" filter="barn(outVertical)">
                                      <p:cBhvr>
                                        <p:cTn id="1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iberian-husky_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ineas.png"/>
          <p:cNvPicPr>
            <a:picLocks noChangeAspect="1"/>
          </p:cNvPicPr>
          <p:nvPr/>
        </p:nvPicPr>
        <p:blipFill>
          <a:blip r:embed="rId3" cstate="print">
            <a:duotone>
              <a:prstClr val="black"/>
              <a:srgbClr val="D9C3A5">
                <a:tint val="50000"/>
                <a:satMod val="180000"/>
              </a:srgbClr>
            </a:duotone>
            <a:lum contrast="40000"/>
          </a:blip>
          <a:stretch>
            <a:fillRect/>
          </a:stretch>
        </p:blipFill>
        <p:spPr>
          <a:xfrm flipH="1">
            <a:off x="2357486" y="0"/>
            <a:ext cx="2214578" cy="646789"/>
          </a:xfrm>
          <a:prstGeom prst="rect">
            <a:avLst/>
          </a:prstGeom>
          <a:effectLst>
            <a:reflection blurRad="6350" stA="50000" endA="300" endPos="90000" dir="5400000" sy="-100000" algn="bl" rotWithShape="0"/>
          </a:effectLst>
        </p:spPr>
      </p:pic>
      <p:pic>
        <p:nvPicPr>
          <p:cNvPr id="4" name="3 Imagen" descr="lineas.png"/>
          <p:cNvPicPr>
            <a:picLocks noChangeAspect="1"/>
          </p:cNvPicPr>
          <p:nvPr/>
        </p:nvPicPr>
        <p:blipFill>
          <a:blip r:embed="rId3" cstate="print">
            <a:duotone>
              <a:prstClr val="black"/>
              <a:srgbClr val="D9C3A5">
                <a:tint val="50000"/>
                <a:satMod val="180000"/>
              </a:srgbClr>
            </a:duotone>
            <a:lum contrast="40000"/>
          </a:blip>
          <a:stretch>
            <a:fillRect/>
          </a:stretch>
        </p:blipFill>
        <p:spPr>
          <a:xfrm flipH="1">
            <a:off x="2428924" y="642924"/>
            <a:ext cx="2214578" cy="646789"/>
          </a:xfrm>
          <a:prstGeom prst="rect">
            <a:avLst/>
          </a:prstGeom>
          <a:effectLst>
            <a:reflection blurRad="6350" stA="50000" endA="300" endPos="90000" dir="5400000" sy="-100000" algn="bl" rotWithShape="0"/>
          </a:effectLst>
        </p:spPr>
      </p:pic>
      <p:pic>
        <p:nvPicPr>
          <p:cNvPr id="5" name="4 Imagen" descr="lineas.png"/>
          <p:cNvPicPr>
            <a:picLocks noChangeAspect="1"/>
          </p:cNvPicPr>
          <p:nvPr/>
        </p:nvPicPr>
        <p:blipFill>
          <a:blip r:embed="rId3" cstate="print">
            <a:duotone>
              <a:prstClr val="black"/>
              <a:srgbClr val="D9C3A5">
                <a:tint val="50000"/>
                <a:satMod val="180000"/>
              </a:srgbClr>
            </a:duotone>
            <a:lum contrast="40000"/>
          </a:blip>
          <a:stretch>
            <a:fillRect/>
          </a:stretch>
        </p:blipFill>
        <p:spPr>
          <a:xfrm flipH="1">
            <a:off x="2357486" y="1339463"/>
            <a:ext cx="2214578" cy="646789"/>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prstClr val="black"/>
              <a:srgbClr val="D9C3A5">
                <a:tint val="50000"/>
                <a:satMod val="180000"/>
              </a:srgbClr>
            </a:duotone>
            <a:lum contrast="40000"/>
          </a:blip>
          <a:stretch>
            <a:fillRect/>
          </a:stretch>
        </p:blipFill>
        <p:spPr>
          <a:xfrm flipH="1">
            <a:off x="2428924" y="1982387"/>
            <a:ext cx="2214578" cy="646789"/>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prstClr val="black"/>
              <a:srgbClr val="D9C3A5">
                <a:tint val="50000"/>
                <a:satMod val="180000"/>
              </a:srgbClr>
            </a:duotone>
            <a:lum contrast="40000"/>
          </a:blip>
          <a:stretch>
            <a:fillRect/>
          </a:stretch>
        </p:blipFill>
        <p:spPr>
          <a:xfrm flipH="1">
            <a:off x="2428924" y="2514325"/>
            <a:ext cx="2214578" cy="646789"/>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prstClr val="black"/>
              <a:srgbClr val="D9C3A5">
                <a:tint val="50000"/>
                <a:satMod val="180000"/>
              </a:srgbClr>
            </a:duotone>
            <a:lum contrast="40000"/>
          </a:blip>
          <a:stretch>
            <a:fillRect/>
          </a:stretch>
        </p:blipFill>
        <p:spPr>
          <a:xfrm flipH="1">
            <a:off x="2500362" y="3157249"/>
            <a:ext cx="2214578" cy="646789"/>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prstClr val="black"/>
              <a:srgbClr val="D9C3A5">
                <a:tint val="50000"/>
                <a:satMod val="180000"/>
              </a:srgbClr>
            </a:duotone>
            <a:lum contrast="40000"/>
          </a:blip>
          <a:stretch>
            <a:fillRect/>
          </a:stretch>
        </p:blipFill>
        <p:spPr>
          <a:xfrm flipH="1">
            <a:off x="2428924" y="3853788"/>
            <a:ext cx="2214578" cy="646789"/>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3" cstate="print">
            <a:duotone>
              <a:prstClr val="black"/>
              <a:srgbClr val="D9C3A5">
                <a:tint val="50000"/>
                <a:satMod val="180000"/>
              </a:srgbClr>
            </a:duotone>
            <a:lum contrast="40000"/>
          </a:blip>
          <a:stretch>
            <a:fillRect/>
          </a:stretch>
        </p:blipFill>
        <p:spPr>
          <a:xfrm flipH="1">
            <a:off x="2500362" y="4496712"/>
            <a:ext cx="2214578" cy="646789"/>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4857752" y="0"/>
            <a:ext cx="2023876" cy="646789"/>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4929190" y="642924"/>
            <a:ext cx="2023876" cy="646789"/>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4857752" y="1339463"/>
            <a:ext cx="2023876" cy="646789"/>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4929190" y="1982387"/>
            <a:ext cx="2023876" cy="646789"/>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4929190" y="2514325"/>
            <a:ext cx="2023876" cy="646789"/>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5000628" y="3157249"/>
            <a:ext cx="2023876" cy="646789"/>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4929190" y="3853788"/>
            <a:ext cx="2023876" cy="646789"/>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5000628" y="4496712"/>
            <a:ext cx="2023876" cy="646789"/>
          </a:xfrm>
          <a:prstGeom prst="rect">
            <a:avLst/>
          </a:prstGeom>
          <a:effectLst>
            <a:reflection blurRad="6350" stA="50000" endA="300" endPos="90000" dir="5400000" sy="-100000" algn="bl" rotWithShape="0"/>
          </a:effectLst>
        </p:spPr>
      </p:pic>
      <p:sp>
        <p:nvSpPr>
          <p:cNvPr id="19" name="18 Rectángulo"/>
          <p:cNvSpPr/>
          <p:nvPr/>
        </p:nvSpPr>
        <p:spPr>
          <a:xfrm>
            <a:off x="-285784" y="-214332"/>
            <a:ext cx="9715568" cy="6072230"/>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ppt_x"/>
                                          </p:val>
                                        </p:tav>
                                        <p:tav tm="100000">
                                          <p:val>
                                            <p:strVal val="#ppt_x"/>
                                          </p:val>
                                        </p:tav>
                                      </p:tavLst>
                                    </p:anim>
                                    <p:anim calcmode="lin" valueType="num">
                                      <p:cBhvr additive="base">
                                        <p:cTn id="59" dur="2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ppt_x"/>
                                          </p:val>
                                        </p:tav>
                                        <p:tav tm="100000">
                                          <p:val>
                                            <p:strVal val="#ppt_x"/>
                                          </p:val>
                                        </p:tav>
                                      </p:tavLst>
                                    </p:anim>
                                    <p:anim calcmode="lin" valueType="num">
                                      <p:cBhvr additive="base">
                                        <p:cTn id="67" dur="2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ppt_x"/>
                                          </p:val>
                                        </p:tav>
                                        <p:tav tm="100000">
                                          <p:val>
                                            <p:strVal val="#ppt_x"/>
                                          </p:val>
                                        </p:tav>
                                      </p:tavLst>
                                    </p:anim>
                                    <p:anim calcmode="lin" valueType="num">
                                      <p:cBhvr additive="base">
                                        <p:cTn id="71" dur="2000" fill="hold"/>
                                        <p:tgtEl>
                                          <p:spTgt spid="18"/>
                                        </p:tgtEl>
                                        <p:attrNameLst>
                                          <p:attrName>ppt_y</p:attrName>
                                        </p:attrNameLst>
                                      </p:cBhvr>
                                      <p:tavLst>
                                        <p:tav tm="0">
                                          <p:val>
                                            <p:strVal val="0-#ppt_h/2"/>
                                          </p:val>
                                        </p:tav>
                                        <p:tav tm="100000">
                                          <p:val>
                                            <p:strVal val="#ppt_y"/>
                                          </p:val>
                                        </p:tav>
                                      </p:tavLst>
                                    </p:anim>
                                  </p:childTnLst>
                                </p:cTn>
                              </p:par>
                              <p:par>
                                <p:cTn id="72" presetID="3" presetClass="entr" presetSubtype="5" fill="hold" nodeType="withEffect">
                                  <p:stCondLst>
                                    <p:cond delay="0"/>
                                  </p:stCondLst>
                                  <p:childTnLst>
                                    <p:set>
                                      <p:cBhvr>
                                        <p:cTn id="73" dur="1" fill="hold">
                                          <p:stCondLst>
                                            <p:cond delay="0"/>
                                          </p:stCondLst>
                                        </p:cTn>
                                        <p:tgtEl>
                                          <p:spTgt spid="3"/>
                                        </p:tgtEl>
                                        <p:attrNameLst>
                                          <p:attrName>style.visibility</p:attrName>
                                        </p:attrNameLst>
                                      </p:cBhvr>
                                      <p:to>
                                        <p:strVal val="visible"/>
                                      </p:to>
                                    </p:set>
                                    <p:animEffect transition="in" filter="blinds(vertical)">
                                      <p:cBhvr>
                                        <p:cTn id="74" dur="2000"/>
                                        <p:tgtEl>
                                          <p:spTgt spid="3"/>
                                        </p:tgtEl>
                                      </p:cBhvr>
                                    </p:animEffect>
                                  </p:childTnLst>
                                </p:cTn>
                              </p:par>
                              <p:par>
                                <p:cTn id="75" presetID="3" presetClass="entr" presetSubtype="5"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Effect transition="in" filter="blinds(vertical)">
                                      <p:cBhvr>
                                        <p:cTn id="77" dur="2000"/>
                                        <p:tgtEl>
                                          <p:spTgt spid="4"/>
                                        </p:tgtEl>
                                      </p:cBhvr>
                                    </p:animEffect>
                                  </p:childTnLst>
                                </p:cTn>
                              </p:par>
                              <p:par>
                                <p:cTn id="78" presetID="3" presetClass="entr" presetSubtype="5" fill="hold" nodeType="withEffect">
                                  <p:stCondLst>
                                    <p:cond delay="0"/>
                                  </p:stCondLst>
                                  <p:childTnLst>
                                    <p:set>
                                      <p:cBhvr>
                                        <p:cTn id="79" dur="1" fill="hold">
                                          <p:stCondLst>
                                            <p:cond delay="0"/>
                                          </p:stCondLst>
                                        </p:cTn>
                                        <p:tgtEl>
                                          <p:spTgt spid="5"/>
                                        </p:tgtEl>
                                        <p:attrNameLst>
                                          <p:attrName>style.visibility</p:attrName>
                                        </p:attrNameLst>
                                      </p:cBhvr>
                                      <p:to>
                                        <p:strVal val="visible"/>
                                      </p:to>
                                    </p:set>
                                    <p:animEffect transition="in" filter="blinds(vertical)">
                                      <p:cBhvr>
                                        <p:cTn id="80" dur="2000"/>
                                        <p:tgtEl>
                                          <p:spTgt spid="5"/>
                                        </p:tgtEl>
                                      </p:cBhvr>
                                    </p:animEffect>
                                  </p:childTnLst>
                                </p:cTn>
                              </p:par>
                              <p:par>
                                <p:cTn id="81" presetID="3" presetClass="entr" presetSubtype="5" fill="hold"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vertical)">
                                      <p:cBhvr>
                                        <p:cTn id="83" dur="2000"/>
                                        <p:tgtEl>
                                          <p:spTgt spid="6"/>
                                        </p:tgtEl>
                                      </p:cBhvr>
                                    </p:animEffect>
                                  </p:childTnLst>
                                </p:cTn>
                              </p:par>
                              <p:par>
                                <p:cTn id="84" presetID="3" presetClass="entr" presetSubtype="5" fill="hold"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blinds(vertical)">
                                      <p:cBhvr>
                                        <p:cTn id="86" dur="2000"/>
                                        <p:tgtEl>
                                          <p:spTgt spid="7"/>
                                        </p:tgtEl>
                                      </p:cBhvr>
                                    </p:animEffect>
                                  </p:childTnLst>
                                </p:cTn>
                              </p:par>
                              <p:par>
                                <p:cTn id="87" presetID="3" presetClass="entr" presetSubtype="5" fill="hold" nodeType="withEffect">
                                  <p:stCondLst>
                                    <p:cond delay="0"/>
                                  </p:stCondLst>
                                  <p:childTnLst>
                                    <p:set>
                                      <p:cBhvr>
                                        <p:cTn id="88" dur="1" fill="hold">
                                          <p:stCondLst>
                                            <p:cond delay="0"/>
                                          </p:stCondLst>
                                        </p:cTn>
                                        <p:tgtEl>
                                          <p:spTgt spid="8"/>
                                        </p:tgtEl>
                                        <p:attrNameLst>
                                          <p:attrName>style.visibility</p:attrName>
                                        </p:attrNameLst>
                                      </p:cBhvr>
                                      <p:to>
                                        <p:strVal val="visible"/>
                                      </p:to>
                                    </p:set>
                                    <p:animEffect transition="in" filter="blinds(vertical)">
                                      <p:cBhvr>
                                        <p:cTn id="89" dur="2000"/>
                                        <p:tgtEl>
                                          <p:spTgt spid="8"/>
                                        </p:tgtEl>
                                      </p:cBhvr>
                                    </p:animEffect>
                                  </p:childTnLst>
                                </p:cTn>
                              </p:par>
                              <p:par>
                                <p:cTn id="90" presetID="3" presetClass="entr" presetSubtype="5" fill="hold" nodeType="with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blinds(vertical)">
                                      <p:cBhvr>
                                        <p:cTn id="92" dur="2000"/>
                                        <p:tgtEl>
                                          <p:spTgt spid="9"/>
                                        </p:tgtEl>
                                      </p:cBhvr>
                                    </p:animEffect>
                                  </p:childTnLst>
                                </p:cTn>
                              </p:par>
                              <p:par>
                                <p:cTn id="93" presetID="3" presetClass="entr" presetSubtype="5" fill="hold" nodeType="withEffect">
                                  <p:stCondLst>
                                    <p:cond delay="0"/>
                                  </p:stCondLst>
                                  <p:childTnLst>
                                    <p:set>
                                      <p:cBhvr>
                                        <p:cTn id="94" dur="1" fill="hold">
                                          <p:stCondLst>
                                            <p:cond delay="0"/>
                                          </p:stCondLst>
                                        </p:cTn>
                                        <p:tgtEl>
                                          <p:spTgt spid="10"/>
                                        </p:tgtEl>
                                        <p:attrNameLst>
                                          <p:attrName>style.visibility</p:attrName>
                                        </p:attrNameLst>
                                      </p:cBhvr>
                                      <p:to>
                                        <p:strVal val="visible"/>
                                      </p:to>
                                    </p:set>
                                    <p:animEffect transition="in" filter="blinds(vertical)">
                                      <p:cBhvr>
                                        <p:cTn id="95" dur="2000"/>
                                        <p:tgtEl>
                                          <p:spTgt spid="10"/>
                                        </p:tgtEl>
                                      </p:cBhvr>
                                    </p:animEffect>
                                  </p:childTnLst>
                                </p:cTn>
                              </p:par>
                              <p:par>
                                <p:cTn id="96" presetID="3" presetClass="entr" presetSubtype="5"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Effect transition="in" filter="blinds(vertical)">
                                      <p:cBhvr>
                                        <p:cTn id="98" dur="2000"/>
                                        <p:tgtEl>
                                          <p:spTgt spid="11"/>
                                        </p:tgtEl>
                                      </p:cBhvr>
                                    </p:animEffect>
                                  </p:childTnLst>
                                </p:cTn>
                              </p:par>
                              <p:par>
                                <p:cTn id="99" presetID="3" presetClass="entr" presetSubtype="5" fill="hold" nodeType="with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blinds(vertical)">
                                      <p:cBhvr>
                                        <p:cTn id="101" dur="2000"/>
                                        <p:tgtEl>
                                          <p:spTgt spid="12"/>
                                        </p:tgtEl>
                                      </p:cBhvr>
                                    </p:animEffect>
                                  </p:childTnLst>
                                </p:cTn>
                              </p:par>
                              <p:par>
                                <p:cTn id="102" presetID="3" presetClass="entr" presetSubtype="5" fill="hold" nodeType="with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blinds(vertical)">
                                      <p:cBhvr>
                                        <p:cTn id="104" dur="2000"/>
                                        <p:tgtEl>
                                          <p:spTgt spid="13"/>
                                        </p:tgtEl>
                                      </p:cBhvr>
                                    </p:animEffect>
                                  </p:childTnLst>
                                </p:cTn>
                              </p:par>
                              <p:par>
                                <p:cTn id="105" presetID="3" presetClass="entr" presetSubtype="5" fill="hold" nodeType="with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blinds(vertical)">
                                      <p:cBhvr>
                                        <p:cTn id="107" dur="2000"/>
                                        <p:tgtEl>
                                          <p:spTgt spid="14"/>
                                        </p:tgtEl>
                                      </p:cBhvr>
                                    </p:animEffect>
                                  </p:childTnLst>
                                </p:cTn>
                              </p:par>
                              <p:par>
                                <p:cTn id="108" presetID="3" presetClass="entr" presetSubtype="5" fill="hold"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blinds(vertical)">
                                      <p:cBhvr>
                                        <p:cTn id="110" dur="2000"/>
                                        <p:tgtEl>
                                          <p:spTgt spid="15"/>
                                        </p:tgtEl>
                                      </p:cBhvr>
                                    </p:animEffect>
                                  </p:childTnLst>
                                </p:cTn>
                              </p:par>
                              <p:par>
                                <p:cTn id="111" presetID="3" presetClass="entr" presetSubtype="5" fill="hold"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blinds(vertical)">
                                      <p:cBhvr>
                                        <p:cTn id="113" dur="2000"/>
                                        <p:tgtEl>
                                          <p:spTgt spid="16"/>
                                        </p:tgtEl>
                                      </p:cBhvr>
                                    </p:animEffect>
                                  </p:childTnLst>
                                </p:cTn>
                              </p:par>
                              <p:par>
                                <p:cTn id="114" presetID="3" presetClass="entr" presetSubtype="5" fill="hold" nodeType="withEffect">
                                  <p:stCondLst>
                                    <p:cond delay="0"/>
                                  </p:stCondLst>
                                  <p:childTnLst>
                                    <p:set>
                                      <p:cBhvr>
                                        <p:cTn id="115" dur="1" fill="hold">
                                          <p:stCondLst>
                                            <p:cond delay="0"/>
                                          </p:stCondLst>
                                        </p:cTn>
                                        <p:tgtEl>
                                          <p:spTgt spid="17"/>
                                        </p:tgtEl>
                                        <p:attrNameLst>
                                          <p:attrName>style.visibility</p:attrName>
                                        </p:attrNameLst>
                                      </p:cBhvr>
                                      <p:to>
                                        <p:strVal val="visible"/>
                                      </p:to>
                                    </p:set>
                                    <p:animEffect transition="in" filter="blinds(vertical)">
                                      <p:cBhvr>
                                        <p:cTn id="116" dur="2000"/>
                                        <p:tgtEl>
                                          <p:spTgt spid="17"/>
                                        </p:tgtEl>
                                      </p:cBhvr>
                                    </p:animEffect>
                                  </p:childTnLst>
                                </p:cTn>
                              </p:par>
                              <p:par>
                                <p:cTn id="117" presetID="3" presetClass="entr" presetSubtype="5" fill="hold" nodeType="withEffect">
                                  <p:stCondLst>
                                    <p:cond delay="0"/>
                                  </p:stCondLst>
                                  <p:childTnLst>
                                    <p:set>
                                      <p:cBhvr>
                                        <p:cTn id="118" dur="1" fill="hold">
                                          <p:stCondLst>
                                            <p:cond delay="0"/>
                                          </p:stCondLst>
                                        </p:cTn>
                                        <p:tgtEl>
                                          <p:spTgt spid="18"/>
                                        </p:tgtEl>
                                        <p:attrNameLst>
                                          <p:attrName>style.visibility</p:attrName>
                                        </p:attrNameLst>
                                      </p:cBhvr>
                                      <p:to>
                                        <p:strVal val="visible"/>
                                      </p:to>
                                    </p:set>
                                    <p:animEffect transition="in" filter="blinds(vertical)">
                                      <p:cBhvr>
                                        <p:cTn id="119" dur="2000"/>
                                        <p:tgtEl>
                                          <p:spTgt spid="18"/>
                                        </p:tgtEl>
                                      </p:cBhvr>
                                    </p:animEffec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12"/>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13"/>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14"/>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15"/>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6"/>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7"/>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8"/>
                                        </p:tgtEl>
                                        <p:attrNameLst>
                                          <p:attrName>r</p:attrName>
                                        </p:attrNameLst>
                                      </p:cBhvr>
                                    </p:animRot>
                                  </p:childTnLst>
                                </p:cTn>
                              </p:par>
                            </p:childTnLst>
                          </p:cTn>
                        </p:par>
                        <p:par>
                          <p:cTn id="152" fill="hold">
                            <p:stCondLst>
                              <p:cond delay="2000"/>
                            </p:stCondLst>
                            <p:childTnLst>
                              <p:par>
                                <p:cTn id="153" presetID="2" presetClass="exit" presetSubtype="2" fill="hold" nodeType="afterEffect">
                                  <p:stCondLst>
                                    <p:cond delay="0"/>
                                  </p:stCondLst>
                                  <p:childTnLst>
                                    <p:anim calcmode="lin" valueType="num">
                                      <p:cBhvr additive="base">
                                        <p:cTn id="154" dur="2000"/>
                                        <p:tgtEl>
                                          <p:spTgt spid="3"/>
                                        </p:tgtEl>
                                        <p:attrNameLst>
                                          <p:attrName>ppt_x</p:attrName>
                                        </p:attrNameLst>
                                      </p:cBhvr>
                                      <p:tavLst>
                                        <p:tav tm="0">
                                          <p:val>
                                            <p:strVal val="ppt_x"/>
                                          </p:val>
                                        </p:tav>
                                        <p:tav tm="100000">
                                          <p:val>
                                            <p:strVal val="1+ppt_w/2"/>
                                          </p:val>
                                        </p:tav>
                                      </p:tavLst>
                                    </p:anim>
                                    <p:anim calcmode="lin" valueType="num">
                                      <p:cBhvr additive="base">
                                        <p:cTn id="155" dur="2000"/>
                                        <p:tgtEl>
                                          <p:spTgt spid="3"/>
                                        </p:tgtEl>
                                        <p:attrNameLst>
                                          <p:attrName>ppt_y</p:attrName>
                                        </p:attrNameLst>
                                      </p:cBhvr>
                                      <p:tavLst>
                                        <p:tav tm="0">
                                          <p:val>
                                            <p:strVal val="ppt_y"/>
                                          </p:val>
                                        </p:tav>
                                        <p:tav tm="100000">
                                          <p:val>
                                            <p:strVal val="ppt_y"/>
                                          </p:val>
                                        </p:tav>
                                      </p:tavLst>
                                    </p:anim>
                                    <p:set>
                                      <p:cBhvr>
                                        <p:cTn id="156" dur="1" fill="hold">
                                          <p:stCondLst>
                                            <p:cond delay="1999"/>
                                          </p:stCondLst>
                                        </p:cTn>
                                        <p:tgtEl>
                                          <p:spTgt spid="3"/>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2000"/>
                                        <p:tgtEl>
                                          <p:spTgt spid="4"/>
                                        </p:tgtEl>
                                        <p:attrNameLst>
                                          <p:attrName>ppt_x</p:attrName>
                                        </p:attrNameLst>
                                      </p:cBhvr>
                                      <p:tavLst>
                                        <p:tav tm="0">
                                          <p:val>
                                            <p:strVal val="ppt_x"/>
                                          </p:val>
                                        </p:tav>
                                        <p:tav tm="100000">
                                          <p:val>
                                            <p:strVal val="1+ppt_w/2"/>
                                          </p:val>
                                        </p:tav>
                                      </p:tavLst>
                                    </p:anim>
                                    <p:anim calcmode="lin" valueType="num">
                                      <p:cBhvr additive="base">
                                        <p:cTn id="159" dur="2000"/>
                                        <p:tgtEl>
                                          <p:spTgt spid="4"/>
                                        </p:tgtEl>
                                        <p:attrNameLst>
                                          <p:attrName>ppt_y</p:attrName>
                                        </p:attrNameLst>
                                      </p:cBhvr>
                                      <p:tavLst>
                                        <p:tav tm="0">
                                          <p:val>
                                            <p:strVal val="ppt_y"/>
                                          </p:val>
                                        </p:tav>
                                        <p:tav tm="100000">
                                          <p:val>
                                            <p:strVal val="ppt_y"/>
                                          </p:val>
                                        </p:tav>
                                      </p:tavLst>
                                    </p:anim>
                                    <p:set>
                                      <p:cBhvr>
                                        <p:cTn id="160" dur="1" fill="hold">
                                          <p:stCondLst>
                                            <p:cond delay="1999"/>
                                          </p:stCondLst>
                                        </p:cTn>
                                        <p:tgtEl>
                                          <p:spTgt spid="4"/>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2000"/>
                                        <p:tgtEl>
                                          <p:spTgt spid="5"/>
                                        </p:tgtEl>
                                        <p:attrNameLst>
                                          <p:attrName>ppt_x</p:attrName>
                                        </p:attrNameLst>
                                      </p:cBhvr>
                                      <p:tavLst>
                                        <p:tav tm="0">
                                          <p:val>
                                            <p:strVal val="ppt_x"/>
                                          </p:val>
                                        </p:tav>
                                        <p:tav tm="100000">
                                          <p:val>
                                            <p:strVal val="1+ppt_w/2"/>
                                          </p:val>
                                        </p:tav>
                                      </p:tavLst>
                                    </p:anim>
                                    <p:anim calcmode="lin" valueType="num">
                                      <p:cBhvr additive="base">
                                        <p:cTn id="163" dur="2000"/>
                                        <p:tgtEl>
                                          <p:spTgt spid="5"/>
                                        </p:tgtEl>
                                        <p:attrNameLst>
                                          <p:attrName>ppt_y</p:attrName>
                                        </p:attrNameLst>
                                      </p:cBhvr>
                                      <p:tavLst>
                                        <p:tav tm="0">
                                          <p:val>
                                            <p:strVal val="ppt_y"/>
                                          </p:val>
                                        </p:tav>
                                        <p:tav tm="100000">
                                          <p:val>
                                            <p:strVal val="ppt_y"/>
                                          </p:val>
                                        </p:tav>
                                      </p:tavLst>
                                    </p:anim>
                                    <p:set>
                                      <p:cBhvr>
                                        <p:cTn id="164" dur="1" fill="hold">
                                          <p:stCondLst>
                                            <p:cond delay="1999"/>
                                          </p:stCondLst>
                                        </p:cTn>
                                        <p:tgtEl>
                                          <p:spTgt spid="5"/>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2000"/>
                                        <p:tgtEl>
                                          <p:spTgt spid="6"/>
                                        </p:tgtEl>
                                        <p:attrNameLst>
                                          <p:attrName>ppt_x</p:attrName>
                                        </p:attrNameLst>
                                      </p:cBhvr>
                                      <p:tavLst>
                                        <p:tav tm="0">
                                          <p:val>
                                            <p:strVal val="ppt_x"/>
                                          </p:val>
                                        </p:tav>
                                        <p:tav tm="100000">
                                          <p:val>
                                            <p:strVal val="1+ppt_w/2"/>
                                          </p:val>
                                        </p:tav>
                                      </p:tavLst>
                                    </p:anim>
                                    <p:anim calcmode="lin" valueType="num">
                                      <p:cBhvr additive="base">
                                        <p:cTn id="167" dur="2000"/>
                                        <p:tgtEl>
                                          <p:spTgt spid="6"/>
                                        </p:tgtEl>
                                        <p:attrNameLst>
                                          <p:attrName>ppt_y</p:attrName>
                                        </p:attrNameLst>
                                      </p:cBhvr>
                                      <p:tavLst>
                                        <p:tav tm="0">
                                          <p:val>
                                            <p:strVal val="ppt_y"/>
                                          </p:val>
                                        </p:tav>
                                        <p:tav tm="100000">
                                          <p:val>
                                            <p:strVal val="ppt_y"/>
                                          </p:val>
                                        </p:tav>
                                      </p:tavLst>
                                    </p:anim>
                                    <p:set>
                                      <p:cBhvr>
                                        <p:cTn id="168" dur="1" fill="hold">
                                          <p:stCondLst>
                                            <p:cond delay="1999"/>
                                          </p:stCondLst>
                                        </p:cTn>
                                        <p:tgtEl>
                                          <p:spTgt spid="6"/>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2000"/>
                                        <p:tgtEl>
                                          <p:spTgt spid="7"/>
                                        </p:tgtEl>
                                        <p:attrNameLst>
                                          <p:attrName>ppt_x</p:attrName>
                                        </p:attrNameLst>
                                      </p:cBhvr>
                                      <p:tavLst>
                                        <p:tav tm="0">
                                          <p:val>
                                            <p:strVal val="ppt_x"/>
                                          </p:val>
                                        </p:tav>
                                        <p:tav tm="100000">
                                          <p:val>
                                            <p:strVal val="1+ppt_w/2"/>
                                          </p:val>
                                        </p:tav>
                                      </p:tavLst>
                                    </p:anim>
                                    <p:anim calcmode="lin" valueType="num">
                                      <p:cBhvr additive="base">
                                        <p:cTn id="171" dur="2000"/>
                                        <p:tgtEl>
                                          <p:spTgt spid="7"/>
                                        </p:tgtEl>
                                        <p:attrNameLst>
                                          <p:attrName>ppt_y</p:attrName>
                                        </p:attrNameLst>
                                      </p:cBhvr>
                                      <p:tavLst>
                                        <p:tav tm="0">
                                          <p:val>
                                            <p:strVal val="ppt_y"/>
                                          </p:val>
                                        </p:tav>
                                        <p:tav tm="100000">
                                          <p:val>
                                            <p:strVal val="ppt_y"/>
                                          </p:val>
                                        </p:tav>
                                      </p:tavLst>
                                    </p:anim>
                                    <p:set>
                                      <p:cBhvr>
                                        <p:cTn id="172" dur="1" fill="hold">
                                          <p:stCondLst>
                                            <p:cond delay="1999"/>
                                          </p:stCondLst>
                                        </p:cTn>
                                        <p:tgtEl>
                                          <p:spTgt spid="7"/>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1+ppt_w/2"/>
                                          </p:val>
                                        </p:tav>
                                      </p:tavLst>
                                    </p:anim>
                                    <p:anim calcmode="lin" valueType="num">
                                      <p:cBhvr additive="base">
                                        <p:cTn id="175" dur="2000"/>
                                        <p:tgtEl>
                                          <p:spTgt spid="8"/>
                                        </p:tgtEl>
                                        <p:attrNameLst>
                                          <p:attrName>ppt_y</p:attrName>
                                        </p:attrNameLst>
                                      </p:cBhvr>
                                      <p:tavLst>
                                        <p:tav tm="0">
                                          <p:val>
                                            <p:strVal val="ppt_y"/>
                                          </p:val>
                                        </p:tav>
                                        <p:tav tm="100000">
                                          <p:val>
                                            <p:strVal val="ppt_y"/>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2000"/>
                                        <p:tgtEl>
                                          <p:spTgt spid="9"/>
                                        </p:tgtEl>
                                        <p:attrNameLst>
                                          <p:attrName>ppt_x</p:attrName>
                                        </p:attrNameLst>
                                      </p:cBhvr>
                                      <p:tavLst>
                                        <p:tav tm="0">
                                          <p:val>
                                            <p:strVal val="ppt_x"/>
                                          </p:val>
                                        </p:tav>
                                        <p:tav tm="100000">
                                          <p:val>
                                            <p:strVal val="1+ppt_w/2"/>
                                          </p:val>
                                        </p:tav>
                                      </p:tavLst>
                                    </p:anim>
                                    <p:anim calcmode="lin" valueType="num">
                                      <p:cBhvr additive="base">
                                        <p:cTn id="179" dur="2000"/>
                                        <p:tgtEl>
                                          <p:spTgt spid="9"/>
                                        </p:tgtEl>
                                        <p:attrNameLst>
                                          <p:attrName>ppt_y</p:attrName>
                                        </p:attrNameLst>
                                      </p:cBhvr>
                                      <p:tavLst>
                                        <p:tav tm="0">
                                          <p:val>
                                            <p:strVal val="ppt_y"/>
                                          </p:val>
                                        </p:tav>
                                        <p:tav tm="100000">
                                          <p:val>
                                            <p:strVal val="ppt_y"/>
                                          </p:val>
                                        </p:tav>
                                      </p:tavLst>
                                    </p:anim>
                                    <p:set>
                                      <p:cBhvr>
                                        <p:cTn id="180" dur="1" fill="hold">
                                          <p:stCondLst>
                                            <p:cond delay="1999"/>
                                          </p:stCondLst>
                                        </p:cTn>
                                        <p:tgtEl>
                                          <p:spTgt spid="9"/>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1+ppt_w/2"/>
                                          </p:val>
                                        </p:tav>
                                      </p:tavLst>
                                    </p:anim>
                                    <p:anim calcmode="lin" valueType="num">
                                      <p:cBhvr additive="base">
                                        <p:cTn id="183" dur="2000"/>
                                        <p:tgtEl>
                                          <p:spTgt spid="10"/>
                                        </p:tgtEl>
                                        <p:attrNameLst>
                                          <p:attrName>ppt_y</p:attrName>
                                        </p:attrNameLst>
                                      </p:cBhvr>
                                      <p:tavLst>
                                        <p:tav tm="0">
                                          <p:val>
                                            <p:strVal val="ppt_y"/>
                                          </p:val>
                                        </p:tav>
                                        <p:tav tm="100000">
                                          <p:val>
                                            <p:strVal val="ppt_y"/>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2000"/>
                                        <p:tgtEl>
                                          <p:spTgt spid="11"/>
                                        </p:tgtEl>
                                        <p:attrNameLst>
                                          <p:attrName>ppt_x</p:attrName>
                                        </p:attrNameLst>
                                      </p:cBhvr>
                                      <p:tavLst>
                                        <p:tav tm="0">
                                          <p:val>
                                            <p:strVal val="ppt_x"/>
                                          </p:val>
                                        </p:tav>
                                        <p:tav tm="100000">
                                          <p:val>
                                            <p:strVal val="0-ppt_w/2"/>
                                          </p:val>
                                        </p:tav>
                                      </p:tavLst>
                                    </p:anim>
                                    <p:anim calcmode="lin" valueType="num">
                                      <p:cBhvr additive="base">
                                        <p:cTn id="187" dur="2000"/>
                                        <p:tgtEl>
                                          <p:spTgt spid="11"/>
                                        </p:tgtEl>
                                        <p:attrNameLst>
                                          <p:attrName>ppt_y</p:attrName>
                                        </p:attrNameLst>
                                      </p:cBhvr>
                                      <p:tavLst>
                                        <p:tav tm="0">
                                          <p:val>
                                            <p:strVal val="ppt_y"/>
                                          </p:val>
                                        </p:tav>
                                        <p:tav tm="100000">
                                          <p:val>
                                            <p:strVal val="ppt_y"/>
                                          </p:val>
                                        </p:tav>
                                      </p:tavLst>
                                    </p:anim>
                                    <p:set>
                                      <p:cBhvr>
                                        <p:cTn id="188" dur="1" fill="hold">
                                          <p:stCondLst>
                                            <p:cond delay="1999"/>
                                          </p:stCondLst>
                                        </p:cTn>
                                        <p:tgtEl>
                                          <p:spTgt spid="11"/>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2000"/>
                                        <p:tgtEl>
                                          <p:spTgt spid="12"/>
                                        </p:tgtEl>
                                        <p:attrNameLst>
                                          <p:attrName>ppt_x</p:attrName>
                                        </p:attrNameLst>
                                      </p:cBhvr>
                                      <p:tavLst>
                                        <p:tav tm="0">
                                          <p:val>
                                            <p:strVal val="ppt_x"/>
                                          </p:val>
                                        </p:tav>
                                        <p:tav tm="100000">
                                          <p:val>
                                            <p:strVal val="0-ppt_w/2"/>
                                          </p:val>
                                        </p:tav>
                                      </p:tavLst>
                                    </p:anim>
                                    <p:anim calcmode="lin" valueType="num">
                                      <p:cBhvr additive="base">
                                        <p:cTn id="191" dur="2000"/>
                                        <p:tgtEl>
                                          <p:spTgt spid="12"/>
                                        </p:tgtEl>
                                        <p:attrNameLst>
                                          <p:attrName>ppt_y</p:attrName>
                                        </p:attrNameLst>
                                      </p:cBhvr>
                                      <p:tavLst>
                                        <p:tav tm="0">
                                          <p:val>
                                            <p:strVal val="ppt_y"/>
                                          </p:val>
                                        </p:tav>
                                        <p:tav tm="100000">
                                          <p:val>
                                            <p:strVal val="ppt_y"/>
                                          </p:val>
                                        </p:tav>
                                      </p:tavLst>
                                    </p:anim>
                                    <p:set>
                                      <p:cBhvr>
                                        <p:cTn id="192" dur="1" fill="hold">
                                          <p:stCondLst>
                                            <p:cond delay="1999"/>
                                          </p:stCondLst>
                                        </p:cTn>
                                        <p:tgtEl>
                                          <p:spTgt spid="12"/>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0-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2000"/>
                                        <p:tgtEl>
                                          <p:spTgt spid="14"/>
                                        </p:tgtEl>
                                        <p:attrNameLst>
                                          <p:attrName>ppt_x</p:attrName>
                                        </p:attrNameLst>
                                      </p:cBhvr>
                                      <p:tavLst>
                                        <p:tav tm="0">
                                          <p:val>
                                            <p:strVal val="ppt_x"/>
                                          </p:val>
                                        </p:tav>
                                        <p:tav tm="100000">
                                          <p:val>
                                            <p:strVal val="0-ppt_w/2"/>
                                          </p:val>
                                        </p:tav>
                                      </p:tavLst>
                                    </p:anim>
                                    <p:anim calcmode="lin" valueType="num">
                                      <p:cBhvr additive="base">
                                        <p:cTn id="199" dur="2000"/>
                                        <p:tgtEl>
                                          <p:spTgt spid="14"/>
                                        </p:tgtEl>
                                        <p:attrNameLst>
                                          <p:attrName>ppt_y</p:attrName>
                                        </p:attrNameLst>
                                      </p:cBhvr>
                                      <p:tavLst>
                                        <p:tav tm="0">
                                          <p:val>
                                            <p:strVal val="ppt_y"/>
                                          </p:val>
                                        </p:tav>
                                        <p:tav tm="100000">
                                          <p:val>
                                            <p:strVal val="ppt_y"/>
                                          </p:val>
                                        </p:tav>
                                      </p:tavLst>
                                    </p:anim>
                                    <p:set>
                                      <p:cBhvr>
                                        <p:cTn id="200" dur="1" fill="hold">
                                          <p:stCondLst>
                                            <p:cond delay="1999"/>
                                          </p:stCondLst>
                                        </p:cTn>
                                        <p:tgtEl>
                                          <p:spTgt spid="14"/>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ppt_y"/>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2000"/>
                                        <p:tgtEl>
                                          <p:spTgt spid="16"/>
                                        </p:tgtEl>
                                        <p:attrNameLst>
                                          <p:attrName>ppt_x</p:attrName>
                                        </p:attrNameLst>
                                      </p:cBhvr>
                                      <p:tavLst>
                                        <p:tav tm="0">
                                          <p:val>
                                            <p:strVal val="ppt_x"/>
                                          </p:val>
                                        </p:tav>
                                        <p:tav tm="100000">
                                          <p:val>
                                            <p:strVal val="0-ppt_w/2"/>
                                          </p:val>
                                        </p:tav>
                                      </p:tavLst>
                                    </p:anim>
                                    <p:anim calcmode="lin" valueType="num">
                                      <p:cBhvr additive="base">
                                        <p:cTn id="207" dur="2000"/>
                                        <p:tgtEl>
                                          <p:spTgt spid="16"/>
                                        </p:tgtEl>
                                        <p:attrNameLst>
                                          <p:attrName>ppt_y</p:attrName>
                                        </p:attrNameLst>
                                      </p:cBhvr>
                                      <p:tavLst>
                                        <p:tav tm="0">
                                          <p:val>
                                            <p:strVal val="ppt_y"/>
                                          </p:val>
                                        </p:tav>
                                        <p:tav tm="100000">
                                          <p:val>
                                            <p:strVal val="ppt_y"/>
                                          </p:val>
                                        </p:tav>
                                      </p:tavLst>
                                    </p:anim>
                                    <p:set>
                                      <p:cBhvr>
                                        <p:cTn id="208" dur="1" fill="hold">
                                          <p:stCondLst>
                                            <p:cond delay="1999"/>
                                          </p:stCondLst>
                                        </p:cTn>
                                        <p:tgtEl>
                                          <p:spTgt spid="16"/>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2000"/>
                                        <p:tgtEl>
                                          <p:spTgt spid="17"/>
                                        </p:tgtEl>
                                        <p:attrNameLst>
                                          <p:attrName>ppt_x</p:attrName>
                                        </p:attrNameLst>
                                      </p:cBhvr>
                                      <p:tavLst>
                                        <p:tav tm="0">
                                          <p:val>
                                            <p:strVal val="ppt_x"/>
                                          </p:val>
                                        </p:tav>
                                        <p:tav tm="100000">
                                          <p:val>
                                            <p:strVal val="0-ppt_w/2"/>
                                          </p:val>
                                        </p:tav>
                                      </p:tavLst>
                                    </p:anim>
                                    <p:anim calcmode="lin" valueType="num">
                                      <p:cBhvr additive="base">
                                        <p:cTn id="211" dur="2000"/>
                                        <p:tgtEl>
                                          <p:spTgt spid="17"/>
                                        </p:tgtEl>
                                        <p:attrNameLst>
                                          <p:attrName>ppt_y</p:attrName>
                                        </p:attrNameLst>
                                      </p:cBhvr>
                                      <p:tavLst>
                                        <p:tav tm="0">
                                          <p:val>
                                            <p:strVal val="ppt_y"/>
                                          </p:val>
                                        </p:tav>
                                        <p:tav tm="100000">
                                          <p:val>
                                            <p:strVal val="ppt_y"/>
                                          </p:val>
                                        </p:tav>
                                      </p:tavLst>
                                    </p:anim>
                                    <p:set>
                                      <p:cBhvr>
                                        <p:cTn id="212" dur="1" fill="hold">
                                          <p:stCondLst>
                                            <p:cond delay="1999"/>
                                          </p:stCondLst>
                                        </p:cTn>
                                        <p:tgtEl>
                                          <p:spTgt spid="17"/>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2000"/>
                                        <p:tgtEl>
                                          <p:spTgt spid="18"/>
                                        </p:tgtEl>
                                        <p:attrNameLst>
                                          <p:attrName>ppt_x</p:attrName>
                                        </p:attrNameLst>
                                      </p:cBhvr>
                                      <p:tavLst>
                                        <p:tav tm="0">
                                          <p:val>
                                            <p:strVal val="ppt_x"/>
                                          </p:val>
                                        </p:tav>
                                        <p:tav tm="100000">
                                          <p:val>
                                            <p:strVal val="0-ppt_w/2"/>
                                          </p:val>
                                        </p:tav>
                                      </p:tavLst>
                                    </p:anim>
                                    <p:anim calcmode="lin" valueType="num">
                                      <p:cBhvr additive="base">
                                        <p:cTn id="215" dur="2000"/>
                                        <p:tgtEl>
                                          <p:spTgt spid="18"/>
                                        </p:tgtEl>
                                        <p:attrNameLst>
                                          <p:attrName>ppt_y</p:attrName>
                                        </p:attrNameLst>
                                      </p:cBhvr>
                                      <p:tavLst>
                                        <p:tav tm="0">
                                          <p:val>
                                            <p:strVal val="ppt_y"/>
                                          </p:val>
                                        </p:tav>
                                        <p:tav tm="100000">
                                          <p:val>
                                            <p:strVal val="ppt_y"/>
                                          </p:val>
                                        </p:tav>
                                      </p:tavLst>
                                    </p:anim>
                                    <p:set>
                                      <p:cBhvr>
                                        <p:cTn id="216" dur="1" fill="hold">
                                          <p:stCondLst>
                                            <p:cond delay="1999"/>
                                          </p:stCondLst>
                                        </p:cTn>
                                        <p:tgtEl>
                                          <p:spTgt spid="18"/>
                                        </p:tgtEl>
                                        <p:attrNameLst>
                                          <p:attrName>style.visibility</p:attrName>
                                        </p:attrNameLst>
                                      </p:cBhvr>
                                      <p:to>
                                        <p:strVal val="hidden"/>
                                      </p:to>
                                    </p:set>
                                  </p:childTnLst>
                                </p:cTn>
                              </p:par>
                              <p:par>
                                <p:cTn id="217" presetID="8" presetClass="emph" presetSubtype="0" fill="hold" nodeType="withEffect">
                                  <p:stCondLst>
                                    <p:cond delay="0"/>
                                  </p:stCondLst>
                                  <p:childTnLst>
                                    <p:animRot by="-21600000">
                                      <p:cBhvr>
                                        <p:cTn id="218" dur="2000" fill="hold"/>
                                        <p:tgtEl>
                                          <p:spTgt spid="11"/>
                                        </p:tgtEl>
                                        <p:attrNameLst>
                                          <p:attrName>r</p:attrName>
                                        </p:attrNameLst>
                                      </p:cBhvr>
                                    </p:animRot>
                                  </p:childTnLst>
                                </p:cTn>
                              </p:par>
                              <p:par>
                                <p:cTn id="219" presetID="8" presetClass="emph" presetSubtype="0" fill="hold" nodeType="withEffect">
                                  <p:stCondLst>
                                    <p:cond delay="0"/>
                                  </p:stCondLst>
                                  <p:childTnLst>
                                    <p:animRot by="-21600000">
                                      <p:cBhvr>
                                        <p:cTn id="220" dur="2000" fill="hold"/>
                                        <p:tgtEl>
                                          <p:spTgt spid="12"/>
                                        </p:tgtEl>
                                        <p:attrNameLst>
                                          <p:attrName>r</p:attrName>
                                        </p:attrNameLst>
                                      </p:cBhvr>
                                    </p:animRot>
                                  </p:childTnLst>
                                </p:cTn>
                              </p:par>
                              <p:par>
                                <p:cTn id="221" presetID="8" presetClass="emph" presetSubtype="0" fill="hold" nodeType="withEffect">
                                  <p:stCondLst>
                                    <p:cond delay="0"/>
                                  </p:stCondLst>
                                  <p:childTnLst>
                                    <p:animRot by="-21600000">
                                      <p:cBhvr>
                                        <p:cTn id="222" dur="2000" fill="hold"/>
                                        <p:tgtEl>
                                          <p:spTgt spid="13"/>
                                        </p:tgtEl>
                                        <p:attrNameLst>
                                          <p:attrName>r</p:attrName>
                                        </p:attrNameLst>
                                      </p:cBhvr>
                                    </p:animRot>
                                  </p:childTnLst>
                                </p:cTn>
                              </p:par>
                              <p:par>
                                <p:cTn id="223" presetID="8" presetClass="emph" presetSubtype="0" fill="hold" nodeType="withEffect">
                                  <p:stCondLst>
                                    <p:cond delay="0"/>
                                  </p:stCondLst>
                                  <p:childTnLst>
                                    <p:animRot by="-21600000">
                                      <p:cBhvr>
                                        <p:cTn id="224" dur="2000" fill="hold"/>
                                        <p:tgtEl>
                                          <p:spTgt spid="14"/>
                                        </p:tgtEl>
                                        <p:attrNameLst>
                                          <p:attrName>r</p:attrName>
                                        </p:attrNameLst>
                                      </p:cBhvr>
                                    </p:animRot>
                                  </p:childTnLst>
                                </p:cTn>
                              </p:par>
                              <p:par>
                                <p:cTn id="225" presetID="8" presetClass="emph" presetSubtype="0" fill="hold" nodeType="withEffect">
                                  <p:stCondLst>
                                    <p:cond delay="0"/>
                                  </p:stCondLst>
                                  <p:childTnLst>
                                    <p:animRot by="-21600000">
                                      <p:cBhvr>
                                        <p:cTn id="226" dur="2000" fill="hold"/>
                                        <p:tgtEl>
                                          <p:spTgt spid="15"/>
                                        </p:tgtEl>
                                        <p:attrNameLst>
                                          <p:attrName>r</p:attrName>
                                        </p:attrNameLst>
                                      </p:cBhvr>
                                    </p:animRot>
                                  </p:childTnLst>
                                </p:cTn>
                              </p:par>
                              <p:par>
                                <p:cTn id="227" presetID="8" presetClass="emph" presetSubtype="0" fill="hold" nodeType="withEffect">
                                  <p:stCondLst>
                                    <p:cond delay="0"/>
                                  </p:stCondLst>
                                  <p:childTnLst>
                                    <p:animRot by="-21600000">
                                      <p:cBhvr>
                                        <p:cTn id="228" dur="2000" fill="hold"/>
                                        <p:tgtEl>
                                          <p:spTgt spid="16"/>
                                        </p:tgtEl>
                                        <p:attrNameLst>
                                          <p:attrName>r</p:attrName>
                                        </p:attrNameLst>
                                      </p:cBhvr>
                                    </p:animRot>
                                  </p:childTnLst>
                                </p:cTn>
                              </p:par>
                              <p:par>
                                <p:cTn id="229" presetID="8" presetClass="emph" presetSubtype="0" fill="hold" nodeType="withEffect">
                                  <p:stCondLst>
                                    <p:cond delay="0"/>
                                  </p:stCondLst>
                                  <p:childTnLst>
                                    <p:animRot by="-21600000">
                                      <p:cBhvr>
                                        <p:cTn id="230" dur="2000" fill="hold"/>
                                        <p:tgtEl>
                                          <p:spTgt spid="17"/>
                                        </p:tgtEl>
                                        <p:attrNameLst>
                                          <p:attrName>r</p:attrName>
                                        </p:attrNameLst>
                                      </p:cBhvr>
                                    </p:animRot>
                                  </p:childTnLst>
                                </p:cTn>
                              </p:par>
                              <p:par>
                                <p:cTn id="231" presetID="8" presetClass="emph" presetSubtype="0" fill="hold" nodeType="withEffect">
                                  <p:stCondLst>
                                    <p:cond delay="0"/>
                                  </p:stCondLst>
                                  <p:childTnLst>
                                    <p:animRot by="-21600000">
                                      <p:cBhvr>
                                        <p:cTn id="232" dur="2000" fill="hold"/>
                                        <p:tgtEl>
                                          <p:spTgt spid="18"/>
                                        </p:tgtEl>
                                        <p:attrNameLst>
                                          <p:attrName>r</p:attrName>
                                        </p:attrNameLst>
                                      </p:cBhvr>
                                    </p:animRot>
                                  </p:childTnLst>
                                </p:cTn>
                              </p:par>
                              <p:par>
                                <p:cTn id="233" presetID="8" presetClass="emph" presetSubtype="0" fill="hold" nodeType="withEffect">
                                  <p:stCondLst>
                                    <p:cond delay="0"/>
                                  </p:stCondLst>
                                  <p:childTnLst>
                                    <p:animRot by="21600000">
                                      <p:cBhvr>
                                        <p:cTn id="234" dur="2000" fill="hold"/>
                                        <p:tgtEl>
                                          <p:spTgt spid="3"/>
                                        </p:tgtEl>
                                        <p:attrNameLst>
                                          <p:attrName>r</p:attrName>
                                        </p:attrNameLst>
                                      </p:cBhvr>
                                    </p:animRot>
                                  </p:childTnLst>
                                </p:cTn>
                              </p:par>
                              <p:par>
                                <p:cTn id="235" presetID="8" presetClass="emph" presetSubtype="0" fill="hold" nodeType="withEffect">
                                  <p:stCondLst>
                                    <p:cond delay="0"/>
                                  </p:stCondLst>
                                  <p:childTnLst>
                                    <p:animRot by="21600000">
                                      <p:cBhvr>
                                        <p:cTn id="236" dur="2000" fill="hold"/>
                                        <p:tgtEl>
                                          <p:spTgt spid="4"/>
                                        </p:tgtEl>
                                        <p:attrNameLst>
                                          <p:attrName>r</p:attrName>
                                        </p:attrNameLst>
                                      </p:cBhvr>
                                    </p:animRot>
                                  </p:childTnLst>
                                </p:cTn>
                              </p:par>
                              <p:par>
                                <p:cTn id="237" presetID="8" presetClass="emph" presetSubtype="0" fill="hold" nodeType="withEffect">
                                  <p:stCondLst>
                                    <p:cond delay="0"/>
                                  </p:stCondLst>
                                  <p:childTnLst>
                                    <p:animRot by="21600000">
                                      <p:cBhvr>
                                        <p:cTn id="238" dur="2000" fill="hold"/>
                                        <p:tgtEl>
                                          <p:spTgt spid="5"/>
                                        </p:tgtEl>
                                        <p:attrNameLst>
                                          <p:attrName>r</p:attrName>
                                        </p:attrNameLst>
                                      </p:cBhvr>
                                    </p:animRot>
                                  </p:childTnLst>
                                </p:cTn>
                              </p:par>
                              <p:par>
                                <p:cTn id="239" presetID="8" presetClass="emph" presetSubtype="0" fill="hold" nodeType="withEffect">
                                  <p:stCondLst>
                                    <p:cond delay="0"/>
                                  </p:stCondLst>
                                  <p:childTnLst>
                                    <p:animRot by="21600000">
                                      <p:cBhvr>
                                        <p:cTn id="240" dur="2000" fill="hold"/>
                                        <p:tgtEl>
                                          <p:spTgt spid="6"/>
                                        </p:tgtEl>
                                        <p:attrNameLst>
                                          <p:attrName>r</p:attrName>
                                        </p:attrNameLst>
                                      </p:cBhvr>
                                    </p:animRot>
                                  </p:childTnLst>
                                </p:cTn>
                              </p:par>
                              <p:par>
                                <p:cTn id="241" presetID="8" presetClass="emph" presetSubtype="0" fill="hold" nodeType="withEffect">
                                  <p:stCondLst>
                                    <p:cond delay="0"/>
                                  </p:stCondLst>
                                  <p:childTnLst>
                                    <p:animRot by="21600000">
                                      <p:cBhvr>
                                        <p:cTn id="242" dur="2000" fill="hold"/>
                                        <p:tgtEl>
                                          <p:spTgt spid="7"/>
                                        </p:tgtEl>
                                        <p:attrNameLst>
                                          <p:attrName>r</p:attrName>
                                        </p:attrNameLst>
                                      </p:cBhvr>
                                    </p:animRot>
                                  </p:childTnLst>
                                </p:cTn>
                              </p:par>
                              <p:par>
                                <p:cTn id="243" presetID="8" presetClass="emph" presetSubtype="0" fill="hold" nodeType="withEffect">
                                  <p:stCondLst>
                                    <p:cond delay="0"/>
                                  </p:stCondLst>
                                  <p:childTnLst>
                                    <p:animRot by="21600000">
                                      <p:cBhvr>
                                        <p:cTn id="244" dur="2000" fill="hold"/>
                                        <p:tgtEl>
                                          <p:spTgt spid="8"/>
                                        </p:tgtEl>
                                        <p:attrNameLst>
                                          <p:attrName>r</p:attrName>
                                        </p:attrNameLst>
                                      </p:cBhvr>
                                    </p:animRot>
                                  </p:childTnLst>
                                </p:cTn>
                              </p:par>
                              <p:par>
                                <p:cTn id="245" presetID="8" presetClass="emph" presetSubtype="0" fill="hold" nodeType="withEffect">
                                  <p:stCondLst>
                                    <p:cond delay="0"/>
                                  </p:stCondLst>
                                  <p:childTnLst>
                                    <p:animRot by="21600000">
                                      <p:cBhvr>
                                        <p:cTn id="246" dur="2000" fill="hold"/>
                                        <p:tgtEl>
                                          <p:spTgt spid="9"/>
                                        </p:tgtEl>
                                        <p:attrNameLst>
                                          <p:attrName>r</p:attrName>
                                        </p:attrNameLst>
                                      </p:cBhvr>
                                    </p:animRot>
                                  </p:childTnLst>
                                </p:cTn>
                              </p:par>
                              <p:par>
                                <p:cTn id="247" presetID="8" presetClass="emph" presetSubtype="0" fill="hold" nodeType="withEffect">
                                  <p:stCondLst>
                                    <p:cond delay="0"/>
                                  </p:stCondLst>
                                  <p:childTnLst>
                                    <p:animRot by="21600000">
                                      <p:cBhvr>
                                        <p:cTn id="248" dur="2000" fill="hold"/>
                                        <p:tgtEl>
                                          <p:spTgt spid="10"/>
                                        </p:tgtEl>
                                        <p:attrNameLst>
                                          <p:attrName>r</p:attrName>
                                        </p:attrNameLst>
                                      </p:cBhvr>
                                    </p:animRot>
                                  </p:childTnLst>
                                </p:cTn>
                              </p:par>
                              <p:par>
                                <p:cTn id="249" presetID="3" presetClass="exit" presetSubtype="5" fill="hold" nodeType="withEffect">
                                  <p:stCondLst>
                                    <p:cond delay="0"/>
                                  </p:stCondLst>
                                  <p:childTnLst>
                                    <p:animEffect transition="out" filter="blinds(vertical)">
                                      <p:cBhvr>
                                        <p:cTn id="250" dur="2000"/>
                                        <p:tgtEl>
                                          <p:spTgt spid="3"/>
                                        </p:tgtEl>
                                      </p:cBhvr>
                                    </p:animEffect>
                                    <p:set>
                                      <p:cBhvr>
                                        <p:cTn id="251" dur="1" fill="hold">
                                          <p:stCondLst>
                                            <p:cond delay="1999"/>
                                          </p:stCondLst>
                                        </p:cTn>
                                        <p:tgtEl>
                                          <p:spTgt spid="3"/>
                                        </p:tgtEl>
                                        <p:attrNameLst>
                                          <p:attrName>style.visibility</p:attrName>
                                        </p:attrNameLst>
                                      </p:cBhvr>
                                      <p:to>
                                        <p:strVal val="hidden"/>
                                      </p:to>
                                    </p:set>
                                  </p:childTnLst>
                                </p:cTn>
                              </p:par>
                              <p:par>
                                <p:cTn id="252" presetID="3" presetClass="exit" presetSubtype="5" fill="hold" nodeType="withEffect">
                                  <p:stCondLst>
                                    <p:cond delay="0"/>
                                  </p:stCondLst>
                                  <p:childTnLst>
                                    <p:animEffect transition="out" filter="blinds(vertical)">
                                      <p:cBhvr>
                                        <p:cTn id="253" dur="2000"/>
                                        <p:tgtEl>
                                          <p:spTgt spid="4"/>
                                        </p:tgtEl>
                                      </p:cBhvr>
                                    </p:animEffect>
                                    <p:set>
                                      <p:cBhvr>
                                        <p:cTn id="254" dur="1" fill="hold">
                                          <p:stCondLst>
                                            <p:cond delay="1999"/>
                                          </p:stCondLst>
                                        </p:cTn>
                                        <p:tgtEl>
                                          <p:spTgt spid="4"/>
                                        </p:tgtEl>
                                        <p:attrNameLst>
                                          <p:attrName>style.visibility</p:attrName>
                                        </p:attrNameLst>
                                      </p:cBhvr>
                                      <p:to>
                                        <p:strVal val="hidden"/>
                                      </p:to>
                                    </p:set>
                                  </p:childTnLst>
                                </p:cTn>
                              </p:par>
                              <p:par>
                                <p:cTn id="255" presetID="3" presetClass="exit" presetSubtype="5" fill="hold" nodeType="withEffect">
                                  <p:stCondLst>
                                    <p:cond delay="0"/>
                                  </p:stCondLst>
                                  <p:childTnLst>
                                    <p:animEffect transition="out" filter="blinds(vertical)">
                                      <p:cBhvr>
                                        <p:cTn id="256" dur="2000"/>
                                        <p:tgtEl>
                                          <p:spTgt spid="5"/>
                                        </p:tgtEl>
                                      </p:cBhvr>
                                    </p:animEffect>
                                    <p:set>
                                      <p:cBhvr>
                                        <p:cTn id="257" dur="1" fill="hold">
                                          <p:stCondLst>
                                            <p:cond delay="1999"/>
                                          </p:stCondLst>
                                        </p:cTn>
                                        <p:tgtEl>
                                          <p:spTgt spid="5"/>
                                        </p:tgtEl>
                                        <p:attrNameLst>
                                          <p:attrName>style.visibility</p:attrName>
                                        </p:attrNameLst>
                                      </p:cBhvr>
                                      <p:to>
                                        <p:strVal val="hidden"/>
                                      </p:to>
                                    </p:set>
                                  </p:childTnLst>
                                </p:cTn>
                              </p:par>
                              <p:par>
                                <p:cTn id="258" presetID="3" presetClass="exit" presetSubtype="5" fill="hold" nodeType="withEffect">
                                  <p:stCondLst>
                                    <p:cond delay="0"/>
                                  </p:stCondLst>
                                  <p:childTnLst>
                                    <p:animEffect transition="out" filter="blinds(vertical)">
                                      <p:cBhvr>
                                        <p:cTn id="259" dur="2000"/>
                                        <p:tgtEl>
                                          <p:spTgt spid="6"/>
                                        </p:tgtEl>
                                      </p:cBhvr>
                                    </p:animEffect>
                                    <p:set>
                                      <p:cBhvr>
                                        <p:cTn id="260" dur="1" fill="hold">
                                          <p:stCondLst>
                                            <p:cond delay="1999"/>
                                          </p:stCondLst>
                                        </p:cTn>
                                        <p:tgtEl>
                                          <p:spTgt spid="6"/>
                                        </p:tgtEl>
                                        <p:attrNameLst>
                                          <p:attrName>style.visibility</p:attrName>
                                        </p:attrNameLst>
                                      </p:cBhvr>
                                      <p:to>
                                        <p:strVal val="hidden"/>
                                      </p:to>
                                    </p:set>
                                  </p:childTnLst>
                                </p:cTn>
                              </p:par>
                              <p:par>
                                <p:cTn id="261" presetID="3" presetClass="exit" presetSubtype="5" fill="hold" nodeType="withEffect">
                                  <p:stCondLst>
                                    <p:cond delay="0"/>
                                  </p:stCondLst>
                                  <p:childTnLst>
                                    <p:animEffect transition="out" filter="blinds(vertical)">
                                      <p:cBhvr>
                                        <p:cTn id="262" dur="2000"/>
                                        <p:tgtEl>
                                          <p:spTgt spid="7"/>
                                        </p:tgtEl>
                                      </p:cBhvr>
                                    </p:animEffect>
                                    <p:set>
                                      <p:cBhvr>
                                        <p:cTn id="263" dur="1" fill="hold">
                                          <p:stCondLst>
                                            <p:cond delay="1999"/>
                                          </p:stCondLst>
                                        </p:cTn>
                                        <p:tgtEl>
                                          <p:spTgt spid="7"/>
                                        </p:tgtEl>
                                        <p:attrNameLst>
                                          <p:attrName>style.visibility</p:attrName>
                                        </p:attrNameLst>
                                      </p:cBhvr>
                                      <p:to>
                                        <p:strVal val="hidden"/>
                                      </p:to>
                                    </p:set>
                                  </p:childTnLst>
                                </p:cTn>
                              </p:par>
                              <p:par>
                                <p:cTn id="264" presetID="3" presetClass="exit" presetSubtype="5" fill="hold" nodeType="withEffect">
                                  <p:stCondLst>
                                    <p:cond delay="0"/>
                                  </p:stCondLst>
                                  <p:childTnLst>
                                    <p:animEffect transition="out" filter="blinds(vertical)">
                                      <p:cBhvr>
                                        <p:cTn id="265" dur="2000"/>
                                        <p:tgtEl>
                                          <p:spTgt spid="8"/>
                                        </p:tgtEl>
                                      </p:cBhvr>
                                    </p:animEffect>
                                    <p:set>
                                      <p:cBhvr>
                                        <p:cTn id="266" dur="1" fill="hold">
                                          <p:stCondLst>
                                            <p:cond delay="1999"/>
                                          </p:stCondLst>
                                        </p:cTn>
                                        <p:tgtEl>
                                          <p:spTgt spid="8"/>
                                        </p:tgtEl>
                                        <p:attrNameLst>
                                          <p:attrName>style.visibility</p:attrName>
                                        </p:attrNameLst>
                                      </p:cBhvr>
                                      <p:to>
                                        <p:strVal val="hidden"/>
                                      </p:to>
                                    </p:set>
                                  </p:childTnLst>
                                </p:cTn>
                              </p:par>
                              <p:par>
                                <p:cTn id="267" presetID="3" presetClass="exit" presetSubtype="5" fill="hold" nodeType="withEffect">
                                  <p:stCondLst>
                                    <p:cond delay="0"/>
                                  </p:stCondLst>
                                  <p:childTnLst>
                                    <p:animEffect transition="out" filter="blinds(vertical)">
                                      <p:cBhvr>
                                        <p:cTn id="268" dur="2000"/>
                                        <p:tgtEl>
                                          <p:spTgt spid="9"/>
                                        </p:tgtEl>
                                      </p:cBhvr>
                                    </p:animEffect>
                                    <p:set>
                                      <p:cBhvr>
                                        <p:cTn id="269" dur="1" fill="hold">
                                          <p:stCondLst>
                                            <p:cond delay="1999"/>
                                          </p:stCondLst>
                                        </p:cTn>
                                        <p:tgtEl>
                                          <p:spTgt spid="9"/>
                                        </p:tgtEl>
                                        <p:attrNameLst>
                                          <p:attrName>style.visibility</p:attrName>
                                        </p:attrNameLst>
                                      </p:cBhvr>
                                      <p:to>
                                        <p:strVal val="hidden"/>
                                      </p:to>
                                    </p:set>
                                  </p:childTnLst>
                                </p:cTn>
                              </p:par>
                              <p:par>
                                <p:cTn id="270" presetID="3" presetClass="exit" presetSubtype="5" fill="hold" nodeType="withEffect">
                                  <p:stCondLst>
                                    <p:cond delay="0"/>
                                  </p:stCondLst>
                                  <p:childTnLst>
                                    <p:animEffect transition="out" filter="blinds(vertical)">
                                      <p:cBhvr>
                                        <p:cTn id="271" dur="2000"/>
                                        <p:tgtEl>
                                          <p:spTgt spid="10"/>
                                        </p:tgtEl>
                                      </p:cBhvr>
                                    </p:animEffect>
                                    <p:set>
                                      <p:cBhvr>
                                        <p:cTn id="272" dur="1" fill="hold">
                                          <p:stCondLst>
                                            <p:cond delay="1999"/>
                                          </p:stCondLst>
                                        </p:cTn>
                                        <p:tgtEl>
                                          <p:spTgt spid="10"/>
                                        </p:tgtEl>
                                        <p:attrNameLst>
                                          <p:attrName>style.visibility</p:attrName>
                                        </p:attrNameLst>
                                      </p:cBhvr>
                                      <p:to>
                                        <p:strVal val="hidden"/>
                                      </p:to>
                                    </p:set>
                                  </p:childTnLst>
                                </p:cTn>
                              </p:par>
                              <p:par>
                                <p:cTn id="273" presetID="3" presetClass="exit" presetSubtype="5" fill="hold" nodeType="withEffect">
                                  <p:stCondLst>
                                    <p:cond delay="0"/>
                                  </p:stCondLst>
                                  <p:childTnLst>
                                    <p:animEffect transition="out" filter="blinds(vertical)">
                                      <p:cBhvr>
                                        <p:cTn id="274" dur="2000"/>
                                        <p:tgtEl>
                                          <p:spTgt spid="11"/>
                                        </p:tgtEl>
                                      </p:cBhvr>
                                    </p:animEffect>
                                    <p:set>
                                      <p:cBhvr>
                                        <p:cTn id="275" dur="1" fill="hold">
                                          <p:stCondLst>
                                            <p:cond delay="1999"/>
                                          </p:stCondLst>
                                        </p:cTn>
                                        <p:tgtEl>
                                          <p:spTgt spid="11"/>
                                        </p:tgtEl>
                                        <p:attrNameLst>
                                          <p:attrName>style.visibility</p:attrName>
                                        </p:attrNameLst>
                                      </p:cBhvr>
                                      <p:to>
                                        <p:strVal val="hidden"/>
                                      </p:to>
                                    </p:set>
                                  </p:childTnLst>
                                </p:cTn>
                              </p:par>
                              <p:par>
                                <p:cTn id="276" presetID="3" presetClass="exit" presetSubtype="5" fill="hold" nodeType="withEffect">
                                  <p:stCondLst>
                                    <p:cond delay="0"/>
                                  </p:stCondLst>
                                  <p:childTnLst>
                                    <p:animEffect transition="out" filter="blinds(vertical)">
                                      <p:cBhvr>
                                        <p:cTn id="277" dur="2000"/>
                                        <p:tgtEl>
                                          <p:spTgt spid="12"/>
                                        </p:tgtEl>
                                      </p:cBhvr>
                                    </p:animEffect>
                                    <p:set>
                                      <p:cBhvr>
                                        <p:cTn id="278" dur="1" fill="hold">
                                          <p:stCondLst>
                                            <p:cond delay="1999"/>
                                          </p:stCondLst>
                                        </p:cTn>
                                        <p:tgtEl>
                                          <p:spTgt spid="12"/>
                                        </p:tgtEl>
                                        <p:attrNameLst>
                                          <p:attrName>style.visibility</p:attrName>
                                        </p:attrNameLst>
                                      </p:cBhvr>
                                      <p:to>
                                        <p:strVal val="hidden"/>
                                      </p:to>
                                    </p:set>
                                  </p:childTnLst>
                                </p:cTn>
                              </p:par>
                              <p:par>
                                <p:cTn id="279" presetID="3" presetClass="exit" presetSubtype="5" fill="hold" nodeType="withEffect">
                                  <p:stCondLst>
                                    <p:cond delay="0"/>
                                  </p:stCondLst>
                                  <p:childTnLst>
                                    <p:animEffect transition="out" filter="blinds(vertical)">
                                      <p:cBhvr>
                                        <p:cTn id="280" dur="2000"/>
                                        <p:tgtEl>
                                          <p:spTgt spid="13"/>
                                        </p:tgtEl>
                                      </p:cBhvr>
                                    </p:animEffect>
                                    <p:set>
                                      <p:cBhvr>
                                        <p:cTn id="281" dur="1" fill="hold">
                                          <p:stCondLst>
                                            <p:cond delay="1999"/>
                                          </p:stCondLst>
                                        </p:cTn>
                                        <p:tgtEl>
                                          <p:spTgt spid="13"/>
                                        </p:tgtEl>
                                        <p:attrNameLst>
                                          <p:attrName>style.visibility</p:attrName>
                                        </p:attrNameLst>
                                      </p:cBhvr>
                                      <p:to>
                                        <p:strVal val="hidden"/>
                                      </p:to>
                                    </p:set>
                                  </p:childTnLst>
                                </p:cTn>
                              </p:par>
                              <p:par>
                                <p:cTn id="282" presetID="3" presetClass="exit" presetSubtype="5" fill="hold" nodeType="withEffect">
                                  <p:stCondLst>
                                    <p:cond delay="0"/>
                                  </p:stCondLst>
                                  <p:childTnLst>
                                    <p:animEffect transition="out" filter="blinds(vertical)">
                                      <p:cBhvr>
                                        <p:cTn id="283" dur="2000"/>
                                        <p:tgtEl>
                                          <p:spTgt spid="14"/>
                                        </p:tgtEl>
                                      </p:cBhvr>
                                    </p:animEffect>
                                    <p:set>
                                      <p:cBhvr>
                                        <p:cTn id="284" dur="1" fill="hold">
                                          <p:stCondLst>
                                            <p:cond delay="1999"/>
                                          </p:stCondLst>
                                        </p:cTn>
                                        <p:tgtEl>
                                          <p:spTgt spid="14"/>
                                        </p:tgtEl>
                                        <p:attrNameLst>
                                          <p:attrName>style.visibility</p:attrName>
                                        </p:attrNameLst>
                                      </p:cBhvr>
                                      <p:to>
                                        <p:strVal val="hidden"/>
                                      </p:to>
                                    </p:set>
                                  </p:childTnLst>
                                </p:cTn>
                              </p:par>
                              <p:par>
                                <p:cTn id="285" presetID="3" presetClass="exit" presetSubtype="5" fill="hold" nodeType="withEffect">
                                  <p:stCondLst>
                                    <p:cond delay="0"/>
                                  </p:stCondLst>
                                  <p:childTnLst>
                                    <p:animEffect transition="out" filter="blinds(vertical)">
                                      <p:cBhvr>
                                        <p:cTn id="286" dur="2000"/>
                                        <p:tgtEl>
                                          <p:spTgt spid="15"/>
                                        </p:tgtEl>
                                      </p:cBhvr>
                                    </p:animEffect>
                                    <p:set>
                                      <p:cBhvr>
                                        <p:cTn id="287" dur="1" fill="hold">
                                          <p:stCondLst>
                                            <p:cond delay="1999"/>
                                          </p:stCondLst>
                                        </p:cTn>
                                        <p:tgtEl>
                                          <p:spTgt spid="15"/>
                                        </p:tgtEl>
                                        <p:attrNameLst>
                                          <p:attrName>style.visibility</p:attrName>
                                        </p:attrNameLst>
                                      </p:cBhvr>
                                      <p:to>
                                        <p:strVal val="hidden"/>
                                      </p:to>
                                    </p:set>
                                  </p:childTnLst>
                                </p:cTn>
                              </p:par>
                              <p:par>
                                <p:cTn id="288" presetID="3" presetClass="exit" presetSubtype="5" fill="hold" nodeType="withEffect">
                                  <p:stCondLst>
                                    <p:cond delay="0"/>
                                  </p:stCondLst>
                                  <p:childTnLst>
                                    <p:animEffect transition="out" filter="blinds(vertical)">
                                      <p:cBhvr>
                                        <p:cTn id="289" dur="2000"/>
                                        <p:tgtEl>
                                          <p:spTgt spid="16"/>
                                        </p:tgtEl>
                                      </p:cBhvr>
                                    </p:animEffect>
                                    <p:set>
                                      <p:cBhvr>
                                        <p:cTn id="290" dur="1" fill="hold">
                                          <p:stCondLst>
                                            <p:cond delay="1999"/>
                                          </p:stCondLst>
                                        </p:cTn>
                                        <p:tgtEl>
                                          <p:spTgt spid="16"/>
                                        </p:tgtEl>
                                        <p:attrNameLst>
                                          <p:attrName>style.visibility</p:attrName>
                                        </p:attrNameLst>
                                      </p:cBhvr>
                                      <p:to>
                                        <p:strVal val="hidden"/>
                                      </p:to>
                                    </p:set>
                                  </p:childTnLst>
                                </p:cTn>
                              </p:par>
                              <p:par>
                                <p:cTn id="291" presetID="3" presetClass="exit" presetSubtype="5" fill="hold" nodeType="withEffect">
                                  <p:stCondLst>
                                    <p:cond delay="0"/>
                                  </p:stCondLst>
                                  <p:childTnLst>
                                    <p:animEffect transition="out" filter="blinds(vertical)">
                                      <p:cBhvr>
                                        <p:cTn id="292" dur="2000"/>
                                        <p:tgtEl>
                                          <p:spTgt spid="17"/>
                                        </p:tgtEl>
                                      </p:cBhvr>
                                    </p:animEffect>
                                    <p:set>
                                      <p:cBhvr>
                                        <p:cTn id="293" dur="1" fill="hold">
                                          <p:stCondLst>
                                            <p:cond delay="1999"/>
                                          </p:stCondLst>
                                        </p:cTn>
                                        <p:tgtEl>
                                          <p:spTgt spid="17"/>
                                        </p:tgtEl>
                                        <p:attrNameLst>
                                          <p:attrName>style.visibility</p:attrName>
                                        </p:attrNameLst>
                                      </p:cBhvr>
                                      <p:to>
                                        <p:strVal val="hidden"/>
                                      </p:to>
                                    </p:set>
                                  </p:childTnLst>
                                </p:cTn>
                              </p:par>
                              <p:par>
                                <p:cTn id="294" presetID="3" presetClass="exit" presetSubtype="5" fill="hold" nodeType="withEffect">
                                  <p:stCondLst>
                                    <p:cond delay="0"/>
                                  </p:stCondLst>
                                  <p:childTnLst>
                                    <p:animEffect transition="out" filter="blinds(vertical)">
                                      <p:cBhvr>
                                        <p:cTn id="295" dur="2000"/>
                                        <p:tgtEl>
                                          <p:spTgt spid="18"/>
                                        </p:tgtEl>
                                      </p:cBhvr>
                                    </p:animEffect>
                                    <p:set>
                                      <p:cBhvr>
                                        <p:cTn id="296" dur="1" fill="hold">
                                          <p:stCondLst>
                                            <p:cond delay="1999"/>
                                          </p:stCondLst>
                                        </p:cTn>
                                        <p:tgtEl>
                                          <p:spTgt spid="18"/>
                                        </p:tgtEl>
                                        <p:attrNameLst>
                                          <p:attrName>style.visibility</p:attrName>
                                        </p:attrNameLst>
                                      </p:cBhvr>
                                      <p:to>
                                        <p:strVal val="hidden"/>
                                      </p:to>
                                    </p:set>
                                  </p:childTnLst>
                                </p:cTn>
                              </p:par>
                              <p:par>
                                <p:cTn id="297" presetID="17" presetClass="entr" presetSubtype="10" fill="hold" nodeType="withEffect">
                                  <p:stCondLst>
                                    <p:cond delay="0"/>
                                  </p:stCondLst>
                                  <p:childTnLst>
                                    <p:set>
                                      <p:cBhvr>
                                        <p:cTn id="298" dur="1" fill="hold">
                                          <p:stCondLst>
                                            <p:cond delay="0"/>
                                          </p:stCondLst>
                                        </p:cTn>
                                        <p:tgtEl>
                                          <p:spTgt spid="2"/>
                                        </p:tgtEl>
                                        <p:attrNameLst>
                                          <p:attrName>style.visibility</p:attrName>
                                        </p:attrNameLst>
                                      </p:cBhvr>
                                      <p:to>
                                        <p:strVal val="visible"/>
                                      </p:to>
                                    </p:set>
                                    <p:anim calcmode="lin" valueType="num">
                                      <p:cBhvr>
                                        <p:cTn id="299" dur="2000" fill="hold"/>
                                        <p:tgtEl>
                                          <p:spTgt spid="2"/>
                                        </p:tgtEl>
                                        <p:attrNameLst>
                                          <p:attrName>ppt_w</p:attrName>
                                        </p:attrNameLst>
                                      </p:cBhvr>
                                      <p:tavLst>
                                        <p:tav tm="0">
                                          <p:val>
                                            <p:fltVal val="0"/>
                                          </p:val>
                                        </p:tav>
                                        <p:tav tm="100000">
                                          <p:val>
                                            <p:strVal val="#ppt_w"/>
                                          </p:val>
                                        </p:tav>
                                      </p:tavLst>
                                    </p:anim>
                                    <p:anim calcmode="lin" valueType="num">
                                      <p:cBhvr>
                                        <p:cTn id="30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siberian-husky-puppi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nnamed.png"/>
          <p:cNvPicPr>
            <a:picLocks noChangeAspect="1"/>
          </p:cNvPicPr>
          <p:nvPr/>
        </p:nvPicPr>
        <p:blipFill>
          <a:blip r:embed="rId3">
            <a:duotone>
              <a:prstClr val="black"/>
              <a:schemeClr val="accent6">
                <a:tint val="45000"/>
                <a:satMod val="400000"/>
              </a:schemeClr>
            </a:duotone>
            <a:lum contrast="40000"/>
          </a:blip>
          <a:stretch>
            <a:fillRect/>
          </a:stretch>
        </p:blipFill>
        <p:spPr>
          <a:xfrm>
            <a:off x="2714612" y="571486"/>
            <a:ext cx="4000528" cy="3946761"/>
          </a:xfrm>
          <a:prstGeom prst="donut">
            <a:avLst/>
          </a:prstGeom>
        </p:spPr>
      </p:pic>
      <p:pic>
        <p:nvPicPr>
          <p:cNvPr id="4" name="3 Imagen" descr="unnamed.png"/>
          <p:cNvPicPr>
            <a:picLocks noChangeAspect="1"/>
          </p:cNvPicPr>
          <p:nvPr/>
        </p:nvPicPr>
        <p:blipFill>
          <a:blip r:embed="rId3">
            <a:duotone>
              <a:prstClr val="black"/>
              <a:srgbClr val="D9C3A5">
                <a:tint val="50000"/>
                <a:satMod val="180000"/>
              </a:srgbClr>
            </a:duotone>
            <a:lum bright="40000"/>
          </a:blip>
          <a:stretch>
            <a:fillRect/>
          </a:stretch>
        </p:blipFill>
        <p:spPr>
          <a:xfrm rot="3242833">
            <a:off x="2875465" y="717864"/>
            <a:ext cx="3700458" cy="3818456"/>
          </a:xfrm>
          <a:prstGeom prst="donut">
            <a:avLst/>
          </a:prstGeom>
        </p:spPr>
      </p:pic>
      <p:sp>
        <p:nvSpPr>
          <p:cNvPr id="5" name="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3"/>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4"/>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3"/>
                                        </p:tgtEl>
                                        <p:attrNameLst>
                                          <p:attrName>ppt_w</p:attrName>
                                        </p:attrNameLst>
                                      </p:cBhvr>
                                      <p:tavLst>
                                        <p:tav tm="0">
                                          <p:val>
                                            <p:strVal val="ppt_w"/>
                                          </p:val>
                                        </p:tav>
                                        <p:tav tm="100000">
                                          <p:val>
                                            <p:fltVal val="0"/>
                                          </p:val>
                                        </p:tav>
                                      </p:tavLst>
                                    </p:anim>
                                    <p:anim calcmode="lin" valueType="num">
                                      <p:cBhvr>
                                        <p:cTn id="27" dur="3000"/>
                                        <p:tgtEl>
                                          <p:spTgt spid="3"/>
                                        </p:tgtEl>
                                        <p:attrNameLst>
                                          <p:attrName>ppt_h</p:attrName>
                                        </p:attrNameLst>
                                      </p:cBhvr>
                                      <p:tavLst>
                                        <p:tav tm="0">
                                          <p:val>
                                            <p:strVal val="ppt_h"/>
                                          </p:val>
                                        </p:tav>
                                        <p:tav tm="100000">
                                          <p:val>
                                            <p:fltVal val="0"/>
                                          </p:val>
                                        </p:tav>
                                      </p:tavLst>
                                    </p:anim>
                                    <p:anim calcmode="lin" valueType="num">
                                      <p:cBhvr>
                                        <p:cTn id="28" dur="3000"/>
                                        <p:tgtEl>
                                          <p:spTgt spid="3"/>
                                        </p:tgtEl>
                                        <p:attrNameLst>
                                          <p:attrName>ppt_x</p:attrName>
                                        </p:attrNameLst>
                                      </p:cBhvr>
                                      <p:tavLst>
                                        <p:tav tm="0">
                                          <p:val>
                                            <p:strVal val="ppt_x"/>
                                          </p:val>
                                        </p:tav>
                                        <p:tav tm="100000">
                                          <p:val>
                                            <p:fltVal val="0.5"/>
                                          </p:val>
                                        </p:tav>
                                      </p:tavLst>
                                    </p:anim>
                                    <p:anim calcmode="lin" valueType="num">
                                      <p:cBhvr>
                                        <p:cTn id="29" dur="3000"/>
                                        <p:tgtEl>
                                          <p:spTgt spid="3"/>
                                        </p:tgtEl>
                                        <p:attrNameLst>
                                          <p:attrName>ppt_y</p:attrName>
                                        </p:attrNameLst>
                                      </p:cBhvr>
                                      <p:tavLst>
                                        <p:tav tm="0">
                                          <p:val>
                                            <p:strVal val="ppt_y"/>
                                          </p:val>
                                        </p:tav>
                                        <p:tav tm="100000">
                                          <p:val>
                                            <p:fltVal val="0.5"/>
                                          </p:val>
                                        </p:tav>
                                      </p:tavLst>
                                    </p:anim>
                                    <p:set>
                                      <p:cBhvr>
                                        <p:cTn id="30" dur="1" fill="hold">
                                          <p:stCondLst>
                                            <p:cond delay="2999"/>
                                          </p:stCondLst>
                                        </p:cTn>
                                        <p:tgtEl>
                                          <p:spTgt spid="3"/>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4"/>
                                        </p:tgtEl>
                                        <p:attrNameLst>
                                          <p:attrName>ppt_w</p:attrName>
                                        </p:attrNameLst>
                                      </p:cBhvr>
                                      <p:tavLst>
                                        <p:tav tm="0">
                                          <p:val>
                                            <p:strVal val="ppt_w"/>
                                          </p:val>
                                        </p:tav>
                                        <p:tav tm="100000">
                                          <p:val>
                                            <p:fltVal val="0"/>
                                          </p:val>
                                        </p:tav>
                                      </p:tavLst>
                                    </p:anim>
                                    <p:anim calcmode="lin" valueType="num">
                                      <p:cBhvr>
                                        <p:cTn id="33" dur="3000"/>
                                        <p:tgtEl>
                                          <p:spTgt spid="4"/>
                                        </p:tgtEl>
                                        <p:attrNameLst>
                                          <p:attrName>ppt_h</p:attrName>
                                        </p:attrNameLst>
                                      </p:cBhvr>
                                      <p:tavLst>
                                        <p:tav tm="0">
                                          <p:val>
                                            <p:strVal val="ppt_h"/>
                                          </p:val>
                                        </p:tav>
                                        <p:tav tm="100000">
                                          <p:val>
                                            <p:fltVal val="0"/>
                                          </p:val>
                                        </p:tav>
                                      </p:tavLst>
                                    </p:anim>
                                    <p:anim calcmode="lin" valueType="num">
                                      <p:cBhvr>
                                        <p:cTn id="34" dur="3000"/>
                                        <p:tgtEl>
                                          <p:spTgt spid="4"/>
                                        </p:tgtEl>
                                        <p:attrNameLst>
                                          <p:attrName>ppt_x</p:attrName>
                                        </p:attrNameLst>
                                      </p:cBhvr>
                                      <p:tavLst>
                                        <p:tav tm="0">
                                          <p:val>
                                            <p:strVal val="ppt_x"/>
                                          </p:val>
                                        </p:tav>
                                        <p:tav tm="100000">
                                          <p:val>
                                            <p:fltVal val="0.5"/>
                                          </p:val>
                                        </p:tav>
                                      </p:tavLst>
                                    </p:anim>
                                    <p:anim calcmode="lin" valueType="num">
                                      <p:cBhvr>
                                        <p:cTn id="35" dur="3000"/>
                                        <p:tgtEl>
                                          <p:spTgt spid="4"/>
                                        </p:tgtEl>
                                        <p:attrNameLst>
                                          <p:attrName>ppt_y</p:attrName>
                                        </p:attrNameLst>
                                      </p:cBhvr>
                                      <p:tavLst>
                                        <p:tav tm="0">
                                          <p:val>
                                            <p:strVal val="ppt_y"/>
                                          </p:val>
                                        </p:tav>
                                        <p:tav tm="100000">
                                          <p:val>
                                            <p:fltVal val="0.5"/>
                                          </p:val>
                                        </p:tav>
                                      </p:tavLst>
                                    </p:anim>
                                    <p:set>
                                      <p:cBhvr>
                                        <p:cTn id="36" dur="1" fill="hold">
                                          <p:stCondLst>
                                            <p:cond delay="2999"/>
                                          </p:stCondLst>
                                        </p:cTn>
                                        <p:tgtEl>
                                          <p:spTgt spid="4"/>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3"/>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4"/>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2)">
                                      <p:cBhvr>
                                        <p:cTn id="4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iberian-husky-wallpapers-hd-free-wallpaper-17603933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572000" y="0"/>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071802" y="0"/>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071802" y="482188"/>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482188"/>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071802" y="964395"/>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964395"/>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72000" y="1393023"/>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071802" y="1393023"/>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071802" y="1821651"/>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1821651"/>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071802" y="2196700"/>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2196700"/>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72000" y="2571750"/>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071802" y="2571750"/>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071802" y="2946799"/>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2946799"/>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071802" y="3268270"/>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72000" y="3268270"/>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72000" y="3643320"/>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071802" y="3643320"/>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071802" y="3964791"/>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572000" y="3964791"/>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72000" y="4393419"/>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071802" y="4393419"/>
            <a:ext cx="1428760" cy="910817"/>
          </a:xfrm>
          <a:prstGeom prst="rtTriangle">
            <a:avLst/>
          </a:prstGeom>
          <a:gradFill flip="none" rotWithShape="1">
            <a:gsLst>
              <a:gs pos="0">
                <a:srgbClr val="1D50C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14332"/>
            <a:ext cx="9715568" cy="5929354"/>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3000"/>
                                        <p:tgtEl>
                                          <p:spTgt spid="5"/>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3000"/>
                                        <p:tgtEl>
                                          <p:spTgt spid="7"/>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3000"/>
                                        <p:tgtEl>
                                          <p:spTgt spid="10"/>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3000"/>
                                        <p:tgtEl>
                                          <p:spTgt spid="13"/>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13" presetClass="entr" presetSubtype="16" fill="hold" grpId="4"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3000"/>
                                        <p:tgtEl>
                                          <p:spTgt spid="15"/>
                                        </p:tgtEl>
                                      </p:cBhvr>
                                    </p:animEffect>
                                  </p:childTnLst>
                                </p:cTn>
                              </p:par>
                              <p:par>
                                <p:cTn id="47" presetID="13" presetClass="entr" presetSubtype="16" fill="hold" grpId="4"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plus(in)">
                                      <p:cBhvr>
                                        <p:cTn id="49" dur="3000"/>
                                        <p:tgtEl>
                                          <p:spTgt spid="16"/>
                                        </p:tgtEl>
                                      </p:cBhvr>
                                    </p:animEffect>
                                  </p:childTnLst>
                                </p:cTn>
                              </p:par>
                              <p:par>
                                <p:cTn id="50" presetID="13" presetClass="entr" presetSubtype="16" fill="hold" grpId="4"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plus(in)">
                                      <p:cBhvr>
                                        <p:cTn id="52" dur="3000"/>
                                        <p:tgtEl>
                                          <p:spTgt spid="17"/>
                                        </p:tgtEl>
                                      </p:cBhvr>
                                    </p:animEffect>
                                  </p:childTnLst>
                                </p:cTn>
                              </p:par>
                              <p:par>
                                <p:cTn id="53" presetID="13" presetClass="entr" presetSubtype="16" fill="hold" grpId="4"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plus(in)">
                                      <p:cBhvr>
                                        <p:cTn id="55" dur="3000"/>
                                        <p:tgtEl>
                                          <p:spTgt spid="18"/>
                                        </p:tgtEl>
                                      </p:cBhvr>
                                    </p:animEffect>
                                  </p:childTnLst>
                                </p:cTn>
                              </p:par>
                              <p:par>
                                <p:cTn id="56" presetID="13" presetClass="entr" presetSubtype="16" fill="hold" grpId="4"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plus(in)">
                                      <p:cBhvr>
                                        <p:cTn id="58" dur="3000"/>
                                        <p:tgtEl>
                                          <p:spTgt spid="19"/>
                                        </p:tgtEl>
                                      </p:cBhvr>
                                    </p:animEffect>
                                  </p:childTnLst>
                                </p:cTn>
                              </p:par>
                              <p:par>
                                <p:cTn id="59" presetID="13" presetClass="entr" presetSubtype="16" fill="hold" grpId="4"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plus(in)">
                                      <p:cBhvr>
                                        <p:cTn id="61" dur="3000"/>
                                        <p:tgtEl>
                                          <p:spTgt spid="20"/>
                                        </p:tgtEl>
                                      </p:cBhvr>
                                    </p:animEffect>
                                  </p:childTnLst>
                                </p:cTn>
                              </p:par>
                              <p:par>
                                <p:cTn id="62" presetID="13" presetClass="entr" presetSubtype="16" fill="hold" grpId="4"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plus(in)">
                                      <p:cBhvr>
                                        <p:cTn id="64" dur="3000"/>
                                        <p:tgtEl>
                                          <p:spTgt spid="21"/>
                                        </p:tgtEl>
                                      </p:cBhvr>
                                    </p:animEffect>
                                  </p:childTnLst>
                                </p:cTn>
                              </p:par>
                              <p:par>
                                <p:cTn id="65" presetID="13" presetClass="entr" presetSubtype="16" fill="hold" grpId="4"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3000"/>
                                        <p:tgtEl>
                                          <p:spTgt spid="22"/>
                                        </p:tgtEl>
                                      </p:cBhvr>
                                    </p:animEffect>
                                  </p:childTnLst>
                                </p:cTn>
                              </p:par>
                              <p:par>
                                <p:cTn id="68" presetID="13" presetClass="entr" presetSubtype="16" fill="hold" grpId="4"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plus(in)">
                                      <p:cBhvr>
                                        <p:cTn id="70" dur="3000"/>
                                        <p:tgtEl>
                                          <p:spTgt spid="23"/>
                                        </p:tgtEl>
                                      </p:cBhvr>
                                    </p:animEffect>
                                  </p:childTnLst>
                                </p:cTn>
                              </p:par>
                              <p:par>
                                <p:cTn id="71" presetID="13" presetClass="entr" presetSubtype="16" fill="hold" grpId="4"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plus(in)">
                                      <p:cBhvr>
                                        <p:cTn id="73" dur="3000"/>
                                        <p:tgtEl>
                                          <p:spTgt spid="24"/>
                                        </p:tgtEl>
                                      </p:cBhvr>
                                    </p:animEffect>
                                  </p:childTnLst>
                                </p:cTn>
                              </p:par>
                              <p:par>
                                <p:cTn id="74" presetID="13" presetClass="entr" presetSubtype="16" fill="hold" grpId="4"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plus(in)">
                                      <p:cBhvr>
                                        <p:cTn id="76" dur="3000"/>
                                        <p:tgtEl>
                                          <p:spTgt spid="25"/>
                                        </p:tgtEl>
                                      </p:cBhvr>
                                    </p:animEffect>
                                  </p:childTnLst>
                                </p:cTn>
                              </p:par>
                              <p:par>
                                <p:cTn id="77" presetID="13" presetClass="entr" presetSubtype="16" fill="hold" grpId="4" nodeType="with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plus(in)">
                                      <p:cBhvr>
                                        <p:cTn id="79" dur="3000"/>
                                        <p:tgtEl>
                                          <p:spTgt spid="26"/>
                                        </p:tgtEl>
                                      </p:cBhvr>
                                    </p:animEffect>
                                  </p:childTnLst>
                                </p:cTn>
                              </p:par>
                              <p:par>
                                <p:cTn id="80" presetID="2" presetClass="entr" presetSubtype="12" fill="hold" grpId="0"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3000" fill="hold"/>
                                        <p:tgtEl>
                                          <p:spTgt spid="4"/>
                                        </p:tgtEl>
                                        <p:attrNameLst>
                                          <p:attrName>ppt_x</p:attrName>
                                        </p:attrNameLst>
                                      </p:cBhvr>
                                      <p:tavLst>
                                        <p:tav tm="0">
                                          <p:val>
                                            <p:strVal val="0-#ppt_w/2"/>
                                          </p:val>
                                        </p:tav>
                                        <p:tav tm="100000">
                                          <p:val>
                                            <p:strVal val="#ppt_x"/>
                                          </p:val>
                                        </p:tav>
                                      </p:tavLst>
                                    </p:anim>
                                    <p:anim calcmode="lin" valueType="num">
                                      <p:cBhvr additive="base">
                                        <p:cTn id="83" dur="3000" fill="hold"/>
                                        <p:tgtEl>
                                          <p:spTgt spid="4"/>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additive="base">
                                        <p:cTn id="86" dur="3000" fill="hold"/>
                                        <p:tgtEl>
                                          <p:spTgt spid="5"/>
                                        </p:tgtEl>
                                        <p:attrNameLst>
                                          <p:attrName>ppt_x</p:attrName>
                                        </p:attrNameLst>
                                      </p:cBhvr>
                                      <p:tavLst>
                                        <p:tav tm="0">
                                          <p:val>
                                            <p:strVal val="0-#ppt_w/2"/>
                                          </p:val>
                                        </p:tav>
                                        <p:tav tm="100000">
                                          <p:val>
                                            <p:strVal val="#ppt_x"/>
                                          </p:val>
                                        </p:tav>
                                      </p:tavLst>
                                    </p:anim>
                                    <p:anim calcmode="lin" valueType="num">
                                      <p:cBhvr additive="base">
                                        <p:cTn id="87" dur="3000" fill="hold"/>
                                        <p:tgtEl>
                                          <p:spTgt spid="5"/>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3000" fill="hold"/>
                                        <p:tgtEl>
                                          <p:spTgt spid="7"/>
                                        </p:tgtEl>
                                        <p:attrNameLst>
                                          <p:attrName>ppt_x</p:attrName>
                                        </p:attrNameLst>
                                      </p:cBhvr>
                                      <p:tavLst>
                                        <p:tav tm="0">
                                          <p:val>
                                            <p:strVal val="0-#ppt_w/2"/>
                                          </p:val>
                                        </p:tav>
                                        <p:tav tm="100000">
                                          <p:val>
                                            <p:strVal val="#ppt_x"/>
                                          </p:val>
                                        </p:tav>
                                      </p:tavLst>
                                    </p:anim>
                                    <p:anim calcmode="lin" valueType="num">
                                      <p:cBhvr additive="base">
                                        <p:cTn id="91" dur="3000" fill="hold"/>
                                        <p:tgtEl>
                                          <p:spTgt spid="7"/>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3000" fill="hold"/>
                                        <p:tgtEl>
                                          <p:spTgt spid="10"/>
                                        </p:tgtEl>
                                        <p:attrNameLst>
                                          <p:attrName>ppt_x</p:attrName>
                                        </p:attrNameLst>
                                      </p:cBhvr>
                                      <p:tavLst>
                                        <p:tav tm="0">
                                          <p:val>
                                            <p:strVal val="0-#ppt_w/2"/>
                                          </p:val>
                                        </p:tav>
                                        <p:tav tm="100000">
                                          <p:val>
                                            <p:strVal val="#ppt_x"/>
                                          </p:val>
                                        </p:tav>
                                      </p:tavLst>
                                    </p:anim>
                                    <p:anim calcmode="lin" valueType="num">
                                      <p:cBhvr additive="base">
                                        <p:cTn id="95" dur="3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3000" fill="hold"/>
                                        <p:tgtEl>
                                          <p:spTgt spid="13"/>
                                        </p:tgtEl>
                                        <p:attrNameLst>
                                          <p:attrName>ppt_x</p:attrName>
                                        </p:attrNameLst>
                                      </p:cBhvr>
                                      <p:tavLst>
                                        <p:tav tm="0">
                                          <p:val>
                                            <p:strVal val="0-#ppt_w/2"/>
                                          </p:val>
                                        </p:tav>
                                        <p:tav tm="100000">
                                          <p:val>
                                            <p:strVal val="#ppt_x"/>
                                          </p:val>
                                        </p:tav>
                                      </p:tavLst>
                                    </p:anim>
                                    <p:anim calcmode="lin" valueType="num">
                                      <p:cBhvr additive="base">
                                        <p:cTn id="103" dur="3000" fill="hold"/>
                                        <p:tgtEl>
                                          <p:spTgt spid="13"/>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3000" fill="hold"/>
                                        <p:tgtEl>
                                          <p:spTgt spid="16"/>
                                        </p:tgtEl>
                                        <p:attrNameLst>
                                          <p:attrName>ppt_x</p:attrName>
                                        </p:attrNameLst>
                                      </p:cBhvr>
                                      <p:tavLst>
                                        <p:tav tm="0">
                                          <p:val>
                                            <p:strVal val="0-#ppt_w/2"/>
                                          </p:val>
                                        </p:tav>
                                        <p:tav tm="100000">
                                          <p:val>
                                            <p:strVal val="#ppt_x"/>
                                          </p:val>
                                        </p:tav>
                                      </p:tavLst>
                                    </p:anim>
                                    <p:anim calcmode="lin" valueType="num">
                                      <p:cBhvr additive="base">
                                        <p:cTn id="107" dur="3000" fill="hold"/>
                                        <p:tgtEl>
                                          <p:spTgt spid="16"/>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additive="base">
                                        <p:cTn id="110" dur="3000" fill="hold"/>
                                        <p:tgtEl>
                                          <p:spTgt spid="17"/>
                                        </p:tgtEl>
                                        <p:attrNameLst>
                                          <p:attrName>ppt_x</p:attrName>
                                        </p:attrNameLst>
                                      </p:cBhvr>
                                      <p:tavLst>
                                        <p:tav tm="0">
                                          <p:val>
                                            <p:strVal val="0-#ppt_w/2"/>
                                          </p:val>
                                        </p:tav>
                                        <p:tav tm="100000">
                                          <p:val>
                                            <p:strVal val="#ppt_x"/>
                                          </p:val>
                                        </p:tav>
                                      </p:tavLst>
                                    </p:anim>
                                    <p:anim calcmode="lin" valueType="num">
                                      <p:cBhvr additive="base">
                                        <p:cTn id="111" dur="3000" fill="hold"/>
                                        <p:tgtEl>
                                          <p:spTgt spid="17"/>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19"/>
                                        </p:tgtEl>
                                        <p:attrNameLst>
                                          <p:attrName>style.visibility</p:attrName>
                                        </p:attrNameLst>
                                      </p:cBhvr>
                                      <p:to>
                                        <p:strVal val="visible"/>
                                      </p:to>
                                    </p:set>
                                    <p:anim calcmode="lin" valueType="num">
                                      <p:cBhvr additive="base">
                                        <p:cTn id="114" dur="3000" fill="hold"/>
                                        <p:tgtEl>
                                          <p:spTgt spid="19"/>
                                        </p:tgtEl>
                                        <p:attrNameLst>
                                          <p:attrName>ppt_x</p:attrName>
                                        </p:attrNameLst>
                                      </p:cBhvr>
                                      <p:tavLst>
                                        <p:tav tm="0">
                                          <p:val>
                                            <p:strVal val="0-#ppt_w/2"/>
                                          </p:val>
                                        </p:tav>
                                        <p:tav tm="100000">
                                          <p:val>
                                            <p:strVal val="#ppt_x"/>
                                          </p:val>
                                        </p:tav>
                                      </p:tavLst>
                                    </p:anim>
                                    <p:anim calcmode="lin" valueType="num">
                                      <p:cBhvr additive="base">
                                        <p:cTn id="115" dur="3000" fill="hold"/>
                                        <p:tgtEl>
                                          <p:spTgt spid="19"/>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additive="base">
                                        <p:cTn id="118" dur="3000" fill="hold"/>
                                        <p:tgtEl>
                                          <p:spTgt spid="22"/>
                                        </p:tgtEl>
                                        <p:attrNameLst>
                                          <p:attrName>ppt_x</p:attrName>
                                        </p:attrNameLst>
                                      </p:cBhvr>
                                      <p:tavLst>
                                        <p:tav tm="0">
                                          <p:val>
                                            <p:strVal val="0-#ppt_w/2"/>
                                          </p:val>
                                        </p:tav>
                                        <p:tav tm="100000">
                                          <p:val>
                                            <p:strVal val="#ppt_x"/>
                                          </p:val>
                                        </p:tav>
                                      </p:tavLst>
                                    </p:anim>
                                    <p:anim calcmode="lin" valueType="num">
                                      <p:cBhvr additive="base">
                                        <p:cTn id="119" dur="3000" fill="hold"/>
                                        <p:tgtEl>
                                          <p:spTgt spid="22"/>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23"/>
                                        </p:tgtEl>
                                        <p:attrNameLst>
                                          <p:attrName>style.visibility</p:attrName>
                                        </p:attrNameLst>
                                      </p:cBhvr>
                                      <p:to>
                                        <p:strVal val="visible"/>
                                      </p:to>
                                    </p:set>
                                    <p:anim calcmode="lin" valueType="num">
                                      <p:cBhvr additive="base">
                                        <p:cTn id="122" dur="3000" fill="hold"/>
                                        <p:tgtEl>
                                          <p:spTgt spid="23"/>
                                        </p:tgtEl>
                                        <p:attrNameLst>
                                          <p:attrName>ppt_x</p:attrName>
                                        </p:attrNameLst>
                                      </p:cBhvr>
                                      <p:tavLst>
                                        <p:tav tm="0">
                                          <p:val>
                                            <p:strVal val="0-#ppt_w/2"/>
                                          </p:val>
                                        </p:tav>
                                        <p:tav tm="100000">
                                          <p:val>
                                            <p:strVal val="#ppt_x"/>
                                          </p:val>
                                        </p:tav>
                                      </p:tavLst>
                                    </p:anim>
                                    <p:anim calcmode="lin" valueType="num">
                                      <p:cBhvr additive="base">
                                        <p:cTn id="123" dur="3000" fill="hold"/>
                                        <p:tgtEl>
                                          <p:spTgt spid="23"/>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26"/>
                                        </p:tgtEl>
                                        <p:attrNameLst>
                                          <p:attrName>style.visibility</p:attrName>
                                        </p:attrNameLst>
                                      </p:cBhvr>
                                      <p:to>
                                        <p:strVal val="visible"/>
                                      </p:to>
                                    </p:set>
                                    <p:anim calcmode="lin" valueType="num">
                                      <p:cBhvr additive="base">
                                        <p:cTn id="126" dur="3000" fill="hold"/>
                                        <p:tgtEl>
                                          <p:spTgt spid="26"/>
                                        </p:tgtEl>
                                        <p:attrNameLst>
                                          <p:attrName>ppt_x</p:attrName>
                                        </p:attrNameLst>
                                      </p:cBhvr>
                                      <p:tavLst>
                                        <p:tav tm="0">
                                          <p:val>
                                            <p:strVal val="0-#ppt_w/2"/>
                                          </p:val>
                                        </p:tav>
                                        <p:tav tm="100000">
                                          <p:val>
                                            <p:strVal val="#ppt_x"/>
                                          </p:val>
                                        </p:tav>
                                      </p:tavLst>
                                    </p:anim>
                                    <p:anim calcmode="lin" valueType="num">
                                      <p:cBhvr additive="base">
                                        <p:cTn id="127" dur="3000" fill="hold"/>
                                        <p:tgtEl>
                                          <p:spTgt spid="26"/>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additive="base">
                                        <p:cTn id="130" dur="3000" fill="hold"/>
                                        <p:tgtEl>
                                          <p:spTgt spid="3"/>
                                        </p:tgtEl>
                                        <p:attrNameLst>
                                          <p:attrName>ppt_x</p:attrName>
                                        </p:attrNameLst>
                                      </p:cBhvr>
                                      <p:tavLst>
                                        <p:tav tm="0">
                                          <p:val>
                                            <p:strVal val="1+#ppt_w/2"/>
                                          </p:val>
                                        </p:tav>
                                        <p:tav tm="100000">
                                          <p:val>
                                            <p:strVal val="#ppt_x"/>
                                          </p:val>
                                        </p:tav>
                                      </p:tavLst>
                                    </p:anim>
                                    <p:anim calcmode="lin" valueType="num">
                                      <p:cBhvr additive="base">
                                        <p:cTn id="131" dur="3000" fill="hold"/>
                                        <p:tgtEl>
                                          <p:spTgt spid="3"/>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additive="base">
                                        <p:cTn id="134" dur="3000" fill="hold"/>
                                        <p:tgtEl>
                                          <p:spTgt spid="6"/>
                                        </p:tgtEl>
                                        <p:attrNameLst>
                                          <p:attrName>ppt_x</p:attrName>
                                        </p:attrNameLst>
                                      </p:cBhvr>
                                      <p:tavLst>
                                        <p:tav tm="0">
                                          <p:val>
                                            <p:strVal val="1+#ppt_w/2"/>
                                          </p:val>
                                        </p:tav>
                                        <p:tav tm="100000">
                                          <p:val>
                                            <p:strVal val="#ppt_x"/>
                                          </p:val>
                                        </p:tav>
                                      </p:tavLst>
                                    </p:anim>
                                    <p:anim calcmode="lin" valueType="num">
                                      <p:cBhvr additive="base">
                                        <p:cTn id="135" dur="3000" fill="hold"/>
                                        <p:tgtEl>
                                          <p:spTgt spid="6"/>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8"/>
                                        </p:tgtEl>
                                        <p:attrNameLst>
                                          <p:attrName>style.visibility</p:attrName>
                                        </p:attrNameLst>
                                      </p:cBhvr>
                                      <p:to>
                                        <p:strVal val="visible"/>
                                      </p:to>
                                    </p:set>
                                    <p:anim calcmode="lin" valueType="num">
                                      <p:cBhvr additive="base">
                                        <p:cTn id="138" dur="3000" fill="hold"/>
                                        <p:tgtEl>
                                          <p:spTgt spid="8"/>
                                        </p:tgtEl>
                                        <p:attrNameLst>
                                          <p:attrName>ppt_x</p:attrName>
                                        </p:attrNameLst>
                                      </p:cBhvr>
                                      <p:tavLst>
                                        <p:tav tm="0">
                                          <p:val>
                                            <p:strVal val="1+#ppt_w/2"/>
                                          </p:val>
                                        </p:tav>
                                        <p:tav tm="100000">
                                          <p:val>
                                            <p:strVal val="#ppt_x"/>
                                          </p:val>
                                        </p:tav>
                                      </p:tavLst>
                                    </p:anim>
                                    <p:anim calcmode="lin" valueType="num">
                                      <p:cBhvr additive="base">
                                        <p:cTn id="139" dur="3000" fill="hold"/>
                                        <p:tgtEl>
                                          <p:spTgt spid="8"/>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additive="base">
                                        <p:cTn id="142" dur="3000" fill="hold"/>
                                        <p:tgtEl>
                                          <p:spTgt spid="9"/>
                                        </p:tgtEl>
                                        <p:attrNameLst>
                                          <p:attrName>ppt_x</p:attrName>
                                        </p:attrNameLst>
                                      </p:cBhvr>
                                      <p:tavLst>
                                        <p:tav tm="0">
                                          <p:val>
                                            <p:strVal val="1+#ppt_w/2"/>
                                          </p:val>
                                        </p:tav>
                                        <p:tav tm="100000">
                                          <p:val>
                                            <p:strVal val="#ppt_x"/>
                                          </p:val>
                                        </p:tav>
                                      </p:tavLst>
                                    </p:anim>
                                    <p:anim calcmode="lin" valueType="num">
                                      <p:cBhvr additive="base">
                                        <p:cTn id="143" dur="3000" fill="hold"/>
                                        <p:tgtEl>
                                          <p:spTgt spid="9"/>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3000" fill="hold"/>
                                        <p:tgtEl>
                                          <p:spTgt spid="12"/>
                                        </p:tgtEl>
                                        <p:attrNameLst>
                                          <p:attrName>ppt_x</p:attrName>
                                        </p:attrNameLst>
                                      </p:cBhvr>
                                      <p:tavLst>
                                        <p:tav tm="0">
                                          <p:val>
                                            <p:strVal val="1+#ppt_w/2"/>
                                          </p:val>
                                        </p:tav>
                                        <p:tav tm="100000">
                                          <p:val>
                                            <p:strVal val="#ppt_x"/>
                                          </p:val>
                                        </p:tav>
                                      </p:tavLst>
                                    </p:anim>
                                    <p:anim calcmode="lin" valueType="num">
                                      <p:cBhvr additive="base">
                                        <p:cTn id="147" dur="3000" fill="hold"/>
                                        <p:tgtEl>
                                          <p:spTgt spid="12"/>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14"/>
                                        </p:tgtEl>
                                        <p:attrNameLst>
                                          <p:attrName>style.visibility</p:attrName>
                                        </p:attrNameLst>
                                      </p:cBhvr>
                                      <p:to>
                                        <p:strVal val="visible"/>
                                      </p:to>
                                    </p:set>
                                    <p:anim calcmode="lin" valueType="num">
                                      <p:cBhvr additive="base">
                                        <p:cTn id="150" dur="3000" fill="hold"/>
                                        <p:tgtEl>
                                          <p:spTgt spid="14"/>
                                        </p:tgtEl>
                                        <p:attrNameLst>
                                          <p:attrName>ppt_x</p:attrName>
                                        </p:attrNameLst>
                                      </p:cBhvr>
                                      <p:tavLst>
                                        <p:tav tm="0">
                                          <p:val>
                                            <p:strVal val="1+#ppt_w/2"/>
                                          </p:val>
                                        </p:tav>
                                        <p:tav tm="100000">
                                          <p:val>
                                            <p:strVal val="#ppt_x"/>
                                          </p:val>
                                        </p:tav>
                                      </p:tavLst>
                                    </p:anim>
                                    <p:anim calcmode="lin" valueType="num">
                                      <p:cBhvr additive="base">
                                        <p:cTn id="151" dur="3000" fill="hold"/>
                                        <p:tgtEl>
                                          <p:spTgt spid="14"/>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15"/>
                                        </p:tgtEl>
                                        <p:attrNameLst>
                                          <p:attrName>style.visibility</p:attrName>
                                        </p:attrNameLst>
                                      </p:cBhvr>
                                      <p:to>
                                        <p:strVal val="visible"/>
                                      </p:to>
                                    </p:set>
                                    <p:anim calcmode="lin" valueType="num">
                                      <p:cBhvr additive="base">
                                        <p:cTn id="154" dur="3000" fill="hold"/>
                                        <p:tgtEl>
                                          <p:spTgt spid="15"/>
                                        </p:tgtEl>
                                        <p:attrNameLst>
                                          <p:attrName>ppt_x</p:attrName>
                                        </p:attrNameLst>
                                      </p:cBhvr>
                                      <p:tavLst>
                                        <p:tav tm="0">
                                          <p:val>
                                            <p:strVal val="1+#ppt_w/2"/>
                                          </p:val>
                                        </p:tav>
                                        <p:tav tm="100000">
                                          <p:val>
                                            <p:strVal val="#ppt_x"/>
                                          </p:val>
                                        </p:tav>
                                      </p:tavLst>
                                    </p:anim>
                                    <p:anim calcmode="lin" valueType="num">
                                      <p:cBhvr additive="base">
                                        <p:cTn id="155" dur="3000" fill="hold"/>
                                        <p:tgtEl>
                                          <p:spTgt spid="15"/>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additive="base">
                                        <p:cTn id="158" dur="3000" fill="hold"/>
                                        <p:tgtEl>
                                          <p:spTgt spid="18"/>
                                        </p:tgtEl>
                                        <p:attrNameLst>
                                          <p:attrName>ppt_x</p:attrName>
                                        </p:attrNameLst>
                                      </p:cBhvr>
                                      <p:tavLst>
                                        <p:tav tm="0">
                                          <p:val>
                                            <p:strVal val="1+#ppt_w/2"/>
                                          </p:val>
                                        </p:tav>
                                        <p:tav tm="100000">
                                          <p:val>
                                            <p:strVal val="#ppt_x"/>
                                          </p:val>
                                        </p:tav>
                                      </p:tavLst>
                                    </p:anim>
                                    <p:anim calcmode="lin" valueType="num">
                                      <p:cBhvr additive="base">
                                        <p:cTn id="159" dur="3000" fill="hold"/>
                                        <p:tgtEl>
                                          <p:spTgt spid="18"/>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20"/>
                                        </p:tgtEl>
                                        <p:attrNameLst>
                                          <p:attrName>style.visibility</p:attrName>
                                        </p:attrNameLst>
                                      </p:cBhvr>
                                      <p:to>
                                        <p:strVal val="visible"/>
                                      </p:to>
                                    </p:set>
                                    <p:anim calcmode="lin" valueType="num">
                                      <p:cBhvr additive="base">
                                        <p:cTn id="162" dur="3000" fill="hold"/>
                                        <p:tgtEl>
                                          <p:spTgt spid="20"/>
                                        </p:tgtEl>
                                        <p:attrNameLst>
                                          <p:attrName>ppt_x</p:attrName>
                                        </p:attrNameLst>
                                      </p:cBhvr>
                                      <p:tavLst>
                                        <p:tav tm="0">
                                          <p:val>
                                            <p:strVal val="1+#ppt_w/2"/>
                                          </p:val>
                                        </p:tav>
                                        <p:tav tm="100000">
                                          <p:val>
                                            <p:strVal val="#ppt_x"/>
                                          </p:val>
                                        </p:tav>
                                      </p:tavLst>
                                    </p:anim>
                                    <p:anim calcmode="lin" valueType="num">
                                      <p:cBhvr additive="base">
                                        <p:cTn id="163" dur="3000" fill="hold"/>
                                        <p:tgtEl>
                                          <p:spTgt spid="20"/>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21"/>
                                        </p:tgtEl>
                                        <p:attrNameLst>
                                          <p:attrName>style.visibility</p:attrName>
                                        </p:attrNameLst>
                                      </p:cBhvr>
                                      <p:to>
                                        <p:strVal val="visible"/>
                                      </p:to>
                                    </p:set>
                                    <p:anim calcmode="lin" valueType="num">
                                      <p:cBhvr additive="base">
                                        <p:cTn id="166" dur="3000" fill="hold"/>
                                        <p:tgtEl>
                                          <p:spTgt spid="21"/>
                                        </p:tgtEl>
                                        <p:attrNameLst>
                                          <p:attrName>ppt_x</p:attrName>
                                        </p:attrNameLst>
                                      </p:cBhvr>
                                      <p:tavLst>
                                        <p:tav tm="0">
                                          <p:val>
                                            <p:strVal val="1+#ppt_w/2"/>
                                          </p:val>
                                        </p:tav>
                                        <p:tav tm="100000">
                                          <p:val>
                                            <p:strVal val="#ppt_x"/>
                                          </p:val>
                                        </p:tav>
                                      </p:tavLst>
                                    </p:anim>
                                    <p:anim calcmode="lin" valueType="num">
                                      <p:cBhvr additive="base">
                                        <p:cTn id="167" dur="3000" fill="hold"/>
                                        <p:tgtEl>
                                          <p:spTgt spid="21"/>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24"/>
                                        </p:tgtEl>
                                        <p:attrNameLst>
                                          <p:attrName>style.visibility</p:attrName>
                                        </p:attrNameLst>
                                      </p:cBhvr>
                                      <p:to>
                                        <p:strVal val="visible"/>
                                      </p:to>
                                    </p:set>
                                    <p:anim calcmode="lin" valueType="num">
                                      <p:cBhvr additive="base">
                                        <p:cTn id="170" dur="3000" fill="hold"/>
                                        <p:tgtEl>
                                          <p:spTgt spid="24"/>
                                        </p:tgtEl>
                                        <p:attrNameLst>
                                          <p:attrName>ppt_x</p:attrName>
                                        </p:attrNameLst>
                                      </p:cBhvr>
                                      <p:tavLst>
                                        <p:tav tm="0">
                                          <p:val>
                                            <p:strVal val="1+#ppt_w/2"/>
                                          </p:val>
                                        </p:tav>
                                        <p:tav tm="100000">
                                          <p:val>
                                            <p:strVal val="#ppt_x"/>
                                          </p:val>
                                        </p:tav>
                                      </p:tavLst>
                                    </p:anim>
                                    <p:anim calcmode="lin" valueType="num">
                                      <p:cBhvr additive="base">
                                        <p:cTn id="171" dur="3000" fill="hold"/>
                                        <p:tgtEl>
                                          <p:spTgt spid="24"/>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25"/>
                                        </p:tgtEl>
                                        <p:attrNameLst>
                                          <p:attrName>style.visibility</p:attrName>
                                        </p:attrNameLst>
                                      </p:cBhvr>
                                      <p:to>
                                        <p:strVal val="visible"/>
                                      </p:to>
                                    </p:set>
                                    <p:anim calcmode="lin" valueType="num">
                                      <p:cBhvr additive="base">
                                        <p:cTn id="174" dur="3000" fill="hold"/>
                                        <p:tgtEl>
                                          <p:spTgt spid="25"/>
                                        </p:tgtEl>
                                        <p:attrNameLst>
                                          <p:attrName>ppt_x</p:attrName>
                                        </p:attrNameLst>
                                      </p:cBhvr>
                                      <p:tavLst>
                                        <p:tav tm="0">
                                          <p:val>
                                            <p:strVal val="1+#ppt_w/2"/>
                                          </p:val>
                                        </p:tav>
                                        <p:tav tm="100000">
                                          <p:val>
                                            <p:strVal val="#ppt_x"/>
                                          </p:val>
                                        </p:tav>
                                      </p:tavLst>
                                    </p:anim>
                                    <p:anim calcmode="lin" valueType="num">
                                      <p:cBhvr additive="base">
                                        <p:cTn id="175" dur="3000" fill="hold"/>
                                        <p:tgtEl>
                                          <p:spTgt spid="25"/>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2"/>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4"/>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4"/>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5"/>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4"/>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5"/>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0"/>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1"/>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6"/>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19"/>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22"/>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23"/>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6"/>
                                        </p:tgtEl>
                                        <p:attrNameLst>
                                          <p:attrName>r</p:attrName>
                                        </p:attrNameLst>
                                      </p:cBhvr>
                                    </p:animRot>
                                  </p:childTnLst>
                                </p:cTn>
                              </p:par>
                            </p:childTnLst>
                          </p:cTn>
                        </p:par>
                        <p:par>
                          <p:cTn id="224" fill="hold">
                            <p:stCondLst>
                              <p:cond delay="3000"/>
                            </p:stCondLst>
                            <p:childTnLst>
                              <p:par>
                                <p:cTn id="225" presetID="2" presetClass="exit" presetSubtype="2" fill="hold" grpId="2" nodeType="afterEffect">
                                  <p:stCondLst>
                                    <p:cond delay="0"/>
                                  </p:stCondLst>
                                  <p:childTnLst>
                                    <p:anim calcmode="lin" valueType="num">
                                      <p:cBhvr additive="base">
                                        <p:cTn id="226" dur="3000"/>
                                        <p:tgtEl>
                                          <p:spTgt spid="4"/>
                                        </p:tgtEl>
                                        <p:attrNameLst>
                                          <p:attrName>ppt_x</p:attrName>
                                        </p:attrNameLst>
                                      </p:cBhvr>
                                      <p:tavLst>
                                        <p:tav tm="0">
                                          <p:val>
                                            <p:strVal val="ppt_x"/>
                                          </p:val>
                                        </p:tav>
                                        <p:tav tm="100000">
                                          <p:val>
                                            <p:strVal val="1+ppt_w/2"/>
                                          </p:val>
                                        </p:tav>
                                      </p:tavLst>
                                    </p:anim>
                                    <p:anim calcmode="lin" valueType="num">
                                      <p:cBhvr additive="base">
                                        <p:cTn id="227" dur="3000"/>
                                        <p:tgtEl>
                                          <p:spTgt spid="4"/>
                                        </p:tgtEl>
                                        <p:attrNameLst>
                                          <p:attrName>ppt_y</p:attrName>
                                        </p:attrNameLst>
                                      </p:cBhvr>
                                      <p:tavLst>
                                        <p:tav tm="0">
                                          <p:val>
                                            <p:strVal val="ppt_y"/>
                                          </p:val>
                                        </p:tav>
                                        <p:tav tm="100000">
                                          <p:val>
                                            <p:strVal val="ppt_y"/>
                                          </p:val>
                                        </p:tav>
                                      </p:tavLst>
                                    </p:anim>
                                    <p:set>
                                      <p:cBhvr>
                                        <p:cTn id="228" dur="1" fill="hold">
                                          <p:stCondLst>
                                            <p:cond delay="2999"/>
                                          </p:stCondLst>
                                        </p:cTn>
                                        <p:tgtEl>
                                          <p:spTgt spid="4"/>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5"/>
                                        </p:tgtEl>
                                        <p:attrNameLst>
                                          <p:attrName>ppt_x</p:attrName>
                                        </p:attrNameLst>
                                      </p:cBhvr>
                                      <p:tavLst>
                                        <p:tav tm="0">
                                          <p:val>
                                            <p:strVal val="ppt_x"/>
                                          </p:val>
                                        </p:tav>
                                        <p:tav tm="100000">
                                          <p:val>
                                            <p:strVal val="1+ppt_w/2"/>
                                          </p:val>
                                        </p:tav>
                                      </p:tavLst>
                                    </p:anim>
                                    <p:anim calcmode="lin" valueType="num">
                                      <p:cBhvr additive="base">
                                        <p:cTn id="231" dur="3000"/>
                                        <p:tgtEl>
                                          <p:spTgt spid="5"/>
                                        </p:tgtEl>
                                        <p:attrNameLst>
                                          <p:attrName>ppt_y</p:attrName>
                                        </p:attrNameLst>
                                      </p:cBhvr>
                                      <p:tavLst>
                                        <p:tav tm="0">
                                          <p:val>
                                            <p:strVal val="ppt_y"/>
                                          </p:val>
                                        </p:tav>
                                        <p:tav tm="100000">
                                          <p:val>
                                            <p:strVal val="ppt_y"/>
                                          </p:val>
                                        </p:tav>
                                      </p:tavLst>
                                    </p:anim>
                                    <p:set>
                                      <p:cBhvr>
                                        <p:cTn id="232" dur="1" fill="hold">
                                          <p:stCondLst>
                                            <p:cond delay="2999"/>
                                          </p:stCondLst>
                                        </p:cTn>
                                        <p:tgtEl>
                                          <p:spTgt spid="5"/>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7"/>
                                        </p:tgtEl>
                                        <p:attrNameLst>
                                          <p:attrName>ppt_x</p:attrName>
                                        </p:attrNameLst>
                                      </p:cBhvr>
                                      <p:tavLst>
                                        <p:tav tm="0">
                                          <p:val>
                                            <p:strVal val="ppt_x"/>
                                          </p:val>
                                        </p:tav>
                                        <p:tav tm="100000">
                                          <p:val>
                                            <p:strVal val="1+ppt_w/2"/>
                                          </p:val>
                                        </p:tav>
                                      </p:tavLst>
                                    </p:anim>
                                    <p:anim calcmode="lin" valueType="num">
                                      <p:cBhvr additive="base">
                                        <p:cTn id="235" dur="3000"/>
                                        <p:tgtEl>
                                          <p:spTgt spid="7"/>
                                        </p:tgtEl>
                                        <p:attrNameLst>
                                          <p:attrName>ppt_y</p:attrName>
                                        </p:attrNameLst>
                                      </p:cBhvr>
                                      <p:tavLst>
                                        <p:tav tm="0">
                                          <p:val>
                                            <p:strVal val="ppt_y"/>
                                          </p:val>
                                        </p:tav>
                                        <p:tav tm="100000">
                                          <p:val>
                                            <p:strVal val="ppt_y"/>
                                          </p:val>
                                        </p:tav>
                                      </p:tavLst>
                                    </p:anim>
                                    <p:set>
                                      <p:cBhvr>
                                        <p:cTn id="236" dur="1" fill="hold">
                                          <p:stCondLst>
                                            <p:cond delay="2999"/>
                                          </p:stCondLst>
                                        </p:cTn>
                                        <p:tgtEl>
                                          <p:spTgt spid="7"/>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0"/>
                                        </p:tgtEl>
                                        <p:attrNameLst>
                                          <p:attrName>ppt_x</p:attrName>
                                        </p:attrNameLst>
                                      </p:cBhvr>
                                      <p:tavLst>
                                        <p:tav tm="0">
                                          <p:val>
                                            <p:strVal val="ppt_x"/>
                                          </p:val>
                                        </p:tav>
                                        <p:tav tm="100000">
                                          <p:val>
                                            <p:strVal val="1+ppt_w/2"/>
                                          </p:val>
                                        </p:tav>
                                      </p:tavLst>
                                    </p:anim>
                                    <p:anim calcmode="lin" valueType="num">
                                      <p:cBhvr additive="base">
                                        <p:cTn id="239" dur="3000"/>
                                        <p:tgtEl>
                                          <p:spTgt spid="10"/>
                                        </p:tgtEl>
                                        <p:attrNameLst>
                                          <p:attrName>ppt_y</p:attrName>
                                        </p:attrNameLst>
                                      </p:cBhvr>
                                      <p:tavLst>
                                        <p:tav tm="0">
                                          <p:val>
                                            <p:strVal val="ppt_y"/>
                                          </p:val>
                                        </p:tav>
                                        <p:tav tm="100000">
                                          <p:val>
                                            <p:strVal val="ppt_y"/>
                                          </p:val>
                                        </p:tav>
                                      </p:tavLst>
                                    </p:anim>
                                    <p:set>
                                      <p:cBhvr>
                                        <p:cTn id="240" dur="1" fill="hold">
                                          <p:stCondLst>
                                            <p:cond delay="2999"/>
                                          </p:stCondLst>
                                        </p:cTn>
                                        <p:tgtEl>
                                          <p:spTgt spid="10"/>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11"/>
                                        </p:tgtEl>
                                        <p:attrNameLst>
                                          <p:attrName>ppt_x</p:attrName>
                                        </p:attrNameLst>
                                      </p:cBhvr>
                                      <p:tavLst>
                                        <p:tav tm="0">
                                          <p:val>
                                            <p:strVal val="ppt_x"/>
                                          </p:val>
                                        </p:tav>
                                        <p:tav tm="100000">
                                          <p:val>
                                            <p:strVal val="1+ppt_w/2"/>
                                          </p:val>
                                        </p:tav>
                                      </p:tavLst>
                                    </p:anim>
                                    <p:anim calcmode="lin" valueType="num">
                                      <p:cBhvr additive="base">
                                        <p:cTn id="243" dur="3000"/>
                                        <p:tgtEl>
                                          <p:spTgt spid="11"/>
                                        </p:tgtEl>
                                        <p:attrNameLst>
                                          <p:attrName>ppt_y</p:attrName>
                                        </p:attrNameLst>
                                      </p:cBhvr>
                                      <p:tavLst>
                                        <p:tav tm="0">
                                          <p:val>
                                            <p:strVal val="ppt_y"/>
                                          </p:val>
                                        </p:tav>
                                        <p:tav tm="100000">
                                          <p:val>
                                            <p:strVal val="ppt_y"/>
                                          </p:val>
                                        </p:tav>
                                      </p:tavLst>
                                    </p:anim>
                                    <p:set>
                                      <p:cBhvr>
                                        <p:cTn id="244" dur="1" fill="hold">
                                          <p:stCondLst>
                                            <p:cond delay="2999"/>
                                          </p:stCondLst>
                                        </p:cTn>
                                        <p:tgtEl>
                                          <p:spTgt spid="11"/>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13"/>
                                        </p:tgtEl>
                                        <p:attrNameLst>
                                          <p:attrName>ppt_x</p:attrName>
                                        </p:attrNameLst>
                                      </p:cBhvr>
                                      <p:tavLst>
                                        <p:tav tm="0">
                                          <p:val>
                                            <p:strVal val="ppt_x"/>
                                          </p:val>
                                        </p:tav>
                                        <p:tav tm="100000">
                                          <p:val>
                                            <p:strVal val="1+ppt_w/2"/>
                                          </p:val>
                                        </p:tav>
                                      </p:tavLst>
                                    </p:anim>
                                    <p:anim calcmode="lin" valueType="num">
                                      <p:cBhvr additive="base">
                                        <p:cTn id="247" dur="3000"/>
                                        <p:tgtEl>
                                          <p:spTgt spid="13"/>
                                        </p:tgtEl>
                                        <p:attrNameLst>
                                          <p:attrName>ppt_y</p:attrName>
                                        </p:attrNameLst>
                                      </p:cBhvr>
                                      <p:tavLst>
                                        <p:tav tm="0">
                                          <p:val>
                                            <p:strVal val="ppt_y"/>
                                          </p:val>
                                        </p:tav>
                                        <p:tav tm="100000">
                                          <p:val>
                                            <p:strVal val="ppt_y"/>
                                          </p:val>
                                        </p:tav>
                                      </p:tavLst>
                                    </p:anim>
                                    <p:set>
                                      <p:cBhvr>
                                        <p:cTn id="248" dur="1" fill="hold">
                                          <p:stCondLst>
                                            <p:cond delay="2999"/>
                                          </p:stCondLst>
                                        </p:cTn>
                                        <p:tgtEl>
                                          <p:spTgt spid="13"/>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1+ppt_w/2"/>
                                          </p:val>
                                        </p:tav>
                                      </p:tavLst>
                                    </p:anim>
                                    <p:anim calcmode="lin" valueType="num">
                                      <p:cBhvr additive="base">
                                        <p:cTn id="251" dur="3000"/>
                                        <p:tgtEl>
                                          <p:spTgt spid="16"/>
                                        </p:tgtEl>
                                        <p:attrNameLst>
                                          <p:attrName>ppt_y</p:attrName>
                                        </p:attrNameLst>
                                      </p:cBhvr>
                                      <p:tavLst>
                                        <p:tav tm="0">
                                          <p:val>
                                            <p:strVal val="ppt_y"/>
                                          </p:val>
                                        </p:tav>
                                        <p:tav tm="100000">
                                          <p:val>
                                            <p:strVal val="ppt_y"/>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17"/>
                                        </p:tgtEl>
                                        <p:attrNameLst>
                                          <p:attrName>ppt_x</p:attrName>
                                        </p:attrNameLst>
                                      </p:cBhvr>
                                      <p:tavLst>
                                        <p:tav tm="0">
                                          <p:val>
                                            <p:strVal val="ppt_x"/>
                                          </p:val>
                                        </p:tav>
                                        <p:tav tm="100000">
                                          <p:val>
                                            <p:strVal val="1+ppt_w/2"/>
                                          </p:val>
                                        </p:tav>
                                      </p:tavLst>
                                    </p:anim>
                                    <p:anim calcmode="lin" valueType="num">
                                      <p:cBhvr additive="base">
                                        <p:cTn id="255" dur="3000"/>
                                        <p:tgtEl>
                                          <p:spTgt spid="17"/>
                                        </p:tgtEl>
                                        <p:attrNameLst>
                                          <p:attrName>ppt_y</p:attrName>
                                        </p:attrNameLst>
                                      </p:cBhvr>
                                      <p:tavLst>
                                        <p:tav tm="0">
                                          <p:val>
                                            <p:strVal val="ppt_y"/>
                                          </p:val>
                                        </p:tav>
                                        <p:tav tm="100000">
                                          <p:val>
                                            <p:strVal val="ppt_y"/>
                                          </p:val>
                                        </p:tav>
                                      </p:tavLst>
                                    </p:anim>
                                    <p:set>
                                      <p:cBhvr>
                                        <p:cTn id="256" dur="1" fill="hold">
                                          <p:stCondLst>
                                            <p:cond delay="2999"/>
                                          </p:stCondLst>
                                        </p:cTn>
                                        <p:tgtEl>
                                          <p:spTgt spid="17"/>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19"/>
                                        </p:tgtEl>
                                        <p:attrNameLst>
                                          <p:attrName>ppt_x</p:attrName>
                                        </p:attrNameLst>
                                      </p:cBhvr>
                                      <p:tavLst>
                                        <p:tav tm="0">
                                          <p:val>
                                            <p:strVal val="ppt_x"/>
                                          </p:val>
                                        </p:tav>
                                        <p:tav tm="100000">
                                          <p:val>
                                            <p:strVal val="1+ppt_w/2"/>
                                          </p:val>
                                        </p:tav>
                                      </p:tavLst>
                                    </p:anim>
                                    <p:anim calcmode="lin" valueType="num">
                                      <p:cBhvr additive="base">
                                        <p:cTn id="259" dur="3000"/>
                                        <p:tgtEl>
                                          <p:spTgt spid="19"/>
                                        </p:tgtEl>
                                        <p:attrNameLst>
                                          <p:attrName>ppt_y</p:attrName>
                                        </p:attrNameLst>
                                      </p:cBhvr>
                                      <p:tavLst>
                                        <p:tav tm="0">
                                          <p:val>
                                            <p:strVal val="ppt_y"/>
                                          </p:val>
                                        </p:tav>
                                        <p:tav tm="100000">
                                          <p:val>
                                            <p:strVal val="ppt_y"/>
                                          </p:val>
                                        </p:tav>
                                      </p:tavLst>
                                    </p:anim>
                                    <p:set>
                                      <p:cBhvr>
                                        <p:cTn id="260" dur="1" fill="hold">
                                          <p:stCondLst>
                                            <p:cond delay="2999"/>
                                          </p:stCondLst>
                                        </p:cTn>
                                        <p:tgtEl>
                                          <p:spTgt spid="19"/>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22"/>
                                        </p:tgtEl>
                                        <p:attrNameLst>
                                          <p:attrName>ppt_x</p:attrName>
                                        </p:attrNameLst>
                                      </p:cBhvr>
                                      <p:tavLst>
                                        <p:tav tm="0">
                                          <p:val>
                                            <p:strVal val="ppt_x"/>
                                          </p:val>
                                        </p:tav>
                                        <p:tav tm="100000">
                                          <p:val>
                                            <p:strVal val="1+ppt_w/2"/>
                                          </p:val>
                                        </p:tav>
                                      </p:tavLst>
                                    </p:anim>
                                    <p:anim calcmode="lin" valueType="num">
                                      <p:cBhvr additive="base">
                                        <p:cTn id="263" dur="3000"/>
                                        <p:tgtEl>
                                          <p:spTgt spid="22"/>
                                        </p:tgtEl>
                                        <p:attrNameLst>
                                          <p:attrName>ppt_y</p:attrName>
                                        </p:attrNameLst>
                                      </p:cBhvr>
                                      <p:tavLst>
                                        <p:tav tm="0">
                                          <p:val>
                                            <p:strVal val="ppt_y"/>
                                          </p:val>
                                        </p:tav>
                                        <p:tav tm="100000">
                                          <p:val>
                                            <p:strVal val="ppt_y"/>
                                          </p:val>
                                        </p:tav>
                                      </p:tavLst>
                                    </p:anim>
                                    <p:set>
                                      <p:cBhvr>
                                        <p:cTn id="264" dur="1" fill="hold">
                                          <p:stCondLst>
                                            <p:cond delay="2999"/>
                                          </p:stCondLst>
                                        </p:cTn>
                                        <p:tgtEl>
                                          <p:spTgt spid="22"/>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23"/>
                                        </p:tgtEl>
                                        <p:attrNameLst>
                                          <p:attrName>ppt_x</p:attrName>
                                        </p:attrNameLst>
                                      </p:cBhvr>
                                      <p:tavLst>
                                        <p:tav tm="0">
                                          <p:val>
                                            <p:strVal val="ppt_x"/>
                                          </p:val>
                                        </p:tav>
                                        <p:tav tm="100000">
                                          <p:val>
                                            <p:strVal val="1+ppt_w/2"/>
                                          </p:val>
                                        </p:tav>
                                      </p:tavLst>
                                    </p:anim>
                                    <p:anim calcmode="lin" valueType="num">
                                      <p:cBhvr additive="base">
                                        <p:cTn id="267" dur="3000"/>
                                        <p:tgtEl>
                                          <p:spTgt spid="23"/>
                                        </p:tgtEl>
                                        <p:attrNameLst>
                                          <p:attrName>ppt_y</p:attrName>
                                        </p:attrNameLst>
                                      </p:cBhvr>
                                      <p:tavLst>
                                        <p:tav tm="0">
                                          <p:val>
                                            <p:strVal val="ppt_y"/>
                                          </p:val>
                                        </p:tav>
                                        <p:tav tm="100000">
                                          <p:val>
                                            <p:strVal val="ppt_y"/>
                                          </p:val>
                                        </p:tav>
                                      </p:tavLst>
                                    </p:anim>
                                    <p:set>
                                      <p:cBhvr>
                                        <p:cTn id="268" dur="1" fill="hold">
                                          <p:stCondLst>
                                            <p:cond delay="2999"/>
                                          </p:stCondLst>
                                        </p:cTn>
                                        <p:tgtEl>
                                          <p:spTgt spid="23"/>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26"/>
                                        </p:tgtEl>
                                        <p:attrNameLst>
                                          <p:attrName>ppt_x</p:attrName>
                                        </p:attrNameLst>
                                      </p:cBhvr>
                                      <p:tavLst>
                                        <p:tav tm="0">
                                          <p:val>
                                            <p:strVal val="ppt_x"/>
                                          </p:val>
                                        </p:tav>
                                        <p:tav tm="100000">
                                          <p:val>
                                            <p:strVal val="1+ppt_w/2"/>
                                          </p:val>
                                        </p:tav>
                                      </p:tavLst>
                                    </p:anim>
                                    <p:anim calcmode="lin" valueType="num">
                                      <p:cBhvr additive="base">
                                        <p:cTn id="271" dur="3000"/>
                                        <p:tgtEl>
                                          <p:spTgt spid="26"/>
                                        </p:tgtEl>
                                        <p:attrNameLst>
                                          <p:attrName>ppt_y</p:attrName>
                                        </p:attrNameLst>
                                      </p:cBhvr>
                                      <p:tavLst>
                                        <p:tav tm="0">
                                          <p:val>
                                            <p:strVal val="ppt_y"/>
                                          </p:val>
                                        </p:tav>
                                        <p:tav tm="100000">
                                          <p:val>
                                            <p:strVal val="ppt_y"/>
                                          </p:val>
                                        </p:tav>
                                      </p:tavLst>
                                    </p:anim>
                                    <p:set>
                                      <p:cBhvr>
                                        <p:cTn id="272" dur="1" fill="hold">
                                          <p:stCondLst>
                                            <p:cond delay="2999"/>
                                          </p:stCondLst>
                                        </p:cTn>
                                        <p:tgtEl>
                                          <p:spTgt spid="26"/>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3"/>
                                        </p:tgtEl>
                                        <p:attrNameLst>
                                          <p:attrName>ppt_x</p:attrName>
                                        </p:attrNameLst>
                                      </p:cBhvr>
                                      <p:tavLst>
                                        <p:tav tm="0">
                                          <p:val>
                                            <p:strVal val="ppt_x"/>
                                          </p:val>
                                        </p:tav>
                                        <p:tav tm="100000">
                                          <p:val>
                                            <p:strVal val="0-ppt_w/2"/>
                                          </p:val>
                                        </p:tav>
                                      </p:tavLst>
                                    </p:anim>
                                    <p:anim calcmode="lin" valueType="num">
                                      <p:cBhvr additive="base">
                                        <p:cTn id="275" dur="3000"/>
                                        <p:tgtEl>
                                          <p:spTgt spid="3"/>
                                        </p:tgtEl>
                                        <p:attrNameLst>
                                          <p:attrName>ppt_y</p:attrName>
                                        </p:attrNameLst>
                                      </p:cBhvr>
                                      <p:tavLst>
                                        <p:tav tm="0">
                                          <p:val>
                                            <p:strVal val="ppt_y"/>
                                          </p:val>
                                        </p:tav>
                                        <p:tav tm="100000">
                                          <p:val>
                                            <p:strVal val="ppt_y"/>
                                          </p:val>
                                        </p:tav>
                                      </p:tavLst>
                                    </p:anim>
                                    <p:set>
                                      <p:cBhvr>
                                        <p:cTn id="276" dur="1" fill="hold">
                                          <p:stCondLst>
                                            <p:cond delay="2999"/>
                                          </p:stCondLst>
                                        </p:cTn>
                                        <p:tgtEl>
                                          <p:spTgt spid="3"/>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0-ppt_w/2"/>
                                          </p:val>
                                        </p:tav>
                                      </p:tavLst>
                                    </p:anim>
                                    <p:anim calcmode="lin" valueType="num">
                                      <p:cBhvr additive="base">
                                        <p:cTn id="279" dur="3000"/>
                                        <p:tgtEl>
                                          <p:spTgt spid="6"/>
                                        </p:tgtEl>
                                        <p:attrNameLst>
                                          <p:attrName>ppt_y</p:attrName>
                                        </p:attrNameLst>
                                      </p:cBhvr>
                                      <p:tavLst>
                                        <p:tav tm="0">
                                          <p:val>
                                            <p:strVal val="ppt_y"/>
                                          </p:val>
                                        </p:tav>
                                        <p:tav tm="100000">
                                          <p:val>
                                            <p:strVal val="ppt_y"/>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8"/>
                                        </p:tgtEl>
                                        <p:attrNameLst>
                                          <p:attrName>ppt_x</p:attrName>
                                        </p:attrNameLst>
                                      </p:cBhvr>
                                      <p:tavLst>
                                        <p:tav tm="0">
                                          <p:val>
                                            <p:strVal val="ppt_x"/>
                                          </p:val>
                                        </p:tav>
                                        <p:tav tm="100000">
                                          <p:val>
                                            <p:strVal val="0-ppt_w/2"/>
                                          </p:val>
                                        </p:tav>
                                      </p:tavLst>
                                    </p:anim>
                                    <p:anim calcmode="lin" valueType="num">
                                      <p:cBhvr additive="base">
                                        <p:cTn id="283" dur="3000"/>
                                        <p:tgtEl>
                                          <p:spTgt spid="8"/>
                                        </p:tgtEl>
                                        <p:attrNameLst>
                                          <p:attrName>ppt_y</p:attrName>
                                        </p:attrNameLst>
                                      </p:cBhvr>
                                      <p:tavLst>
                                        <p:tav tm="0">
                                          <p:val>
                                            <p:strVal val="ppt_y"/>
                                          </p:val>
                                        </p:tav>
                                        <p:tav tm="100000">
                                          <p:val>
                                            <p:strVal val="ppt_y"/>
                                          </p:val>
                                        </p:tav>
                                      </p:tavLst>
                                    </p:anim>
                                    <p:set>
                                      <p:cBhvr>
                                        <p:cTn id="284" dur="1" fill="hold">
                                          <p:stCondLst>
                                            <p:cond delay="2999"/>
                                          </p:stCondLst>
                                        </p:cTn>
                                        <p:tgtEl>
                                          <p:spTgt spid="8"/>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9"/>
                                        </p:tgtEl>
                                        <p:attrNameLst>
                                          <p:attrName>ppt_x</p:attrName>
                                        </p:attrNameLst>
                                      </p:cBhvr>
                                      <p:tavLst>
                                        <p:tav tm="0">
                                          <p:val>
                                            <p:strVal val="ppt_x"/>
                                          </p:val>
                                        </p:tav>
                                        <p:tav tm="100000">
                                          <p:val>
                                            <p:strVal val="0-ppt_w/2"/>
                                          </p:val>
                                        </p:tav>
                                      </p:tavLst>
                                    </p:anim>
                                    <p:anim calcmode="lin" valueType="num">
                                      <p:cBhvr additive="base">
                                        <p:cTn id="287" dur="3000"/>
                                        <p:tgtEl>
                                          <p:spTgt spid="9"/>
                                        </p:tgtEl>
                                        <p:attrNameLst>
                                          <p:attrName>ppt_y</p:attrName>
                                        </p:attrNameLst>
                                      </p:cBhvr>
                                      <p:tavLst>
                                        <p:tav tm="0">
                                          <p:val>
                                            <p:strVal val="ppt_y"/>
                                          </p:val>
                                        </p:tav>
                                        <p:tav tm="100000">
                                          <p:val>
                                            <p:strVal val="ppt_y"/>
                                          </p:val>
                                        </p:tav>
                                      </p:tavLst>
                                    </p:anim>
                                    <p:set>
                                      <p:cBhvr>
                                        <p:cTn id="288" dur="1" fill="hold">
                                          <p:stCondLst>
                                            <p:cond delay="2999"/>
                                          </p:stCondLst>
                                        </p:cTn>
                                        <p:tgtEl>
                                          <p:spTgt spid="9"/>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12"/>
                                        </p:tgtEl>
                                        <p:attrNameLst>
                                          <p:attrName>ppt_x</p:attrName>
                                        </p:attrNameLst>
                                      </p:cBhvr>
                                      <p:tavLst>
                                        <p:tav tm="0">
                                          <p:val>
                                            <p:strVal val="ppt_x"/>
                                          </p:val>
                                        </p:tav>
                                        <p:tav tm="100000">
                                          <p:val>
                                            <p:strVal val="0-ppt_w/2"/>
                                          </p:val>
                                        </p:tav>
                                      </p:tavLst>
                                    </p:anim>
                                    <p:anim calcmode="lin" valueType="num">
                                      <p:cBhvr additive="base">
                                        <p:cTn id="291" dur="3000"/>
                                        <p:tgtEl>
                                          <p:spTgt spid="12"/>
                                        </p:tgtEl>
                                        <p:attrNameLst>
                                          <p:attrName>ppt_y</p:attrName>
                                        </p:attrNameLst>
                                      </p:cBhvr>
                                      <p:tavLst>
                                        <p:tav tm="0">
                                          <p:val>
                                            <p:strVal val="ppt_y"/>
                                          </p:val>
                                        </p:tav>
                                        <p:tav tm="100000">
                                          <p:val>
                                            <p:strVal val="ppt_y"/>
                                          </p:val>
                                        </p:tav>
                                      </p:tavLst>
                                    </p:anim>
                                    <p:set>
                                      <p:cBhvr>
                                        <p:cTn id="292" dur="1" fill="hold">
                                          <p:stCondLst>
                                            <p:cond delay="2999"/>
                                          </p:stCondLst>
                                        </p:cTn>
                                        <p:tgtEl>
                                          <p:spTgt spid="12"/>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14"/>
                                        </p:tgtEl>
                                        <p:attrNameLst>
                                          <p:attrName>ppt_x</p:attrName>
                                        </p:attrNameLst>
                                      </p:cBhvr>
                                      <p:tavLst>
                                        <p:tav tm="0">
                                          <p:val>
                                            <p:strVal val="ppt_x"/>
                                          </p:val>
                                        </p:tav>
                                        <p:tav tm="100000">
                                          <p:val>
                                            <p:strVal val="0-ppt_w/2"/>
                                          </p:val>
                                        </p:tav>
                                      </p:tavLst>
                                    </p:anim>
                                    <p:anim calcmode="lin" valueType="num">
                                      <p:cBhvr additive="base">
                                        <p:cTn id="295" dur="3000"/>
                                        <p:tgtEl>
                                          <p:spTgt spid="14"/>
                                        </p:tgtEl>
                                        <p:attrNameLst>
                                          <p:attrName>ppt_y</p:attrName>
                                        </p:attrNameLst>
                                      </p:cBhvr>
                                      <p:tavLst>
                                        <p:tav tm="0">
                                          <p:val>
                                            <p:strVal val="ppt_y"/>
                                          </p:val>
                                        </p:tav>
                                        <p:tav tm="100000">
                                          <p:val>
                                            <p:strVal val="ppt_y"/>
                                          </p:val>
                                        </p:tav>
                                      </p:tavLst>
                                    </p:anim>
                                    <p:set>
                                      <p:cBhvr>
                                        <p:cTn id="296" dur="1" fill="hold">
                                          <p:stCondLst>
                                            <p:cond delay="2999"/>
                                          </p:stCondLst>
                                        </p:cTn>
                                        <p:tgtEl>
                                          <p:spTgt spid="14"/>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15"/>
                                        </p:tgtEl>
                                        <p:attrNameLst>
                                          <p:attrName>ppt_x</p:attrName>
                                        </p:attrNameLst>
                                      </p:cBhvr>
                                      <p:tavLst>
                                        <p:tav tm="0">
                                          <p:val>
                                            <p:strVal val="ppt_x"/>
                                          </p:val>
                                        </p:tav>
                                        <p:tav tm="100000">
                                          <p:val>
                                            <p:strVal val="0-ppt_w/2"/>
                                          </p:val>
                                        </p:tav>
                                      </p:tavLst>
                                    </p:anim>
                                    <p:anim calcmode="lin" valueType="num">
                                      <p:cBhvr additive="base">
                                        <p:cTn id="299" dur="3000"/>
                                        <p:tgtEl>
                                          <p:spTgt spid="15"/>
                                        </p:tgtEl>
                                        <p:attrNameLst>
                                          <p:attrName>ppt_y</p:attrName>
                                        </p:attrNameLst>
                                      </p:cBhvr>
                                      <p:tavLst>
                                        <p:tav tm="0">
                                          <p:val>
                                            <p:strVal val="ppt_y"/>
                                          </p:val>
                                        </p:tav>
                                        <p:tav tm="100000">
                                          <p:val>
                                            <p:strVal val="ppt_y"/>
                                          </p:val>
                                        </p:tav>
                                      </p:tavLst>
                                    </p:anim>
                                    <p:set>
                                      <p:cBhvr>
                                        <p:cTn id="300" dur="1" fill="hold">
                                          <p:stCondLst>
                                            <p:cond delay="2999"/>
                                          </p:stCondLst>
                                        </p:cTn>
                                        <p:tgtEl>
                                          <p:spTgt spid="15"/>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18"/>
                                        </p:tgtEl>
                                        <p:attrNameLst>
                                          <p:attrName>ppt_x</p:attrName>
                                        </p:attrNameLst>
                                      </p:cBhvr>
                                      <p:tavLst>
                                        <p:tav tm="0">
                                          <p:val>
                                            <p:strVal val="ppt_x"/>
                                          </p:val>
                                        </p:tav>
                                        <p:tav tm="100000">
                                          <p:val>
                                            <p:strVal val="0-ppt_w/2"/>
                                          </p:val>
                                        </p:tav>
                                      </p:tavLst>
                                    </p:anim>
                                    <p:anim calcmode="lin" valueType="num">
                                      <p:cBhvr additive="base">
                                        <p:cTn id="303" dur="3000"/>
                                        <p:tgtEl>
                                          <p:spTgt spid="18"/>
                                        </p:tgtEl>
                                        <p:attrNameLst>
                                          <p:attrName>ppt_y</p:attrName>
                                        </p:attrNameLst>
                                      </p:cBhvr>
                                      <p:tavLst>
                                        <p:tav tm="0">
                                          <p:val>
                                            <p:strVal val="ppt_y"/>
                                          </p:val>
                                        </p:tav>
                                        <p:tav tm="100000">
                                          <p:val>
                                            <p:strVal val="ppt_y"/>
                                          </p:val>
                                        </p:tav>
                                      </p:tavLst>
                                    </p:anim>
                                    <p:set>
                                      <p:cBhvr>
                                        <p:cTn id="304" dur="1" fill="hold">
                                          <p:stCondLst>
                                            <p:cond delay="2999"/>
                                          </p:stCondLst>
                                        </p:cTn>
                                        <p:tgtEl>
                                          <p:spTgt spid="18"/>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20"/>
                                        </p:tgtEl>
                                        <p:attrNameLst>
                                          <p:attrName>ppt_x</p:attrName>
                                        </p:attrNameLst>
                                      </p:cBhvr>
                                      <p:tavLst>
                                        <p:tav tm="0">
                                          <p:val>
                                            <p:strVal val="ppt_x"/>
                                          </p:val>
                                        </p:tav>
                                        <p:tav tm="100000">
                                          <p:val>
                                            <p:strVal val="0-ppt_w/2"/>
                                          </p:val>
                                        </p:tav>
                                      </p:tavLst>
                                    </p:anim>
                                    <p:anim calcmode="lin" valueType="num">
                                      <p:cBhvr additive="base">
                                        <p:cTn id="307" dur="3000"/>
                                        <p:tgtEl>
                                          <p:spTgt spid="20"/>
                                        </p:tgtEl>
                                        <p:attrNameLst>
                                          <p:attrName>ppt_y</p:attrName>
                                        </p:attrNameLst>
                                      </p:cBhvr>
                                      <p:tavLst>
                                        <p:tav tm="0">
                                          <p:val>
                                            <p:strVal val="ppt_y"/>
                                          </p:val>
                                        </p:tav>
                                        <p:tav tm="100000">
                                          <p:val>
                                            <p:strVal val="ppt_y"/>
                                          </p:val>
                                        </p:tav>
                                      </p:tavLst>
                                    </p:anim>
                                    <p:set>
                                      <p:cBhvr>
                                        <p:cTn id="308" dur="1" fill="hold">
                                          <p:stCondLst>
                                            <p:cond delay="2999"/>
                                          </p:stCondLst>
                                        </p:cTn>
                                        <p:tgtEl>
                                          <p:spTgt spid="20"/>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21"/>
                                        </p:tgtEl>
                                        <p:attrNameLst>
                                          <p:attrName>ppt_x</p:attrName>
                                        </p:attrNameLst>
                                      </p:cBhvr>
                                      <p:tavLst>
                                        <p:tav tm="0">
                                          <p:val>
                                            <p:strVal val="ppt_x"/>
                                          </p:val>
                                        </p:tav>
                                        <p:tav tm="100000">
                                          <p:val>
                                            <p:strVal val="0-ppt_w/2"/>
                                          </p:val>
                                        </p:tav>
                                      </p:tavLst>
                                    </p:anim>
                                    <p:anim calcmode="lin" valueType="num">
                                      <p:cBhvr additive="base">
                                        <p:cTn id="311" dur="3000"/>
                                        <p:tgtEl>
                                          <p:spTgt spid="21"/>
                                        </p:tgtEl>
                                        <p:attrNameLst>
                                          <p:attrName>ppt_y</p:attrName>
                                        </p:attrNameLst>
                                      </p:cBhvr>
                                      <p:tavLst>
                                        <p:tav tm="0">
                                          <p:val>
                                            <p:strVal val="ppt_y"/>
                                          </p:val>
                                        </p:tav>
                                        <p:tav tm="100000">
                                          <p:val>
                                            <p:strVal val="ppt_y"/>
                                          </p:val>
                                        </p:tav>
                                      </p:tavLst>
                                    </p:anim>
                                    <p:set>
                                      <p:cBhvr>
                                        <p:cTn id="312" dur="1" fill="hold">
                                          <p:stCondLst>
                                            <p:cond delay="2999"/>
                                          </p:stCondLst>
                                        </p:cTn>
                                        <p:tgtEl>
                                          <p:spTgt spid="21"/>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24"/>
                                        </p:tgtEl>
                                        <p:attrNameLst>
                                          <p:attrName>ppt_x</p:attrName>
                                        </p:attrNameLst>
                                      </p:cBhvr>
                                      <p:tavLst>
                                        <p:tav tm="0">
                                          <p:val>
                                            <p:strVal val="ppt_x"/>
                                          </p:val>
                                        </p:tav>
                                        <p:tav tm="100000">
                                          <p:val>
                                            <p:strVal val="0-ppt_w/2"/>
                                          </p:val>
                                        </p:tav>
                                      </p:tavLst>
                                    </p:anim>
                                    <p:anim calcmode="lin" valueType="num">
                                      <p:cBhvr additive="base">
                                        <p:cTn id="315" dur="3000"/>
                                        <p:tgtEl>
                                          <p:spTgt spid="24"/>
                                        </p:tgtEl>
                                        <p:attrNameLst>
                                          <p:attrName>ppt_y</p:attrName>
                                        </p:attrNameLst>
                                      </p:cBhvr>
                                      <p:tavLst>
                                        <p:tav tm="0">
                                          <p:val>
                                            <p:strVal val="ppt_y"/>
                                          </p:val>
                                        </p:tav>
                                        <p:tav tm="100000">
                                          <p:val>
                                            <p:strVal val="ppt_y"/>
                                          </p:val>
                                        </p:tav>
                                      </p:tavLst>
                                    </p:anim>
                                    <p:set>
                                      <p:cBhvr>
                                        <p:cTn id="316" dur="1" fill="hold">
                                          <p:stCondLst>
                                            <p:cond delay="2999"/>
                                          </p:stCondLst>
                                        </p:cTn>
                                        <p:tgtEl>
                                          <p:spTgt spid="24"/>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25"/>
                                        </p:tgtEl>
                                        <p:attrNameLst>
                                          <p:attrName>ppt_x</p:attrName>
                                        </p:attrNameLst>
                                      </p:cBhvr>
                                      <p:tavLst>
                                        <p:tav tm="0">
                                          <p:val>
                                            <p:strVal val="ppt_x"/>
                                          </p:val>
                                        </p:tav>
                                        <p:tav tm="100000">
                                          <p:val>
                                            <p:strVal val="0-ppt_w/2"/>
                                          </p:val>
                                        </p:tav>
                                      </p:tavLst>
                                    </p:anim>
                                    <p:anim calcmode="lin" valueType="num">
                                      <p:cBhvr additive="base">
                                        <p:cTn id="319" dur="3000"/>
                                        <p:tgtEl>
                                          <p:spTgt spid="25"/>
                                        </p:tgtEl>
                                        <p:attrNameLst>
                                          <p:attrName>ppt_y</p:attrName>
                                        </p:attrNameLst>
                                      </p:cBhvr>
                                      <p:tavLst>
                                        <p:tav tm="0">
                                          <p:val>
                                            <p:strVal val="ppt_y"/>
                                          </p:val>
                                        </p:tav>
                                        <p:tav tm="100000">
                                          <p:val>
                                            <p:strVal val="ppt_y"/>
                                          </p:val>
                                        </p:tav>
                                      </p:tavLst>
                                    </p:anim>
                                    <p:set>
                                      <p:cBhvr>
                                        <p:cTn id="320" dur="1" fill="hold">
                                          <p:stCondLst>
                                            <p:cond delay="2999"/>
                                          </p:stCondLst>
                                        </p:cTn>
                                        <p:tgtEl>
                                          <p:spTgt spid="25"/>
                                        </p:tgtEl>
                                        <p:attrNameLst>
                                          <p:attrName>style.visibility</p:attrName>
                                        </p:attrNameLst>
                                      </p:cBhvr>
                                      <p:to>
                                        <p:strVal val="hidden"/>
                                      </p:to>
                                    </p:set>
                                  </p:childTnLst>
                                </p:cTn>
                              </p:par>
                              <p:par>
                                <p:cTn id="321" presetID="8" presetClass="emph" presetSubtype="0" fill="hold" grpId="3" nodeType="withEffect">
                                  <p:stCondLst>
                                    <p:cond delay="0"/>
                                  </p:stCondLst>
                                  <p:childTnLst>
                                    <p:animRot by="-21600000">
                                      <p:cBhvr>
                                        <p:cTn id="322" dur="3000" fill="hold"/>
                                        <p:tgtEl>
                                          <p:spTgt spid="3"/>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6"/>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8"/>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9"/>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12"/>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14"/>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15"/>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18"/>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0"/>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21"/>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24"/>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25"/>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4"/>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5"/>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7"/>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0"/>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1"/>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3"/>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6"/>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7"/>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19"/>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22"/>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3"/>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6"/>
                                        </p:tgtEl>
                                        <p:attrNameLst>
                                          <p:attrName>r</p:attrName>
                                        </p:attrNameLst>
                                      </p:cBhvr>
                                    </p:animRot>
                                  </p:childTnLst>
                                </p:cTn>
                              </p:par>
                              <p:par>
                                <p:cTn id="369" presetID="17" presetClass="entr" presetSubtype="10"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ppt_w</p:attrName>
                                        </p:attrNameLst>
                                      </p:cBhvr>
                                      <p:tavLst>
                                        <p:tav tm="0">
                                          <p:val>
                                            <p:fltVal val="0"/>
                                          </p:val>
                                        </p:tav>
                                        <p:tav tm="100000">
                                          <p:val>
                                            <p:strVal val="#ppt_w"/>
                                          </p:val>
                                        </p:tav>
                                      </p:tavLst>
                                    </p:anim>
                                    <p:anim calcmode="lin" valueType="num">
                                      <p:cBhvr>
                                        <p:cTn id="37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apetus_pl.ph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1571604"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286644"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857356" y="571486"/>
            <a:ext cx="142876" cy="392909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072330" y="642924"/>
            <a:ext cx="142876" cy="392909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071670" y="857238"/>
            <a:ext cx="142876" cy="342902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786578" y="928676"/>
            <a:ext cx="142876" cy="342902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357422" y="1071552"/>
            <a:ext cx="142876" cy="307183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572264" y="1142990"/>
            <a:ext cx="142876" cy="307183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643174" y="1357304"/>
            <a:ext cx="142876" cy="2643206"/>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286512" y="1428742"/>
            <a:ext cx="142876" cy="2643206"/>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928926" y="1643056"/>
            <a:ext cx="142876" cy="214314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072198" y="1714494"/>
            <a:ext cx="142876" cy="214314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214678" y="1857370"/>
            <a:ext cx="142876" cy="178595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857884" y="1928808"/>
            <a:ext cx="142876" cy="178595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00430" y="2071684"/>
            <a:ext cx="142876" cy="142876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643570" y="2071684"/>
            <a:ext cx="142876" cy="142876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86182" y="2214560"/>
            <a:ext cx="142876" cy="1143008"/>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429256" y="2214560"/>
            <a:ext cx="142876" cy="1143008"/>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071934" y="2285998"/>
            <a:ext cx="142876" cy="9286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214942" y="2285998"/>
            <a:ext cx="142876" cy="9286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357686" y="2357436"/>
            <a:ext cx="142876" cy="71438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628" y="2357436"/>
            <a:ext cx="142876" cy="714380"/>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4572000" y="2428874"/>
            <a:ext cx="142876" cy="57150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786314" y="2428874"/>
            <a:ext cx="142876" cy="57150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285852"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7572396"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000100"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7858148"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48"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8072462"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286776"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428596" y="285734"/>
            <a:ext cx="142876" cy="4500594"/>
          </a:xfrm>
          <a:prstGeom prst="rect">
            <a:avLst/>
          </a:prstGeom>
          <a:gradFill flip="none" rotWithShape="1">
            <a:gsLst>
              <a:gs pos="0">
                <a:schemeClr val="tx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1+#ppt_w/2"/>
                                          </p:val>
                                        </p:tav>
                                        <p:tav tm="100000">
                                          <p:val>
                                            <p:strVal val="#ppt_x"/>
                                          </p:val>
                                        </p:tav>
                                      </p:tavLst>
                                    </p:anim>
                                    <p:anim calcmode="lin" valueType="num">
                                      <p:cBhvr additive="base">
                                        <p:cTn id="47" dur="3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1+#ppt_w/2"/>
                                          </p:val>
                                        </p:tav>
                                        <p:tav tm="100000">
                                          <p:val>
                                            <p:strVal val="#ppt_x"/>
                                          </p:val>
                                        </p:tav>
                                      </p:tavLst>
                                    </p:anim>
                                    <p:anim calcmode="lin" valueType="num">
                                      <p:cBhvr additive="base">
                                        <p:cTn id="55" dur="30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3000" fill="hold"/>
                                        <p:tgtEl>
                                          <p:spTgt spid="27"/>
                                        </p:tgtEl>
                                        <p:attrNameLst>
                                          <p:attrName>ppt_x</p:attrName>
                                        </p:attrNameLst>
                                      </p:cBhvr>
                                      <p:tavLst>
                                        <p:tav tm="0">
                                          <p:val>
                                            <p:strVal val="1+#ppt_w/2"/>
                                          </p:val>
                                        </p:tav>
                                        <p:tav tm="100000">
                                          <p:val>
                                            <p:strVal val="#ppt_x"/>
                                          </p:val>
                                        </p:tav>
                                      </p:tavLst>
                                    </p:anim>
                                    <p:anim calcmode="lin" valueType="num">
                                      <p:cBhvr additive="base">
                                        <p:cTn id="59" dur="3000" fill="hold"/>
                                        <p:tgtEl>
                                          <p:spTgt spid="2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3000" fill="hold"/>
                                        <p:tgtEl>
                                          <p:spTgt spid="29"/>
                                        </p:tgtEl>
                                        <p:attrNameLst>
                                          <p:attrName>ppt_x</p:attrName>
                                        </p:attrNameLst>
                                      </p:cBhvr>
                                      <p:tavLst>
                                        <p:tav tm="0">
                                          <p:val>
                                            <p:strVal val="1+#ppt_w/2"/>
                                          </p:val>
                                        </p:tav>
                                        <p:tav tm="100000">
                                          <p:val>
                                            <p:strVal val="#ppt_x"/>
                                          </p:val>
                                        </p:tav>
                                      </p:tavLst>
                                    </p:anim>
                                    <p:anim calcmode="lin" valueType="num">
                                      <p:cBhvr additive="base">
                                        <p:cTn id="63" dur="3000" fill="hold"/>
                                        <p:tgtEl>
                                          <p:spTgt spid="29"/>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3000" fill="hold"/>
                                        <p:tgtEl>
                                          <p:spTgt spid="31"/>
                                        </p:tgtEl>
                                        <p:attrNameLst>
                                          <p:attrName>ppt_x</p:attrName>
                                        </p:attrNameLst>
                                      </p:cBhvr>
                                      <p:tavLst>
                                        <p:tav tm="0">
                                          <p:val>
                                            <p:strVal val="1+#ppt_w/2"/>
                                          </p:val>
                                        </p:tav>
                                        <p:tav tm="100000">
                                          <p:val>
                                            <p:strVal val="#ppt_x"/>
                                          </p:val>
                                        </p:tav>
                                      </p:tavLst>
                                    </p:anim>
                                    <p:anim calcmode="lin" valueType="num">
                                      <p:cBhvr additive="base">
                                        <p:cTn id="67" dur="3000" fill="hold"/>
                                        <p:tgtEl>
                                          <p:spTgt spid="31"/>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3000" fill="hold"/>
                                        <p:tgtEl>
                                          <p:spTgt spid="34"/>
                                        </p:tgtEl>
                                        <p:attrNameLst>
                                          <p:attrName>ppt_x</p:attrName>
                                        </p:attrNameLst>
                                      </p:cBhvr>
                                      <p:tavLst>
                                        <p:tav tm="0">
                                          <p:val>
                                            <p:strVal val="1+#ppt_w/2"/>
                                          </p:val>
                                        </p:tav>
                                        <p:tav tm="100000">
                                          <p:val>
                                            <p:strVal val="#ppt_x"/>
                                          </p:val>
                                        </p:tav>
                                      </p:tavLst>
                                    </p:anim>
                                    <p:anim calcmode="lin" valueType="num">
                                      <p:cBhvr additive="base">
                                        <p:cTn id="71" dur="3000" fill="hold"/>
                                        <p:tgtEl>
                                          <p:spTgt spid="34"/>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additive="base">
                                        <p:cTn id="74" dur="3000" fill="hold"/>
                                        <p:tgtEl>
                                          <p:spTgt spid="4"/>
                                        </p:tgtEl>
                                        <p:attrNameLst>
                                          <p:attrName>ppt_x</p:attrName>
                                        </p:attrNameLst>
                                      </p:cBhvr>
                                      <p:tavLst>
                                        <p:tav tm="0">
                                          <p:val>
                                            <p:strVal val="0-#ppt_w/2"/>
                                          </p:val>
                                        </p:tav>
                                        <p:tav tm="100000">
                                          <p:val>
                                            <p:strVal val="#ppt_x"/>
                                          </p:val>
                                        </p:tav>
                                      </p:tavLst>
                                    </p:anim>
                                    <p:anim calcmode="lin" valueType="num">
                                      <p:cBhvr additive="base">
                                        <p:cTn id="75" dur="3000" fill="hold"/>
                                        <p:tgtEl>
                                          <p:spTgt spid="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3000" fill="hold"/>
                                        <p:tgtEl>
                                          <p:spTgt spid="6"/>
                                        </p:tgtEl>
                                        <p:attrNameLst>
                                          <p:attrName>ppt_x</p:attrName>
                                        </p:attrNameLst>
                                      </p:cBhvr>
                                      <p:tavLst>
                                        <p:tav tm="0">
                                          <p:val>
                                            <p:strVal val="0-#ppt_w/2"/>
                                          </p:val>
                                        </p:tav>
                                        <p:tav tm="100000">
                                          <p:val>
                                            <p:strVal val="#ppt_x"/>
                                          </p:val>
                                        </p:tav>
                                      </p:tavLst>
                                    </p:anim>
                                    <p:anim calcmode="lin" valueType="num">
                                      <p:cBhvr additive="base">
                                        <p:cTn id="79" dur="3000" fill="hold"/>
                                        <p:tgtEl>
                                          <p:spTgt spid="6"/>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0-#ppt_w/2"/>
                                          </p:val>
                                        </p:tav>
                                        <p:tav tm="100000">
                                          <p:val>
                                            <p:strVal val="#ppt_x"/>
                                          </p:val>
                                        </p:tav>
                                      </p:tavLst>
                                    </p:anim>
                                    <p:anim calcmode="lin" valueType="num">
                                      <p:cBhvr additive="base">
                                        <p:cTn id="83" dur="3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0-#ppt_w/2"/>
                                          </p:val>
                                        </p:tav>
                                        <p:tav tm="100000">
                                          <p:val>
                                            <p:strVal val="#ppt_x"/>
                                          </p:val>
                                        </p:tav>
                                      </p:tavLst>
                                    </p:anim>
                                    <p:anim calcmode="lin" valueType="num">
                                      <p:cBhvr additive="base">
                                        <p:cTn id="87" dur="3000" fill="hold"/>
                                        <p:tgtEl>
                                          <p:spTgt spid="1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3000" fill="hold"/>
                                        <p:tgtEl>
                                          <p:spTgt spid="12"/>
                                        </p:tgtEl>
                                        <p:attrNameLst>
                                          <p:attrName>ppt_x</p:attrName>
                                        </p:attrNameLst>
                                      </p:cBhvr>
                                      <p:tavLst>
                                        <p:tav tm="0">
                                          <p:val>
                                            <p:strVal val="0-#ppt_w/2"/>
                                          </p:val>
                                        </p:tav>
                                        <p:tav tm="100000">
                                          <p:val>
                                            <p:strVal val="#ppt_x"/>
                                          </p:val>
                                        </p:tav>
                                      </p:tavLst>
                                    </p:anim>
                                    <p:anim calcmode="lin" valueType="num">
                                      <p:cBhvr additive="base">
                                        <p:cTn id="91" dur="3000" fill="hold"/>
                                        <p:tgtEl>
                                          <p:spTgt spid="12"/>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0-#ppt_w/2"/>
                                          </p:val>
                                        </p:tav>
                                        <p:tav tm="100000">
                                          <p:val>
                                            <p:strVal val="#ppt_x"/>
                                          </p:val>
                                        </p:tav>
                                      </p:tavLst>
                                    </p:anim>
                                    <p:anim calcmode="lin" valueType="num">
                                      <p:cBhvr additive="base">
                                        <p:cTn id="95" dur="3000" fill="hold"/>
                                        <p:tgtEl>
                                          <p:spTgt spid="1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0-#ppt_w/2"/>
                                          </p:val>
                                        </p:tav>
                                        <p:tav tm="100000">
                                          <p:val>
                                            <p:strVal val="#ppt_x"/>
                                          </p:val>
                                        </p:tav>
                                      </p:tavLst>
                                    </p:anim>
                                    <p:anim calcmode="lin" valueType="num">
                                      <p:cBhvr additive="base">
                                        <p:cTn id="99" dur="3000" fill="hold"/>
                                        <p:tgtEl>
                                          <p:spTgt spid="1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additive="base">
                                        <p:cTn id="102" dur="3000" fill="hold"/>
                                        <p:tgtEl>
                                          <p:spTgt spid="18"/>
                                        </p:tgtEl>
                                        <p:attrNameLst>
                                          <p:attrName>ppt_x</p:attrName>
                                        </p:attrNameLst>
                                      </p:cBhvr>
                                      <p:tavLst>
                                        <p:tav tm="0">
                                          <p:val>
                                            <p:strVal val="0-#ppt_w/2"/>
                                          </p:val>
                                        </p:tav>
                                        <p:tav tm="100000">
                                          <p:val>
                                            <p:strVal val="#ppt_x"/>
                                          </p:val>
                                        </p:tav>
                                      </p:tavLst>
                                    </p:anim>
                                    <p:anim calcmode="lin" valueType="num">
                                      <p:cBhvr additive="base">
                                        <p:cTn id="103" dur="3000" fill="hold"/>
                                        <p:tgtEl>
                                          <p:spTgt spid="1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3000" fill="hold"/>
                                        <p:tgtEl>
                                          <p:spTgt spid="20"/>
                                        </p:tgtEl>
                                        <p:attrNameLst>
                                          <p:attrName>ppt_x</p:attrName>
                                        </p:attrNameLst>
                                      </p:cBhvr>
                                      <p:tavLst>
                                        <p:tav tm="0">
                                          <p:val>
                                            <p:strVal val="0-#ppt_w/2"/>
                                          </p:val>
                                        </p:tav>
                                        <p:tav tm="100000">
                                          <p:val>
                                            <p:strVal val="#ppt_x"/>
                                          </p:val>
                                        </p:tav>
                                      </p:tavLst>
                                    </p:anim>
                                    <p:anim calcmode="lin" valueType="num">
                                      <p:cBhvr additive="base">
                                        <p:cTn id="107" dur="3000" fill="hold"/>
                                        <p:tgtEl>
                                          <p:spTgt spid="20"/>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3000" fill="hold"/>
                                        <p:tgtEl>
                                          <p:spTgt spid="22"/>
                                        </p:tgtEl>
                                        <p:attrNameLst>
                                          <p:attrName>ppt_x</p:attrName>
                                        </p:attrNameLst>
                                      </p:cBhvr>
                                      <p:tavLst>
                                        <p:tav tm="0">
                                          <p:val>
                                            <p:strVal val="0-#ppt_w/2"/>
                                          </p:val>
                                        </p:tav>
                                        <p:tav tm="100000">
                                          <p:val>
                                            <p:strVal val="#ppt_x"/>
                                          </p:val>
                                        </p:tav>
                                      </p:tavLst>
                                    </p:anim>
                                    <p:anim calcmode="lin" valueType="num">
                                      <p:cBhvr additive="base">
                                        <p:cTn id="111" dur="3000" fill="hold"/>
                                        <p:tgtEl>
                                          <p:spTgt spid="22"/>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0-#ppt_w/2"/>
                                          </p:val>
                                        </p:tav>
                                        <p:tav tm="100000">
                                          <p:val>
                                            <p:strVal val="#ppt_x"/>
                                          </p:val>
                                        </p:tav>
                                      </p:tavLst>
                                    </p:anim>
                                    <p:anim calcmode="lin" valueType="num">
                                      <p:cBhvr additive="base">
                                        <p:cTn id="115" dur="3000" fill="hold"/>
                                        <p:tgtEl>
                                          <p:spTgt spid="24"/>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26"/>
                                        </p:tgtEl>
                                        <p:attrNameLst>
                                          <p:attrName>style.visibility</p:attrName>
                                        </p:attrNameLst>
                                      </p:cBhvr>
                                      <p:to>
                                        <p:strVal val="visible"/>
                                      </p:to>
                                    </p:set>
                                    <p:anim calcmode="lin" valueType="num">
                                      <p:cBhvr additive="base">
                                        <p:cTn id="118" dur="3000" fill="hold"/>
                                        <p:tgtEl>
                                          <p:spTgt spid="26"/>
                                        </p:tgtEl>
                                        <p:attrNameLst>
                                          <p:attrName>ppt_x</p:attrName>
                                        </p:attrNameLst>
                                      </p:cBhvr>
                                      <p:tavLst>
                                        <p:tav tm="0">
                                          <p:val>
                                            <p:strVal val="0-#ppt_w/2"/>
                                          </p:val>
                                        </p:tav>
                                        <p:tav tm="100000">
                                          <p:val>
                                            <p:strVal val="#ppt_x"/>
                                          </p:val>
                                        </p:tav>
                                      </p:tavLst>
                                    </p:anim>
                                    <p:anim calcmode="lin" valueType="num">
                                      <p:cBhvr additive="base">
                                        <p:cTn id="119" dur="3000" fill="hold"/>
                                        <p:tgtEl>
                                          <p:spTgt spid="26"/>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3000" fill="hold"/>
                                        <p:tgtEl>
                                          <p:spTgt spid="28"/>
                                        </p:tgtEl>
                                        <p:attrNameLst>
                                          <p:attrName>ppt_x</p:attrName>
                                        </p:attrNameLst>
                                      </p:cBhvr>
                                      <p:tavLst>
                                        <p:tav tm="0">
                                          <p:val>
                                            <p:strVal val="0-#ppt_w/2"/>
                                          </p:val>
                                        </p:tav>
                                        <p:tav tm="100000">
                                          <p:val>
                                            <p:strVal val="#ppt_x"/>
                                          </p:val>
                                        </p:tav>
                                      </p:tavLst>
                                    </p:anim>
                                    <p:anim calcmode="lin" valueType="num">
                                      <p:cBhvr additive="base">
                                        <p:cTn id="123" dur="3000" fill="hold"/>
                                        <p:tgtEl>
                                          <p:spTgt spid="28"/>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 calcmode="lin" valueType="num">
                                      <p:cBhvr additive="base">
                                        <p:cTn id="126" dur="3000" fill="hold"/>
                                        <p:tgtEl>
                                          <p:spTgt spid="30"/>
                                        </p:tgtEl>
                                        <p:attrNameLst>
                                          <p:attrName>ppt_x</p:attrName>
                                        </p:attrNameLst>
                                      </p:cBhvr>
                                      <p:tavLst>
                                        <p:tav tm="0">
                                          <p:val>
                                            <p:strVal val="0-#ppt_w/2"/>
                                          </p:val>
                                        </p:tav>
                                        <p:tav tm="100000">
                                          <p:val>
                                            <p:strVal val="#ppt_x"/>
                                          </p:val>
                                        </p:tav>
                                      </p:tavLst>
                                    </p:anim>
                                    <p:anim calcmode="lin" valueType="num">
                                      <p:cBhvr additive="base">
                                        <p:cTn id="127" dur="3000" fill="hold"/>
                                        <p:tgtEl>
                                          <p:spTgt spid="30"/>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2"/>
                                        </p:tgtEl>
                                        <p:attrNameLst>
                                          <p:attrName>style.visibility</p:attrName>
                                        </p:attrNameLst>
                                      </p:cBhvr>
                                      <p:to>
                                        <p:strVal val="visible"/>
                                      </p:to>
                                    </p:set>
                                    <p:anim calcmode="lin" valueType="num">
                                      <p:cBhvr additive="base">
                                        <p:cTn id="130" dur="3000" fill="hold"/>
                                        <p:tgtEl>
                                          <p:spTgt spid="32"/>
                                        </p:tgtEl>
                                        <p:attrNameLst>
                                          <p:attrName>ppt_x</p:attrName>
                                        </p:attrNameLst>
                                      </p:cBhvr>
                                      <p:tavLst>
                                        <p:tav tm="0">
                                          <p:val>
                                            <p:strVal val="0-#ppt_w/2"/>
                                          </p:val>
                                        </p:tav>
                                        <p:tav tm="100000">
                                          <p:val>
                                            <p:strVal val="#ppt_x"/>
                                          </p:val>
                                        </p:tav>
                                      </p:tavLst>
                                    </p:anim>
                                    <p:anim calcmode="lin" valueType="num">
                                      <p:cBhvr additive="base">
                                        <p:cTn id="131" dur="3000" fill="hold"/>
                                        <p:tgtEl>
                                          <p:spTgt spid="32"/>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3000" fill="hold"/>
                                        <p:tgtEl>
                                          <p:spTgt spid="33"/>
                                        </p:tgtEl>
                                        <p:attrNameLst>
                                          <p:attrName>ppt_x</p:attrName>
                                        </p:attrNameLst>
                                      </p:cBhvr>
                                      <p:tavLst>
                                        <p:tav tm="0">
                                          <p:val>
                                            <p:strVal val="0-#ppt_w/2"/>
                                          </p:val>
                                        </p:tav>
                                        <p:tav tm="100000">
                                          <p:val>
                                            <p:strVal val="#ppt_x"/>
                                          </p:val>
                                        </p:tav>
                                      </p:tavLst>
                                    </p:anim>
                                    <p:anim calcmode="lin" valueType="num">
                                      <p:cBhvr additive="base">
                                        <p:cTn id="135" dur="3000" fill="hold"/>
                                        <p:tgtEl>
                                          <p:spTgt spid="33"/>
                                        </p:tgtEl>
                                        <p:attrNameLst>
                                          <p:attrName>ppt_y</p:attrName>
                                        </p:attrNameLst>
                                      </p:cBhvr>
                                      <p:tavLst>
                                        <p:tav tm="0">
                                          <p:val>
                                            <p:strVal val="#ppt_y"/>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3"/>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5"/>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4"/>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0"/>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6"/>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8"/>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0"/>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2"/>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3"/>
                                        </p:tgtEl>
                                        <p:attrNameLst>
                                          <p:attrName>r</p:attrName>
                                        </p:attrNameLst>
                                      </p:cBhvr>
                                    </p:animRot>
                                  </p:childTnLst>
                                </p:cTn>
                              </p:par>
                              <p:par>
                                <p:cTn id="200" presetID="5" presetClass="entr" presetSubtype="10" fill="hold" grpId="2"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checkerboard(across)">
                                      <p:cBhvr>
                                        <p:cTn id="202" dur="3000"/>
                                        <p:tgtEl>
                                          <p:spTgt spid="3"/>
                                        </p:tgtEl>
                                      </p:cBhvr>
                                    </p:animEffect>
                                  </p:childTnLst>
                                </p:cTn>
                              </p:par>
                              <p:par>
                                <p:cTn id="203" presetID="5" presetClass="entr" presetSubtype="10" fill="hold" grpId="2"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checkerboard(across)">
                                      <p:cBhvr>
                                        <p:cTn id="205" dur="3000"/>
                                        <p:tgtEl>
                                          <p:spTgt spid="4"/>
                                        </p:tgtEl>
                                      </p:cBhvr>
                                    </p:animEffect>
                                  </p:childTnLst>
                                </p:cTn>
                              </p:par>
                              <p:par>
                                <p:cTn id="206" presetID="5" presetClass="entr" presetSubtype="10" fill="hold" grpId="2"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checkerboard(across)">
                                      <p:cBhvr>
                                        <p:cTn id="208" dur="3000"/>
                                        <p:tgtEl>
                                          <p:spTgt spid="5"/>
                                        </p:tgtEl>
                                      </p:cBhvr>
                                    </p:animEffect>
                                  </p:childTnLst>
                                </p:cTn>
                              </p:par>
                              <p:par>
                                <p:cTn id="209" presetID="5" presetClass="entr" presetSubtype="10" fill="hold" grpId="2"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checkerboard(across)">
                                      <p:cBhvr>
                                        <p:cTn id="211" dur="3000"/>
                                        <p:tgtEl>
                                          <p:spTgt spid="6"/>
                                        </p:tgtEl>
                                      </p:cBhvr>
                                    </p:animEffect>
                                  </p:childTnLst>
                                </p:cTn>
                              </p:par>
                              <p:par>
                                <p:cTn id="212" presetID="5" presetClass="entr" presetSubtype="10" fill="hold" grpId="2"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checkerboard(across)">
                                      <p:cBhvr>
                                        <p:cTn id="214" dur="3000"/>
                                        <p:tgtEl>
                                          <p:spTgt spid="7"/>
                                        </p:tgtEl>
                                      </p:cBhvr>
                                    </p:animEffect>
                                  </p:childTnLst>
                                </p:cTn>
                              </p:par>
                              <p:par>
                                <p:cTn id="215" presetID="5" presetClass="entr" presetSubtype="10" fill="hold" grpId="2"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checkerboard(across)">
                                      <p:cBhvr>
                                        <p:cTn id="217" dur="3000"/>
                                        <p:tgtEl>
                                          <p:spTgt spid="8"/>
                                        </p:tgtEl>
                                      </p:cBhvr>
                                    </p:animEffect>
                                  </p:childTnLst>
                                </p:cTn>
                              </p:par>
                              <p:par>
                                <p:cTn id="218" presetID="5" presetClass="entr" presetSubtype="10" fill="hold" grpId="2"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checkerboard(across)">
                                      <p:cBhvr>
                                        <p:cTn id="220" dur="3000"/>
                                        <p:tgtEl>
                                          <p:spTgt spid="9"/>
                                        </p:tgtEl>
                                      </p:cBhvr>
                                    </p:animEffect>
                                  </p:childTnLst>
                                </p:cTn>
                              </p:par>
                              <p:par>
                                <p:cTn id="221" presetID="5" presetClass="entr" presetSubtype="10" fill="hold" grpId="2"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checkerboard(across)">
                                      <p:cBhvr>
                                        <p:cTn id="223" dur="3000"/>
                                        <p:tgtEl>
                                          <p:spTgt spid="10"/>
                                        </p:tgtEl>
                                      </p:cBhvr>
                                    </p:animEffect>
                                  </p:childTnLst>
                                </p:cTn>
                              </p:par>
                              <p:par>
                                <p:cTn id="224" presetID="5" presetClass="entr" presetSubtype="10" fill="hold" grpId="2"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checkerboard(across)">
                                      <p:cBhvr>
                                        <p:cTn id="226" dur="3000"/>
                                        <p:tgtEl>
                                          <p:spTgt spid="11"/>
                                        </p:tgtEl>
                                      </p:cBhvr>
                                    </p:animEffect>
                                  </p:childTnLst>
                                </p:cTn>
                              </p:par>
                              <p:par>
                                <p:cTn id="227" presetID="5" presetClass="entr" presetSubtype="10" fill="hold" grpId="2"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checkerboard(across)">
                                      <p:cBhvr>
                                        <p:cTn id="229" dur="3000"/>
                                        <p:tgtEl>
                                          <p:spTgt spid="12"/>
                                        </p:tgtEl>
                                      </p:cBhvr>
                                    </p:animEffect>
                                  </p:childTnLst>
                                </p:cTn>
                              </p:par>
                              <p:par>
                                <p:cTn id="230" presetID="5" presetClass="entr" presetSubtype="10" fill="hold" grpId="2"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checkerboard(across)">
                                      <p:cBhvr>
                                        <p:cTn id="232" dur="3000"/>
                                        <p:tgtEl>
                                          <p:spTgt spid="13"/>
                                        </p:tgtEl>
                                      </p:cBhvr>
                                    </p:animEffect>
                                  </p:childTnLst>
                                </p:cTn>
                              </p:par>
                              <p:par>
                                <p:cTn id="233" presetID="5" presetClass="entr" presetSubtype="10" fill="hold" grpId="2"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checkerboard(across)">
                                      <p:cBhvr>
                                        <p:cTn id="235" dur="3000"/>
                                        <p:tgtEl>
                                          <p:spTgt spid="14"/>
                                        </p:tgtEl>
                                      </p:cBhvr>
                                    </p:animEffect>
                                  </p:childTnLst>
                                </p:cTn>
                              </p:par>
                              <p:par>
                                <p:cTn id="236" presetID="5" presetClass="entr" presetSubtype="10" fill="hold" grpId="2"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checkerboard(across)">
                                      <p:cBhvr>
                                        <p:cTn id="238" dur="3000"/>
                                        <p:tgtEl>
                                          <p:spTgt spid="15"/>
                                        </p:tgtEl>
                                      </p:cBhvr>
                                    </p:animEffect>
                                  </p:childTnLst>
                                </p:cTn>
                              </p:par>
                              <p:par>
                                <p:cTn id="239" presetID="5" presetClass="entr" presetSubtype="10" fill="hold" grpId="2"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checkerboard(across)">
                                      <p:cBhvr>
                                        <p:cTn id="241" dur="3000"/>
                                        <p:tgtEl>
                                          <p:spTgt spid="16"/>
                                        </p:tgtEl>
                                      </p:cBhvr>
                                    </p:animEffect>
                                  </p:childTnLst>
                                </p:cTn>
                              </p:par>
                              <p:par>
                                <p:cTn id="242" presetID="5" presetClass="entr" presetSubtype="10"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checkerboard(across)">
                                      <p:cBhvr>
                                        <p:cTn id="247" dur="3000"/>
                                        <p:tgtEl>
                                          <p:spTgt spid="18"/>
                                        </p:tgtEl>
                                      </p:cBhvr>
                                    </p:animEffect>
                                  </p:childTnLst>
                                </p:cTn>
                              </p:par>
                              <p:par>
                                <p:cTn id="248" presetID="5" presetClass="entr" presetSubtype="10" fill="hold" grpId="2"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checkerboard(across)">
                                      <p:cBhvr>
                                        <p:cTn id="250" dur="3000"/>
                                        <p:tgtEl>
                                          <p:spTgt spid="19"/>
                                        </p:tgtEl>
                                      </p:cBhvr>
                                    </p:animEffect>
                                  </p:childTnLst>
                                </p:cTn>
                              </p:par>
                              <p:par>
                                <p:cTn id="251" presetID="5" presetClass="entr" presetSubtype="10" fill="hold" grpId="2"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checkerboard(across)">
                                      <p:cBhvr>
                                        <p:cTn id="253" dur="3000"/>
                                        <p:tgtEl>
                                          <p:spTgt spid="20"/>
                                        </p:tgtEl>
                                      </p:cBhvr>
                                    </p:animEffect>
                                  </p:childTnLst>
                                </p:cTn>
                              </p:par>
                              <p:par>
                                <p:cTn id="254" presetID="5" presetClass="entr" presetSubtype="10" fill="hold" grpId="2"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checkerboard(across)">
                                      <p:cBhvr>
                                        <p:cTn id="256" dur="3000"/>
                                        <p:tgtEl>
                                          <p:spTgt spid="21"/>
                                        </p:tgtEl>
                                      </p:cBhvr>
                                    </p:animEffect>
                                  </p:childTnLst>
                                </p:cTn>
                              </p:par>
                              <p:par>
                                <p:cTn id="257" presetID="5" presetClass="entr" presetSubtype="10" fill="hold" grpId="2"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checkerboard(across)">
                                      <p:cBhvr>
                                        <p:cTn id="259" dur="3000"/>
                                        <p:tgtEl>
                                          <p:spTgt spid="22"/>
                                        </p:tgtEl>
                                      </p:cBhvr>
                                    </p:animEffect>
                                  </p:childTnLst>
                                </p:cTn>
                              </p:par>
                              <p:par>
                                <p:cTn id="260" presetID="5" presetClass="entr" presetSubtype="10" fill="hold" grpId="2"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checkerboard(across)">
                                      <p:cBhvr>
                                        <p:cTn id="262" dur="3000"/>
                                        <p:tgtEl>
                                          <p:spTgt spid="23"/>
                                        </p:tgtEl>
                                      </p:cBhvr>
                                    </p:animEffect>
                                  </p:childTnLst>
                                </p:cTn>
                              </p:par>
                              <p:par>
                                <p:cTn id="263" presetID="5" presetClass="entr" presetSubtype="10" fill="hold" grpId="2"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checkerboard(across)">
                                      <p:cBhvr>
                                        <p:cTn id="265" dur="3000"/>
                                        <p:tgtEl>
                                          <p:spTgt spid="24"/>
                                        </p:tgtEl>
                                      </p:cBhvr>
                                    </p:animEffect>
                                  </p:childTnLst>
                                </p:cTn>
                              </p:par>
                              <p:par>
                                <p:cTn id="266" presetID="5" presetClass="entr" presetSubtype="10" fill="hold" grpId="2"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checkerboard(across)">
                                      <p:cBhvr>
                                        <p:cTn id="268" dur="3000"/>
                                        <p:tgtEl>
                                          <p:spTgt spid="25"/>
                                        </p:tgtEl>
                                      </p:cBhvr>
                                    </p:animEffect>
                                  </p:childTnLst>
                                </p:cTn>
                              </p:par>
                              <p:par>
                                <p:cTn id="269" presetID="5" presetClass="entr" presetSubtype="10" fill="hold" grpId="2"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checkerboard(across)">
                                      <p:cBhvr>
                                        <p:cTn id="271" dur="3000"/>
                                        <p:tgtEl>
                                          <p:spTgt spid="26"/>
                                        </p:tgtEl>
                                      </p:cBhvr>
                                    </p:animEffect>
                                  </p:childTnLst>
                                </p:cTn>
                              </p:par>
                              <p:par>
                                <p:cTn id="272" presetID="5" presetClass="entr" presetSubtype="10" fill="hold" grpId="2" nodeType="withEffect">
                                  <p:stCondLst>
                                    <p:cond delay="0"/>
                                  </p:stCondLst>
                                  <p:childTnLst>
                                    <p:set>
                                      <p:cBhvr>
                                        <p:cTn id="273" dur="1" fill="hold">
                                          <p:stCondLst>
                                            <p:cond delay="0"/>
                                          </p:stCondLst>
                                        </p:cTn>
                                        <p:tgtEl>
                                          <p:spTgt spid="27"/>
                                        </p:tgtEl>
                                        <p:attrNameLst>
                                          <p:attrName>style.visibility</p:attrName>
                                        </p:attrNameLst>
                                      </p:cBhvr>
                                      <p:to>
                                        <p:strVal val="visible"/>
                                      </p:to>
                                    </p:set>
                                    <p:animEffect transition="in" filter="checkerboard(across)">
                                      <p:cBhvr>
                                        <p:cTn id="274" dur="3000"/>
                                        <p:tgtEl>
                                          <p:spTgt spid="27"/>
                                        </p:tgtEl>
                                      </p:cBhvr>
                                    </p:animEffect>
                                  </p:childTnLst>
                                </p:cTn>
                              </p:par>
                              <p:par>
                                <p:cTn id="275" presetID="5" presetClass="entr" presetSubtype="10" fill="hold" grpId="2" nodeType="withEffect">
                                  <p:stCondLst>
                                    <p:cond delay="0"/>
                                  </p:stCondLst>
                                  <p:childTnLst>
                                    <p:set>
                                      <p:cBhvr>
                                        <p:cTn id="276" dur="1" fill="hold">
                                          <p:stCondLst>
                                            <p:cond delay="0"/>
                                          </p:stCondLst>
                                        </p:cTn>
                                        <p:tgtEl>
                                          <p:spTgt spid="28"/>
                                        </p:tgtEl>
                                        <p:attrNameLst>
                                          <p:attrName>style.visibility</p:attrName>
                                        </p:attrNameLst>
                                      </p:cBhvr>
                                      <p:to>
                                        <p:strVal val="visible"/>
                                      </p:to>
                                    </p:set>
                                    <p:animEffect transition="in" filter="checkerboard(across)">
                                      <p:cBhvr>
                                        <p:cTn id="277" dur="3000"/>
                                        <p:tgtEl>
                                          <p:spTgt spid="28"/>
                                        </p:tgtEl>
                                      </p:cBhvr>
                                    </p:animEffect>
                                  </p:childTnLst>
                                </p:cTn>
                              </p:par>
                              <p:par>
                                <p:cTn id="278" presetID="5" presetClass="entr" presetSubtype="10" fill="hold" grpId="2" nodeType="withEffect">
                                  <p:stCondLst>
                                    <p:cond delay="0"/>
                                  </p:stCondLst>
                                  <p:childTnLst>
                                    <p:set>
                                      <p:cBhvr>
                                        <p:cTn id="279" dur="1" fill="hold">
                                          <p:stCondLst>
                                            <p:cond delay="0"/>
                                          </p:stCondLst>
                                        </p:cTn>
                                        <p:tgtEl>
                                          <p:spTgt spid="29"/>
                                        </p:tgtEl>
                                        <p:attrNameLst>
                                          <p:attrName>style.visibility</p:attrName>
                                        </p:attrNameLst>
                                      </p:cBhvr>
                                      <p:to>
                                        <p:strVal val="visible"/>
                                      </p:to>
                                    </p:set>
                                    <p:animEffect transition="in" filter="checkerboard(across)">
                                      <p:cBhvr>
                                        <p:cTn id="280" dur="3000"/>
                                        <p:tgtEl>
                                          <p:spTgt spid="29"/>
                                        </p:tgtEl>
                                      </p:cBhvr>
                                    </p:animEffect>
                                  </p:childTnLst>
                                </p:cTn>
                              </p:par>
                              <p:par>
                                <p:cTn id="281" presetID="5" presetClass="entr" presetSubtype="10" fill="hold" grpId="2" nodeType="withEffect">
                                  <p:stCondLst>
                                    <p:cond delay="0"/>
                                  </p:stCondLst>
                                  <p:childTnLst>
                                    <p:set>
                                      <p:cBhvr>
                                        <p:cTn id="282" dur="1" fill="hold">
                                          <p:stCondLst>
                                            <p:cond delay="0"/>
                                          </p:stCondLst>
                                        </p:cTn>
                                        <p:tgtEl>
                                          <p:spTgt spid="30"/>
                                        </p:tgtEl>
                                        <p:attrNameLst>
                                          <p:attrName>style.visibility</p:attrName>
                                        </p:attrNameLst>
                                      </p:cBhvr>
                                      <p:to>
                                        <p:strVal val="visible"/>
                                      </p:to>
                                    </p:set>
                                    <p:animEffect transition="in" filter="checkerboard(across)">
                                      <p:cBhvr>
                                        <p:cTn id="283" dur="3000"/>
                                        <p:tgtEl>
                                          <p:spTgt spid="30"/>
                                        </p:tgtEl>
                                      </p:cBhvr>
                                    </p:animEffect>
                                  </p:childTnLst>
                                </p:cTn>
                              </p:par>
                              <p:par>
                                <p:cTn id="284" presetID="5" presetClass="entr" presetSubtype="10" fill="hold" grpId="2" nodeType="withEffect">
                                  <p:stCondLst>
                                    <p:cond delay="0"/>
                                  </p:stCondLst>
                                  <p:childTnLst>
                                    <p:set>
                                      <p:cBhvr>
                                        <p:cTn id="285" dur="1" fill="hold">
                                          <p:stCondLst>
                                            <p:cond delay="0"/>
                                          </p:stCondLst>
                                        </p:cTn>
                                        <p:tgtEl>
                                          <p:spTgt spid="31"/>
                                        </p:tgtEl>
                                        <p:attrNameLst>
                                          <p:attrName>style.visibility</p:attrName>
                                        </p:attrNameLst>
                                      </p:cBhvr>
                                      <p:to>
                                        <p:strVal val="visible"/>
                                      </p:to>
                                    </p:set>
                                    <p:animEffect transition="in" filter="checkerboard(across)">
                                      <p:cBhvr>
                                        <p:cTn id="286" dur="3000"/>
                                        <p:tgtEl>
                                          <p:spTgt spid="31"/>
                                        </p:tgtEl>
                                      </p:cBhvr>
                                    </p:animEffect>
                                  </p:childTnLst>
                                </p:cTn>
                              </p:par>
                              <p:par>
                                <p:cTn id="287" presetID="5" presetClass="entr" presetSubtype="10" fill="hold" grpId="2" nodeType="withEffect">
                                  <p:stCondLst>
                                    <p:cond delay="0"/>
                                  </p:stCondLst>
                                  <p:childTnLst>
                                    <p:set>
                                      <p:cBhvr>
                                        <p:cTn id="288" dur="1" fill="hold">
                                          <p:stCondLst>
                                            <p:cond delay="0"/>
                                          </p:stCondLst>
                                        </p:cTn>
                                        <p:tgtEl>
                                          <p:spTgt spid="32"/>
                                        </p:tgtEl>
                                        <p:attrNameLst>
                                          <p:attrName>style.visibility</p:attrName>
                                        </p:attrNameLst>
                                      </p:cBhvr>
                                      <p:to>
                                        <p:strVal val="visible"/>
                                      </p:to>
                                    </p:set>
                                    <p:animEffect transition="in" filter="checkerboard(across)">
                                      <p:cBhvr>
                                        <p:cTn id="289" dur="3000"/>
                                        <p:tgtEl>
                                          <p:spTgt spid="32"/>
                                        </p:tgtEl>
                                      </p:cBhvr>
                                    </p:animEffect>
                                  </p:childTnLst>
                                </p:cTn>
                              </p:par>
                              <p:par>
                                <p:cTn id="290" presetID="5" presetClass="entr" presetSubtype="10" fill="hold" grpId="2" nodeType="withEffect">
                                  <p:stCondLst>
                                    <p:cond delay="0"/>
                                  </p:stCondLst>
                                  <p:childTnLst>
                                    <p:set>
                                      <p:cBhvr>
                                        <p:cTn id="291" dur="1" fill="hold">
                                          <p:stCondLst>
                                            <p:cond delay="0"/>
                                          </p:stCondLst>
                                        </p:cTn>
                                        <p:tgtEl>
                                          <p:spTgt spid="33"/>
                                        </p:tgtEl>
                                        <p:attrNameLst>
                                          <p:attrName>style.visibility</p:attrName>
                                        </p:attrNameLst>
                                      </p:cBhvr>
                                      <p:to>
                                        <p:strVal val="visible"/>
                                      </p:to>
                                    </p:set>
                                    <p:animEffect transition="in" filter="checkerboard(across)">
                                      <p:cBhvr>
                                        <p:cTn id="292" dur="3000"/>
                                        <p:tgtEl>
                                          <p:spTgt spid="33"/>
                                        </p:tgtEl>
                                      </p:cBhvr>
                                    </p:animEffect>
                                  </p:childTnLst>
                                </p:cTn>
                              </p:par>
                              <p:par>
                                <p:cTn id="293" presetID="5" presetClass="entr" presetSubtype="10" fill="hold" grpId="2" nodeType="withEffect">
                                  <p:stCondLst>
                                    <p:cond delay="0"/>
                                  </p:stCondLst>
                                  <p:childTnLst>
                                    <p:set>
                                      <p:cBhvr>
                                        <p:cTn id="294" dur="1" fill="hold">
                                          <p:stCondLst>
                                            <p:cond delay="0"/>
                                          </p:stCondLst>
                                        </p:cTn>
                                        <p:tgtEl>
                                          <p:spTgt spid="34"/>
                                        </p:tgtEl>
                                        <p:attrNameLst>
                                          <p:attrName>style.visibility</p:attrName>
                                        </p:attrNameLst>
                                      </p:cBhvr>
                                      <p:to>
                                        <p:strVal val="visible"/>
                                      </p:to>
                                    </p:set>
                                    <p:animEffect transition="in" filter="checkerboard(across)">
                                      <p:cBhvr>
                                        <p:cTn id="295" dur="3000"/>
                                        <p:tgtEl>
                                          <p:spTgt spid="34"/>
                                        </p:tgtEl>
                                      </p:cBhvr>
                                    </p:animEffect>
                                  </p:childTnLst>
                                </p:cTn>
                              </p:par>
                            </p:childTnLst>
                          </p:cTn>
                        </p:par>
                        <p:par>
                          <p:cTn id="296" fill="hold">
                            <p:stCondLst>
                              <p:cond delay="3000"/>
                            </p:stCondLst>
                            <p:childTnLst>
                              <p:par>
                                <p:cTn id="297" presetID="2" presetClass="exit" presetSubtype="2" fill="hold" grpId="3" nodeType="afterEffect">
                                  <p:stCondLst>
                                    <p:cond delay="0"/>
                                  </p:stCondLst>
                                  <p:childTnLst>
                                    <p:anim calcmode="lin" valueType="num">
                                      <p:cBhvr additive="base">
                                        <p:cTn id="298" dur="3000"/>
                                        <p:tgtEl>
                                          <p:spTgt spid="3"/>
                                        </p:tgtEl>
                                        <p:attrNameLst>
                                          <p:attrName>ppt_x</p:attrName>
                                        </p:attrNameLst>
                                      </p:cBhvr>
                                      <p:tavLst>
                                        <p:tav tm="0">
                                          <p:val>
                                            <p:strVal val="ppt_x"/>
                                          </p:val>
                                        </p:tav>
                                        <p:tav tm="100000">
                                          <p:val>
                                            <p:strVal val="1+ppt_w/2"/>
                                          </p:val>
                                        </p:tav>
                                      </p:tavLst>
                                    </p:anim>
                                    <p:anim calcmode="lin" valueType="num">
                                      <p:cBhvr additive="base">
                                        <p:cTn id="299" dur="3000"/>
                                        <p:tgtEl>
                                          <p:spTgt spid="3"/>
                                        </p:tgtEl>
                                        <p:attrNameLst>
                                          <p:attrName>ppt_y</p:attrName>
                                        </p:attrNameLst>
                                      </p:cBhvr>
                                      <p:tavLst>
                                        <p:tav tm="0">
                                          <p:val>
                                            <p:strVal val="ppt_y"/>
                                          </p:val>
                                        </p:tav>
                                        <p:tav tm="100000">
                                          <p:val>
                                            <p:strVal val="ppt_y"/>
                                          </p:val>
                                        </p:tav>
                                      </p:tavLst>
                                    </p:anim>
                                    <p:set>
                                      <p:cBhvr>
                                        <p:cTn id="300" dur="1" fill="hold">
                                          <p:stCondLst>
                                            <p:cond delay="2999"/>
                                          </p:stCondLst>
                                        </p:cTn>
                                        <p:tgtEl>
                                          <p:spTgt spid="3"/>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5"/>
                                        </p:tgtEl>
                                        <p:attrNameLst>
                                          <p:attrName>ppt_x</p:attrName>
                                        </p:attrNameLst>
                                      </p:cBhvr>
                                      <p:tavLst>
                                        <p:tav tm="0">
                                          <p:val>
                                            <p:strVal val="ppt_x"/>
                                          </p:val>
                                        </p:tav>
                                        <p:tav tm="100000">
                                          <p:val>
                                            <p:strVal val="1+ppt_w/2"/>
                                          </p:val>
                                        </p:tav>
                                      </p:tavLst>
                                    </p:anim>
                                    <p:anim calcmode="lin" valueType="num">
                                      <p:cBhvr additive="base">
                                        <p:cTn id="303" dur="3000"/>
                                        <p:tgtEl>
                                          <p:spTgt spid="5"/>
                                        </p:tgtEl>
                                        <p:attrNameLst>
                                          <p:attrName>ppt_y</p:attrName>
                                        </p:attrNameLst>
                                      </p:cBhvr>
                                      <p:tavLst>
                                        <p:tav tm="0">
                                          <p:val>
                                            <p:strVal val="ppt_y"/>
                                          </p:val>
                                        </p:tav>
                                        <p:tav tm="100000">
                                          <p:val>
                                            <p:strVal val="ppt_y"/>
                                          </p:val>
                                        </p:tav>
                                      </p:tavLst>
                                    </p:anim>
                                    <p:set>
                                      <p:cBhvr>
                                        <p:cTn id="304" dur="1" fill="hold">
                                          <p:stCondLst>
                                            <p:cond delay="2999"/>
                                          </p:stCondLst>
                                        </p:cTn>
                                        <p:tgtEl>
                                          <p:spTgt spid="5"/>
                                        </p:tgtEl>
                                        <p:attrNameLst>
                                          <p:attrName>style.visibility</p:attrName>
                                        </p:attrNameLst>
                                      </p:cBhvr>
                                      <p:to>
                                        <p:strVal val="hidden"/>
                                      </p:to>
                                    </p:set>
                                  </p:childTnLst>
                                </p:cTn>
                              </p:par>
                              <p:par>
                                <p:cTn id="305" presetID="2" presetClass="exit" presetSubtype="2"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1+ppt_w/2"/>
                                          </p:val>
                                        </p:tav>
                                      </p:tavLst>
                                    </p:anim>
                                    <p:anim calcmode="lin" valueType="num">
                                      <p:cBhvr additive="base">
                                        <p:cTn id="307" dur="3000"/>
                                        <p:tgtEl>
                                          <p:spTgt spid="7"/>
                                        </p:tgtEl>
                                        <p:attrNameLst>
                                          <p:attrName>ppt_y</p:attrName>
                                        </p:attrNameLst>
                                      </p:cBhvr>
                                      <p:tavLst>
                                        <p:tav tm="0">
                                          <p:val>
                                            <p:strVal val="ppt_y"/>
                                          </p:val>
                                        </p:tav>
                                        <p:tav tm="100000">
                                          <p:val>
                                            <p:strVal val="ppt_y"/>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9"/>
                                        </p:tgtEl>
                                        <p:attrNameLst>
                                          <p:attrName>ppt_x</p:attrName>
                                        </p:attrNameLst>
                                      </p:cBhvr>
                                      <p:tavLst>
                                        <p:tav tm="0">
                                          <p:val>
                                            <p:strVal val="ppt_x"/>
                                          </p:val>
                                        </p:tav>
                                        <p:tav tm="100000">
                                          <p:val>
                                            <p:strVal val="1+ppt_w/2"/>
                                          </p:val>
                                        </p:tav>
                                      </p:tavLst>
                                    </p:anim>
                                    <p:anim calcmode="lin" valueType="num">
                                      <p:cBhvr additive="base">
                                        <p:cTn id="311" dur="3000"/>
                                        <p:tgtEl>
                                          <p:spTgt spid="9"/>
                                        </p:tgtEl>
                                        <p:attrNameLst>
                                          <p:attrName>ppt_y</p:attrName>
                                        </p:attrNameLst>
                                      </p:cBhvr>
                                      <p:tavLst>
                                        <p:tav tm="0">
                                          <p:val>
                                            <p:strVal val="ppt_y"/>
                                          </p:val>
                                        </p:tav>
                                        <p:tav tm="100000">
                                          <p:val>
                                            <p:strVal val="ppt_y"/>
                                          </p:val>
                                        </p:tav>
                                      </p:tavLst>
                                    </p:anim>
                                    <p:set>
                                      <p:cBhvr>
                                        <p:cTn id="312" dur="1" fill="hold">
                                          <p:stCondLst>
                                            <p:cond delay="2999"/>
                                          </p:stCondLst>
                                        </p:cTn>
                                        <p:tgtEl>
                                          <p:spTgt spid="9"/>
                                        </p:tgtEl>
                                        <p:attrNameLst>
                                          <p:attrName>style.visibility</p:attrName>
                                        </p:attrNameLst>
                                      </p:cBhvr>
                                      <p:to>
                                        <p:strVal val="hidden"/>
                                      </p:to>
                                    </p:set>
                                  </p:childTnLst>
                                </p:cTn>
                              </p:par>
                              <p:par>
                                <p:cTn id="313" presetID="2" presetClass="exit" presetSubtype="2" fill="hold" grpId="3" nodeType="withEffect">
                                  <p:stCondLst>
                                    <p:cond delay="0"/>
                                  </p:stCondLst>
                                  <p:childTnLst>
                                    <p:anim calcmode="lin" valueType="num">
                                      <p:cBhvr additive="base">
                                        <p:cTn id="314" dur="3000"/>
                                        <p:tgtEl>
                                          <p:spTgt spid="11"/>
                                        </p:tgtEl>
                                        <p:attrNameLst>
                                          <p:attrName>ppt_x</p:attrName>
                                        </p:attrNameLst>
                                      </p:cBhvr>
                                      <p:tavLst>
                                        <p:tav tm="0">
                                          <p:val>
                                            <p:strVal val="ppt_x"/>
                                          </p:val>
                                        </p:tav>
                                        <p:tav tm="100000">
                                          <p:val>
                                            <p:strVal val="1+ppt_w/2"/>
                                          </p:val>
                                        </p:tav>
                                      </p:tavLst>
                                    </p:anim>
                                    <p:anim calcmode="lin" valueType="num">
                                      <p:cBhvr additive="base">
                                        <p:cTn id="315" dur="3000"/>
                                        <p:tgtEl>
                                          <p:spTgt spid="11"/>
                                        </p:tgtEl>
                                        <p:attrNameLst>
                                          <p:attrName>ppt_y</p:attrName>
                                        </p:attrNameLst>
                                      </p:cBhvr>
                                      <p:tavLst>
                                        <p:tav tm="0">
                                          <p:val>
                                            <p:strVal val="ppt_y"/>
                                          </p:val>
                                        </p:tav>
                                        <p:tav tm="100000">
                                          <p:val>
                                            <p:strVal val="ppt_y"/>
                                          </p:val>
                                        </p:tav>
                                      </p:tavLst>
                                    </p:anim>
                                    <p:set>
                                      <p:cBhvr>
                                        <p:cTn id="316" dur="1" fill="hold">
                                          <p:stCondLst>
                                            <p:cond delay="2999"/>
                                          </p:stCondLst>
                                        </p:cTn>
                                        <p:tgtEl>
                                          <p:spTgt spid="11"/>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13"/>
                                        </p:tgtEl>
                                        <p:attrNameLst>
                                          <p:attrName>ppt_x</p:attrName>
                                        </p:attrNameLst>
                                      </p:cBhvr>
                                      <p:tavLst>
                                        <p:tav tm="0">
                                          <p:val>
                                            <p:strVal val="ppt_x"/>
                                          </p:val>
                                        </p:tav>
                                        <p:tav tm="100000">
                                          <p:val>
                                            <p:strVal val="1+ppt_w/2"/>
                                          </p:val>
                                        </p:tav>
                                      </p:tavLst>
                                    </p:anim>
                                    <p:anim calcmode="lin" valueType="num">
                                      <p:cBhvr additive="base">
                                        <p:cTn id="319" dur="3000"/>
                                        <p:tgtEl>
                                          <p:spTgt spid="13"/>
                                        </p:tgtEl>
                                        <p:attrNameLst>
                                          <p:attrName>ppt_y</p:attrName>
                                        </p:attrNameLst>
                                      </p:cBhvr>
                                      <p:tavLst>
                                        <p:tav tm="0">
                                          <p:val>
                                            <p:strVal val="ppt_y"/>
                                          </p:val>
                                        </p:tav>
                                        <p:tav tm="100000">
                                          <p:val>
                                            <p:strVal val="ppt_y"/>
                                          </p:val>
                                        </p:tav>
                                      </p:tavLst>
                                    </p:anim>
                                    <p:set>
                                      <p:cBhvr>
                                        <p:cTn id="320" dur="1" fill="hold">
                                          <p:stCondLst>
                                            <p:cond delay="2999"/>
                                          </p:stCondLst>
                                        </p:cTn>
                                        <p:tgtEl>
                                          <p:spTgt spid="13"/>
                                        </p:tgtEl>
                                        <p:attrNameLst>
                                          <p:attrName>style.visibility</p:attrName>
                                        </p:attrNameLst>
                                      </p:cBhvr>
                                      <p:to>
                                        <p:strVal val="hidden"/>
                                      </p:to>
                                    </p:set>
                                  </p:childTnLst>
                                </p:cTn>
                              </p:par>
                              <p:par>
                                <p:cTn id="321" presetID="2" presetClass="exit" presetSubtype="2" fill="hold" grpId="3" nodeType="withEffect">
                                  <p:stCondLst>
                                    <p:cond delay="0"/>
                                  </p:stCondLst>
                                  <p:childTnLst>
                                    <p:anim calcmode="lin" valueType="num">
                                      <p:cBhvr additive="base">
                                        <p:cTn id="322" dur="3000"/>
                                        <p:tgtEl>
                                          <p:spTgt spid="15"/>
                                        </p:tgtEl>
                                        <p:attrNameLst>
                                          <p:attrName>ppt_x</p:attrName>
                                        </p:attrNameLst>
                                      </p:cBhvr>
                                      <p:tavLst>
                                        <p:tav tm="0">
                                          <p:val>
                                            <p:strVal val="ppt_x"/>
                                          </p:val>
                                        </p:tav>
                                        <p:tav tm="100000">
                                          <p:val>
                                            <p:strVal val="1+ppt_w/2"/>
                                          </p:val>
                                        </p:tav>
                                      </p:tavLst>
                                    </p:anim>
                                    <p:anim calcmode="lin" valueType="num">
                                      <p:cBhvr additive="base">
                                        <p:cTn id="323" dur="3000"/>
                                        <p:tgtEl>
                                          <p:spTgt spid="15"/>
                                        </p:tgtEl>
                                        <p:attrNameLst>
                                          <p:attrName>ppt_y</p:attrName>
                                        </p:attrNameLst>
                                      </p:cBhvr>
                                      <p:tavLst>
                                        <p:tav tm="0">
                                          <p:val>
                                            <p:strVal val="ppt_y"/>
                                          </p:val>
                                        </p:tav>
                                        <p:tav tm="100000">
                                          <p:val>
                                            <p:strVal val="ppt_y"/>
                                          </p:val>
                                        </p:tav>
                                      </p:tavLst>
                                    </p:anim>
                                    <p:set>
                                      <p:cBhvr>
                                        <p:cTn id="324" dur="1" fill="hold">
                                          <p:stCondLst>
                                            <p:cond delay="2999"/>
                                          </p:stCondLst>
                                        </p:cTn>
                                        <p:tgtEl>
                                          <p:spTgt spid="15"/>
                                        </p:tgtEl>
                                        <p:attrNameLst>
                                          <p:attrName>style.visibility</p:attrName>
                                        </p:attrNameLst>
                                      </p:cBhvr>
                                      <p:to>
                                        <p:strVal val="hidden"/>
                                      </p:to>
                                    </p:set>
                                  </p:childTnLst>
                                </p:cTn>
                              </p:par>
                              <p:par>
                                <p:cTn id="325" presetID="2" presetClass="exit" presetSubtype="2" fill="hold" grpId="3" nodeType="withEffect">
                                  <p:stCondLst>
                                    <p:cond delay="0"/>
                                  </p:stCondLst>
                                  <p:childTnLst>
                                    <p:anim calcmode="lin" valueType="num">
                                      <p:cBhvr additive="base">
                                        <p:cTn id="326" dur="3000"/>
                                        <p:tgtEl>
                                          <p:spTgt spid="17"/>
                                        </p:tgtEl>
                                        <p:attrNameLst>
                                          <p:attrName>ppt_x</p:attrName>
                                        </p:attrNameLst>
                                      </p:cBhvr>
                                      <p:tavLst>
                                        <p:tav tm="0">
                                          <p:val>
                                            <p:strVal val="ppt_x"/>
                                          </p:val>
                                        </p:tav>
                                        <p:tav tm="100000">
                                          <p:val>
                                            <p:strVal val="1+ppt_w/2"/>
                                          </p:val>
                                        </p:tav>
                                      </p:tavLst>
                                    </p:anim>
                                    <p:anim calcmode="lin" valueType="num">
                                      <p:cBhvr additive="base">
                                        <p:cTn id="327" dur="3000"/>
                                        <p:tgtEl>
                                          <p:spTgt spid="17"/>
                                        </p:tgtEl>
                                        <p:attrNameLst>
                                          <p:attrName>ppt_y</p:attrName>
                                        </p:attrNameLst>
                                      </p:cBhvr>
                                      <p:tavLst>
                                        <p:tav tm="0">
                                          <p:val>
                                            <p:strVal val="ppt_y"/>
                                          </p:val>
                                        </p:tav>
                                        <p:tav tm="100000">
                                          <p:val>
                                            <p:strVal val="ppt_y"/>
                                          </p:val>
                                        </p:tav>
                                      </p:tavLst>
                                    </p:anim>
                                    <p:set>
                                      <p:cBhvr>
                                        <p:cTn id="328" dur="1" fill="hold">
                                          <p:stCondLst>
                                            <p:cond delay="2999"/>
                                          </p:stCondLst>
                                        </p:cTn>
                                        <p:tgtEl>
                                          <p:spTgt spid="17"/>
                                        </p:tgtEl>
                                        <p:attrNameLst>
                                          <p:attrName>style.visibility</p:attrName>
                                        </p:attrNameLst>
                                      </p:cBhvr>
                                      <p:to>
                                        <p:strVal val="hidden"/>
                                      </p:to>
                                    </p:set>
                                  </p:childTnLst>
                                </p:cTn>
                              </p:par>
                              <p:par>
                                <p:cTn id="329" presetID="2" presetClass="exit" presetSubtype="2" fill="hold" grpId="3" nodeType="withEffect">
                                  <p:stCondLst>
                                    <p:cond delay="0"/>
                                  </p:stCondLst>
                                  <p:childTnLst>
                                    <p:anim calcmode="lin" valueType="num">
                                      <p:cBhvr additive="base">
                                        <p:cTn id="330" dur="3000"/>
                                        <p:tgtEl>
                                          <p:spTgt spid="19"/>
                                        </p:tgtEl>
                                        <p:attrNameLst>
                                          <p:attrName>ppt_x</p:attrName>
                                        </p:attrNameLst>
                                      </p:cBhvr>
                                      <p:tavLst>
                                        <p:tav tm="0">
                                          <p:val>
                                            <p:strVal val="ppt_x"/>
                                          </p:val>
                                        </p:tav>
                                        <p:tav tm="100000">
                                          <p:val>
                                            <p:strVal val="1+ppt_w/2"/>
                                          </p:val>
                                        </p:tav>
                                      </p:tavLst>
                                    </p:anim>
                                    <p:anim calcmode="lin" valueType="num">
                                      <p:cBhvr additive="base">
                                        <p:cTn id="331" dur="3000"/>
                                        <p:tgtEl>
                                          <p:spTgt spid="19"/>
                                        </p:tgtEl>
                                        <p:attrNameLst>
                                          <p:attrName>ppt_y</p:attrName>
                                        </p:attrNameLst>
                                      </p:cBhvr>
                                      <p:tavLst>
                                        <p:tav tm="0">
                                          <p:val>
                                            <p:strVal val="ppt_y"/>
                                          </p:val>
                                        </p:tav>
                                        <p:tav tm="100000">
                                          <p:val>
                                            <p:strVal val="ppt_y"/>
                                          </p:val>
                                        </p:tav>
                                      </p:tavLst>
                                    </p:anim>
                                    <p:set>
                                      <p:cBhvr>
                                        <p:cTn id="332" dur="1" fill="hold">
                                          <p:stCondLst>
                                            <p:cond delay="2999"/>
                                          </p:stCondLst>
                                        </p:cTn>
                                        <p:tgtEl>
                                          <p:spTgt spid="19"/>
                                        </p:tgtEl>
                                        <p:attrNameLst>
                                          <p:attrName>style.visibility</p:attrName>
                                        </p:attrNameLst>
                                      </p:cBhvr>
                                      <p:to>
                                        <p:strVal val="hidden"/>
                                      </p:to>
                                    </p:set>
                                  </p:childTnLst>
                                </p:cTn>
                              </p:par>
                              <p:par>
                                <p:cTn id="333" presetID="2" presetClass="exit" presetSubtype="2" fill="hold" grpId="3" nodeType="withEffect">
                                  <p:stCondLst>
                                    <p:cond delay="0"/>
                                  </p:stCondLst>
                                  <p:childTnLst>
                                    <p:anim calcmode="lin" valueType="num">
                                      <p:cBhvr additive="base">
                                        <p:cTn id="334" dur="3000"/>
                                        <p:tgtEl>
                                          <p:spTgt spid="21"/>
                                        </p:tgtEl>
                                        <p:attrNameLst>
                                          <p:attrName>ppt_x</p:attrName>
                                        </p:attrNameLst>
                                      </p:cBhvr>
                                      <p:tavLst>
                                        <p:tav tm="0">
                                          <p:val>
                                            <p:strVal val="ppt_x"/>
                                          </p:val>
                                        </p:tav>
                                        <p:tav tm="100000">
                                          <p:val>
                                            <p:strVal val="1+ppt_w/2"/>
                                          </p:val>
                                        </p:tav>
                                      </p:tavLst>
                                    </p:anim>
                                    <p:anim calcmode="lin" valueType="num">
                                      <p:cBhvr additive="base">
                                        <p:cTn id="335" dur="3000"/>
                                        <p:tgtEl>
                                          <p:spTgt spid="21"/>
                                        </p:tgtEl>
                                        <p:attrNameLst>
                                          <p:attrName>ppt_y</p:attrName>
                                        </p:attrNameLst>
                                      </p:cBhvr>
                                      <p:tavLst>
                                        <p:tav tm="0">
                                          <p:val>
                                            <p:strVal val="ppt_y"/>
                                          </p:val>
                                        </p:tav>
                                        <p:tav tm="100000">
                                          <p:val>
                                            <p:strVal val="ppt_y"/>
                                          </p:val>
                                        </p:tav>
                                      </p:tavLst>
                                    </p:anim>
                                    <p:set>
                                      <p:cBhvr>
                                        <p:cTn id="336" dur="1" fill="hold">
                                          <p:stCondLst>
                                            <p:cond delay="2999"/>
                                          </p:stCondLst>
                                        </p:cTn>
                                        <p:tgtEl>
                                          <p:spTgt spid="21"/>
                                        </p:tgtEl>
                                        <p:attrNameLst>
                                          <p:attrName>style.visibility</p:attrName>
                                        </p:attrNameLst>
                                      </p:cBhvr>
                                      <p:to>
                                        <p:strVal val="hidden"/>
                                      </p:to>
                                    </p:set>
                                  </p:childTnLst>
                                </p:cTn>
                              </p:par>
                              <p:par>
                                <p:cTn id="337" presetID="2" presetClass="exit" presetSubtype="2" fill="hold" grpId="3" nodeType="withEffect">
                                  <p:stCondLst>
                                    <p:cond delay="0"/>
                                  </p:stCondLst>
                                  <p:childTnLst>
                                    <p:anim calcmode="lin" valueType="num">
                                      <p:cBhvr additive="base">
                                        <p:cTn id="338" dur="3000"/>
                                        <p:tgtEl>
                                          <p:spTgt spid="23"/>
                                        </p:tgtEl>
                                        <p:attrNameLst>
                                          <p:attrName>ppt_x</p:attrName>
                                        </p:attrNameLst>
                                      </p:cBhvr>
                                      <p:tavLst>
                                        <p:tav tm="0">
                                          <p:val>
                                            <p:strVal val="ppt_x"/>
                                          </p:val>
                                        </p:tav>
                                        <p:tav tm="100000">
                                          <p:val>
                                            <p:strVal val="1+ppt_w/2"/>
                                          </p:val>
                                        </p:tav>
                                      </p:tavLst>
                                    </p:anim>
                                    <p:anim calcmode="lin" valueType="num">
                                      <p:cBhvr additive="base">
                                        <p:cTn id="339" dur="3000"/>
                                        <p:tgtEl>
                                          <p:spTgt spid="23"/>
                                        </p:tgtEl>
                                        <p:attrNameLst>
                                          <p:attrName>ppt_y</p:attrName>
                                        </p:attrNameLst>
                                      </p:cBhvr>
                                      <p:tavLst>
                                        <p:tav tm="0">
                                          <p:val>
                                            <p:strVal val="ppt_y"/>
                                          </p:val>
                                        </p:tav>
                                        <p:tav tm="100000">
                                          <p:val>
                                            <p:strVal val="ppt_y"/>
                                          </p:val>
                                        </p:tav>
                                      </p:tavLst>
                                    </p:anim>
                                    <p:set>
                                      <p:cBhvr>
                                        <p:cTn id="340" dur="1" fill="hold">
                                          <p:stCondLst>
                                            <p:cond delay="2999"/>
                                          </p:stCondLst>
                                        </p:cTn>
                                        <p:tgtEl>
                                          <p:spTgt spid="23"/>
                                        </p:tgtEl>
                                        <p:attrNameLst>
                                          <p:attrName>style.visibility</p:attrName>
                                        </p:attrNameLst>
                                      </p:cBhvr>
                                      <p:to>
                                        <p:strVal val="hidden"/>
                                      </p:to>
                                    </p:set>
                                  </p:childTnLst>
                                </p:cTn>
                              </p:par>
                              <p:par>
                                <p:cTn id="341" presetID="2" presetClass="exit" presetSubtype="2" fill="hold" grpId="3" nodeType="withEffect">
                                  <p:stCondLst>
                                    <p:cond delay="0"/>
                                  </p:stCondLst>
                                  <p:childTnLst>
                                    <p:anim calcmode="lin" valueType="num">
                                      <p:cBhvr additive="base">
                                        <p:cTn id="342" dur="3000"/>
                                        <p:tgtEl>
                                          <p:spTgt spid="25"/>
                                        </p:tgtEl>
                                        <p:attrNameLst>
                                          <p:attrName>ppt_x</p:attrName>
                                        </p:attrNameLst>
                                      </p:cBhvr>
                                      <p:tavLst>
                                        <p:tav tm="0">
                                          <p:val>
                                            <p:strVal val="ppt_x"/>
                                          </p:val>
                                        </p:tav>
                                        <p:tav tm="100000">
                                          <p:val>
                                            <p:strVal val="1+ppt_w/2"/>
                                          </p:val>
                                        </p:tav>
                                      </p:tavLst>
                                    </p:anim>
                                    <p:anim calcmode="lin" valueType="num">
                                      <p:cBhvr additive="base">
                                        <p:cTn id="343" dur="3000"/>
                                        <p:tgtEl>
                                          <p:spTgt spid="25"/>
                                        </p:tgtEl>
                                        <p:attrNameLst>
                                          <p:attrName>ppt_y</p:attrName>
                                        </p:attrNameLst>
                                      </p:cBhvr>
                                      <p:tavLst>
                                        <p:tav tm="0">
                                          <p:val>
                                            <p:strVal val="ppt_y"/>
                                          </p:val>
                                        </p:tav>
                                        <p:tav tm="100000">
                                          <p:val>
                                            <p:strVal val="ppt_y"/>
                                          </p:val>
                                        </p:tav>
                                      </p:tavLst>
                                    </p:anim>
                                    <p:set>
                                      <p:cBhvr>
                                        <p:cTn id="344" dur="1" fill="hold">
                                          <p:stCondLst>
                                            <p:cond delay="2999"/>
                                          </p:stCondLst>
                                        </p:cTn>
                                        <p:tgtEl>
                                          <p:spTgt spid="25"/>
                                        </p:tgtEl>
                                        <p:attrNameLst>
                                          <p:attrName>style.visibility</p:attrName>
                                        </p:attrNameLst>
                                      </p:cBhvr>
                                      <p:to>
                                        <p:strVal val="hidden"/>
                                      </p:to>
                                    </p:set>
                                  </p:childTnLst>
                                </p:cTn>
                              </p:par>
                              <p:par>
                                <p:cTn id="345" presetID="2" presetClass="exit" presetSubtype="2" fill="hold" grpId="3" nodeType="withEffect">
                                  <p:stCondLst>
                                    <p:cond delay="0"/>
                                  </p:stCondLst>
                                  <p:childTnLst>
                                    <p:anim calcmode="lin" valueType="num">
                                      <p:cBhvr additive="base">
                                        <p:cTn id="346" dur="3000"/>
                                        <p:tgtEl>
                                          <p:spTgt spid="27"/>
                                        </p:tgtEl>
                                        <p:attrNameLst>
                                          <p:attrName>ppt_x</p:attrName>
                                        </p:attrNameLst>
                                      </p:cBhvr>
                                      <p:tavLst>
                                        <p:tav tm="0">
                                          <p:val>
                                            <p:strVal val="ppt_x"/>
                                          </p:val>
                                        </p:tav>
                                        <p:tav tm="100000">
                                          <p:val>
                                            <p:strVal val="1+ppt_w/2"/>
                                          </p:val>
                                        </p:tav>
                                      </p:tavLst>
                                    </p:anim>
                                    <p:anim calcmode="lin" valueType="num">
                                      <p:cBhvr additive="base">
                                        <p:cTn id="347" dur="3000"/>
                                        <p:tgtEl>
                                          <p:spTgt spid="27"/>
                                        </p:tgtEl>
                                        <p:attrNameLst>
                                          <p:attrName>ppt_y</p:attrName>
                                        </p:attrNameLst>
                                      </p:cBhvr>
                                      <p:tavLst>
                                        <p:tav tm="0">
                                          <p:val>
                                            <p:strVal val="ppt_y"/>
                                          </p:val>
                                        </p:tav>
                                        <p:tav tm="100000">
                                          <p:val>
                                            <p:strVal val="ppt_y"/>
                                          </p:val>
                                        </p:tav>
                                      </p:tavLst>
                                    </p:anim>
                                    <p:set>
                                      <p:cBhvr>
                                        <p:cTn id="348" dur="1" fill="hold">
                                          <p:stCondLst>
                                            <p:cond delay="2999"/>
                                          </p:stCondLst>
                                        </p:cTn>
                                        <p:tgtEl>
                                          <p:spTgt spid="27"/>
                                        </p:tgtEl>
                                        <p:attrNameLst>
                                          <p:attrName>style.visibility</p:attrName>
                                        </p:attrNameLst>
                                      </p:cBhvr>
                                      <p:to>
                                        <p:strVal val="hidden"/>
                                      </p:to>
                                    </p:set>
                                  </p:childTnLst>
                                </p:cTn>
                              </p:par>
                              <p:par>
                                <p:cTn id="349" presetID="2" presetClass="exit" presetSubtype="2" fill="hold" grpId="3" nodeType="withEffect">
                                  <p:stCondLst>
                                    <p:cond delay="0"/>
                                  </p:stCondLst>
                                  <p:childTnLst>
                                    <p:anim calcmode="lin" valueType="num">
                                      <p:cBhvr additive="base">
                                        <p:cTn id="350" dur="3000"/>
                                        <p:tgtEl>
                                          <p:spTgt spid="29"/>
                                        </p:tgtEl>
                                        <p:attrNameLst>
                                          <p:attrName>ppt_x</p:attrName>
                                        </p:attrNameLst>
                                      </p:cBhvr>
                                      <p:tavLst>
                                        <p:tav tm="0">
                                          <p:val>
                                            <p:strVal val="ppt_x"/>
                                          </p:val>
                                        </p:tav>
                                        <p:tav tm="100000">
                                          <p:val>
                                            <p:strVal val="1+ppt_w/2"/>
                                          </p:val>
                                        </p:tav>
                                      </p:tavLst>
                                    </p:anim>
                                    <p:anim calcmode="lin" valueType="num">
                                      <p:cBhvr additive="base">
                                        <p:cTn id="351" dur="3000"/>
                                        <p:tgtEl>
                                          <p:spTgt spid="29"/>
                                        </p:tgtEl>
                                        <p:attrNameLst>
                                          <p:attrName>ppt_y</p:attrName>
                                        </p:attrNameLst>
                                      </p:cBhvr>
                                      <p:tavLst>
                                        <p:tav tm="0">
                                          <p:val>
                                            <p:strVal val="ppt_y"/>
                                          </p:val>
                                        </p:tav>
                                        <p:tav tm="100000">
                                          <p:val>
                                            <p:strVal val="ppt_y"/>
                                          </p:val>
                                        </p:tav>
                                      </p:tavLst>
                                    </p:anim>
                                    <p:set>
                                      <p:cBhvr>
                                        <p:cTn id="352" dur="1" fill="hold">
                                          <p:stCondLst>
                                            <p:cond delay="2999"/>
                                          </p:stCondLst>
                                        </p:cTn>
                                        <p:tgtEl>
                                          <p:spTgt spid="29"/>
                                        </p:tgtEl>
                                        <p:attrNameLst>
                                          <p:attrName>style.visibility</p:attrName>
                                        </p:attrNameLst>
                                      </p:cBhvr>
                                      <p:to>
                                        <p:strVal val="hidden"/>
                                      </p:to>
                                    </p:set>
                                  </p:childTnLst>
                                </p:cTn>
                              </p:par>
                              <p:par>
                                <p:cTn id="353" presetID="2" presetClass="exit" presetSubtype="2" fill="hold" grpId="3" nodeType="withEffect">
                                  <p:stCondLst>
                                    <p:cond delay="0"/>
                                  </p:stCondLst>
                                  <p:childTnLst>
                                    <p:anim calcmode="lin" valueType="num">
                                      <p:cBhvr additive="base">
                                        <p:cTn id="354" dur="3000"/>
                                        <p:tgtEl>
                                          <p:spTgt spid="31"/>
                                        </p:tgtEl>
                                        <p:attrNameLst>
                                          <p:attrName>ppt_x</p:attrName>
                                        </p:attrNameLst>
                                      </p:cBhvr>
                                      <p:tavLst>
                                        <p:tav tm="0">
                                          <p:val>
                                            <p:strVal val="ppt_x"/>
                                          </p:val>
                                        </p:tav>
                                        <p:tav tm="100000">
                                          <p:val>
                                            <p:strVal val="1+ppt_w/2"/>
                                          </p:val>
                                        </p:tav>
                                      </p:tavLst>
                                    </p:anim>
                                    <p:anim calcmode="lin" valueType="num">
                                      <p:cBhvr additive="base">
                                        <p:cTn id="355" dur="3000"/>
                                        <p:tgtEl>
                                          <p:spTgt spid="31"/>
                                        </p:tgtEl>
                                        <p:attrNameLst>
                                          <p:attrName>ppt_y</p:attrName>
                                        </p:attrNameLst>
                                      </p:cBhvr>
                                      <p:tavLst>
                                        <p:tav tm="0">
                                          <p:val>
                                            <p:strVal val="ppt_y"/>
                                          </p:val>
                                        </p:tav>
                                        <p:tav tm="100000">
                                          <p:val>
                                            <p:strVal val="ppt_y"/>
                                          </p:val>
                                        </p:tav>
                                      </p:tavLst>
                                    </p:anim>
                                    <p:set>
                                      <p:cBhvr>
                                        <p:cTn id="356" dur="1" fill="hold">
                                          <p:stCondLst>
                                            <p:cond delay="2999"/>
                                          </p:stCondLst>
                                        </p:cTn>
                                        <p:tgtEl>
                                          <p:spTgt spid="31"/>
                                        </p:tgtEl>
                                        <p:attrNameLst>
                                          <p:attrName>style.visibility</p:attrName>
                                        </p:attrNameLst>
                                      </p:cBhvr>
                                      <p:to>
                                        <p:strVal val="hidden"/>
                                      </p:to>
                                    </p:set>
                                  </p:childTnLst>
                                </p:cTn>
                              </p:par>
                              <p:par>
                                <p:cTn id="357" presetID="2" presetClass="exit" presetSubtype="2" fill="hold" grpId="3" nodeType="withEffect">
                                  <p:stCondLst>
                                    <p:cond delay="0"/>
                                  </p:stCondLst>
                                  <p:childTnLst>
                                    <p:anim calcmode="lin" valueType="num">
                                      <p:cBhvr additive="base">
                                        <p:cTn id="358" dur="3000"/>
                                        <p:tgtEl>
                                          <p:spTgt spid="34"/>
                                        </p:tgtEl>
                                        <p:attrNameLst>
                                          <p:attrName>ppt_x</p:attrName>
                                        </p:attrNameLst>
                                      </p:cBhvr>
                                      <p:tavLst>
                                        <p:tav tm="0">
                                          <p:val>
                                            <p:strVal val="ppt_x"/>
                                          </p:val>
                                        </p:tav>
                                        <p:tav tm="100000">
                                          <p:val>
                                            <p:strVal val="1+ppt_w/2"/>
                                          </p:val>
                                        </p:tav>
                                      </p:tavLst>
                                    </p:anim>
                                    <p:anim calcmode="lin" valueType="num">
                                      <p:cBhvr additive="base">
                                        <p:cTn id="359" dur="3000"/>
                                        <p:tgtEl>
                                          <p:spTgt spid="34"/>
                                        </p:tgtEl>
                                        <p:attrNameLst>
                                          <p:attrName>ppt_y</p:attrName>
                                        </p:attrNameLst>
                                      </p:cBhvr>
                                      <p:tavLst>
                                        <p:tav tm="0">
                                          <p:val>
                                            <p:strVal val="ppt_y"/>
                                          </p:val>
                                        </p:tav>
                                        <p:tav tm="100000">
                                          <p:val>
                                            <p:strVal val="ppt_y"/>
                                          </p:val>
                                        </p:tav>
                                      </p:tavLst>
                                    </p:anim>
                                    <p:set>
                                      <p:cBhvr>
                                        <p:cTn id="360" dur="1" fill="hold">
                                          <p:stCondLst>
                                            <p:cond delay="2999"/>
                                          </p:stCondLst>
                                        </p:cTn>
                                        <p:tgtEl>
                                          <p:spTgt spid="34"/>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4"/>
                                        </p:tgtEl>
                                        <p:attrNameLst>
                                          <p:attrName>ppt_x</p:attrName>
                                        </p:attrNameLst>
                                      </p:cBhvr>
                                      <p:tavLst>
                                        <p:tav tm="0">
                                          <p:val>
                                            <p:strVal val="ppt_x"/>
                                          </p:val>
                                        </p:tav>
                                        <p:tav tm="100000">
                                          <p:val>
                                            <p:strVal val="0-ppt_w/2"/>
                                          </p:val>
                                        </p:tav>
                                      </p:tavLst>
                                    </p:anim>
                                    <p:anim calcmode="lin" valueType="num">
                                      <p:cBhvr additive="base">
                                        <p:cTn id="363" dur="3000"/>
                                        <p:tgtEl>
                                          <p:spTgt spid="4"/>
                                        </p:tgtEl>
                                        <p:attrNameLst>
                                          <p:attrName>ppt_y</p:attrName>
                                        </p:attrNameLst>
                                      </p:cBhvr>
                                      <p:tavLst>
                                        <p:tav tm="0">
                                          <p:val>
                                            <p:strVal val="ppt_y"/>
                                          </p:val>
                                        </p:tav>
                                        <p:tav tm="100000">
                                          <p:val>
                                            <p:strVal val="ppt_y"/>
                                          </p:val>
                                        </p:tav>
                                      </p:tavLst>
                                    </p:anim>
                                    <p:set>
                                      <p:cBhvr>
                                        <p:cTn id="364" dur="1" fill="hold">
                                          <p:stCondLst>
                                            <p:cond delay="2999"/>
                                          </p:stCondLst>
                                        </p:cTn>
                                        <p:tgtEl>
                                          <p:spTgt spid="4"/>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6"/>
                                        </p:tgtEl>
                                        <p:attrNameLst>
                                          <p:attrName>ppt_x</p:attrName>
                                        </p:attrNameLst>
                                      </p:cBhvr>
                                      <p:tavLst>
                                        <p:tav tm="0">
                                          <p:val>
                                            <p:strVal val="ppt_x"/>
                                          </p:val>
                                        </p:tav>
                                        <p:tav tm="100000">
                                          <p:val>
                                            <p:strVal val="0-ppt_w/2"/>
                                          </p:val>
                                        </p:tav>
                                      </p:tavLst>
                                    </p:anim>
                                    <p:anim calcmode="lin" valueType="num">
                                      <p:cBhvr additive="base">
                                        <p:cTn id="367" dur="3000"/>
                                        <p:tgtEl>
                                          <p:spTgt spid="6"/>
                                        </p:tgtEl>
                                        <p:attrNameLst>
                                          <p:attrName>ppt_y</p:attrName>
                                        </p:attrNameLst>
                                      </p:cBhvr>
                                      <p:tavLst>
                                        <p:tav tm="0">
                                          <p:val>
                                            <p:strVal val="ppt_y"/>
                                          </p:val>
                                        </p:tav>
                                        <p:tav tm="100000">
                                          <p:val>
                                            <p:strVal val="ppt_y"/>
                                          </p:val>
                                        </p:tav>
                                      </p:tavLst>
                                    </p:anim>
                                    <p:set>
                                      <p:cBhvr>
                                        <p:cTn id="368" dur="1" fill="hold">
                                          <p:stCondLst>
                                            <p:cond delay="2999"/>
                                          </p:stCondLst>
                                        </p:cTn>
                                        <p:tgtEl>
                                          <p:spTgt spid="6"/>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8"/>
                                        </p:tgtEl>
                                        <p:attrNameLst>
                                          <p:attrName>ppt_x</p:attrName>
                                        </p:attrNameLst>
                                      </p:cBhvr>
                                      <p:tavLst>
                                        <p:tav tm="0">
                                          <p:val>
                                            <p:strVal val="ppt_x"/>
                                          </p:val>
                                        </p:tav>
                                        <p:tav tm="100000">
                                          <p:val>
                                            <p:strVal val="0-ppt_w/2"/>
                                          </p:val>
                                        </p:tav>
                                      </p:tavLst>
                                    </p:anim>
                                    <p:anim calcmode="lin" valueType="num">
                                      <p:cBhvr additive="base">
                                        <p:cTn id="371" dur="3000"/>
                                        <p:tgtEl>
                                          <p:spTgt spid="8"/>
                                        </p:tgtEl>
                                        <p:attrNameLst>
                                          <p:attrName>ppt_y</p:attrName>
                                        </p:attrNameLst>
                                      </p:cBhvr>
                                      <p:tavLst>
                                        <p:tav tm="0">
                                          <p:val>
                                            <p:strVal val="ppt_y"/>
                                          </p:val>
                                        </p:tav>
                                        <p:tav tm="100000">
                                          <p:val>
                                            <p:strVal val="ppt_y"/>
                                          </p:val>
                                        </p:tav>
                                      </p:tavLst>
                                    </p:anim>
                                    <p:set>
                                      <p:cBhvr>
                                        <p:cTn id="372" dur="1" fill="hold">
                                          <p:stCondLst>
                                            <p:cond delay="2999"/>
                                          </p:stCondLst>
                                        </p:cTn>
                                        <p:tgtEl>
                                          <p:spTgt spid="8"/>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10"/>
                                        </p:tgtEl>
                                        <p:attrNameLst>
                                          <p:attrName>ppt_x</p:attrName>
                                        </p:attrNameLst>
                                      </p:cBhvr>
                                      <p:tavLst>
                                        <p:tav tm="0">
                                          <p:val>
                                            <p:strVal val="ppt_x"/>
                                          </p:val>
                                        </p:tav>
                                        <p:tav tm="100000">
                                          <p:val>
                                            <p:strVal val="0-ppt_w/2"/>
                                          </p:val>
                                        </p:tav>
                                      </p:tavLst>
                                    </p:anim>
                                    <p:anim calcmode="lin" valueType="num">
                                      <p:cBhvr additive="base">
                                        <p:cTn id="375" dur="3000"/>
                                        <p:tgtEl>
                                          <p:spTgt spid="10"/>
                                        </p:tgtEl>
                                        <p:attrNameLst>
                                          <p:attrName>ppt_y</p:attrName>
                                        </p:attrNameLst>
                                      </p:cBhvr>
                                      <p:tavLst>
                                        <p:tav tm="0">
                                          <p:val>
                                            <p:strVal val="ppt_y"/>
                                          </p:val>
                                        </p:tav>
                                        <p:tav tm="100000">
                                          <p:val>
                                            <p:strVal val="ppt_y"/>
                                          </p:val>
                                        </p:tav>
                                      </p:tavLst>
                                    </p:anim>
                                    <p:set>
                                      <p:cBhvr>
                                        <p:cTn id="376" dur="1" fill="hold">
                                          <p:stCondLst>
                                            <p:cond delay="2999"/>
                                          </p:stCondLst>
                                        </p:cTn>
                                        <p:tgtEl>
                                          <p:spTgt spid="10"/>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12"/>
                                        </p:tgtEl>
                                        <p:attrNameLst>
                                          <p:attrName>ppt_x</p:attrName>
                                        </p:attrNameLst>
                                      </p:cBhvr>
                                      <p:tavLst>
                                        <p:tav tm="0">
                                          <p:val>
                                            <p:strVal val="ppt_x"/>
                                          </p:val>
                                        </p:tav>
                                        <p:tav tm="100000">
                                          <p:val>
                                            <p:strVal val="0-ppt_w/2"/>
                                          </p:val>
                                        </p:tav>
                                      </p:tavLst>
                                    </p:anim>
                                    <p:anim calcmode="lin" valueType="num">
                                      <p:cBhvr additive="base">
                                        <p:cTn id="379" dur="3000"/>
                                        <p:tgtEl>
                                          <p:spTgt spid="12"/>
                                        </p:tgtEl>
                                        <p:attrNameLst>
                                          <p:attrName>ppt_y</p:attrName>
                                        </p:attrNameLst>
                                      </p:cBhvr>
                                      <p:tavLst>
                                        <p:tav tm="0">
                                          <p:val>
                                            <p:strVal val="ppt_y"/>
                                          </p:val>
                                        </p:tav>
                                        <p:tav tm="100000">
                                          <p:val>
                                            <p:strVal val="ppt_y"/>
                                          </p:val>
                                        </p:tav>
                                      </p:tavLst>
                                    </p:anim>
                                    <p:set>
                                      <p:cBhvr>
                                        <p:cTn id="380" dur="1" fill="hold">
                                          <p:stCondLst>
                                            <p:cond delay="2999"/>
                                          </p:stCondLst>
                                        </p:cTn>
                                        <p:tgtEl>
                                          <p:spTgt spid="12"/>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14"/>
                                        </p:tgtEl>
                                        <p:attrNameLst>
                                          <p:attrName>ppt_x</p:attrName>
                                        </p:attrNameLst>
                                      </p:cBhvr>
                                      <p:tavLst>
                                        <p:tav tm="0">
                                          <p:val>
                                            <p:strVal val="ppt_x"/>
                                          </p:val>
                                        </p:tav>
                                        <p:tav tm="100000">
                                          <p:val>
                                            <p:strVal val="0-ppt_w/2"/>
                                          </p:val>
                                        </p:tav>
                                      </p:tavLst>
                                    </p:anim>
                                    <p:anim calcmode="lin" valueType="num">
                                      <p:cBhvr additive="base">
                                        <p:cTn id="383" dur="3000"/>
                                        <p:tgtEl>
                                          <p:spTgt spid="14"/>
                                        </p:tgtEl>
                                        <p:attrNameLst>
                                          <p:attrName>ppt_y</p:attrName>
                                        </p:attrNameLst>
                                      </p:cBhvr>
                                      <p:tavLst>
                                        <p:tav tm="0">
                                          <p:val>
                                            <p:strVal val="ppt_y"/>
                                          </p:val>
                                        </p:tav>
                                        <p:tav tm="100000">
                                          <p:val>
                                            <p:strVal val="ppt_y"/>
                                          </p:val>
                                        </p:tav>
                                      </p:tavLst>
                                    </p:anim>
                                    <p:set>
                                      <p:cBhvr>
                                        <p:cTn id="384" dur="1" fill="hold">
                                          <p:stCondLst>
                                            <p:cond delay="2999"/>
                                          </p:stCondLst>
                                        </p:cTn>
                                        <p:tgtEl>
                                          <p:spTgt spid="14"/>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16"/>
                                        </p:tgtEl>
                                        <p:attrNameLst>
                                          <p:attrName>ppt_x</p:attrName>
                                        </p:attrNameLst>
                                      </p:cBhvr>
                                      <p:tavLst>
                                        <p:tav tm="0">
                                          <p:val>
                                            <p:strVal val="ppt_x"/>
                                          </p:val>
                                        </p:tav>
                                        <p:tav tm="100000">
                                          <p:val>
                                            <p:strVal val="0-ppt_w/2"/>
                                          </p:val>
                                        </p:tav>
                                      </p:tavLst>
                                    </p:anim>
                                    <p:anim calcmode="lin" valueType="num">
                                      <p:cBhvr additive="base">
                                        <p:cTn id="387" dur="3000"/>
                                        <p:tgtEl>
                                          <p:spTgt spid="16"/>
                                        </p:tgtEl>
                                        <p:attrNameLst>
                                          <p:attrName>ppt_y</p:attrName>
                                        </p:attrNameLst>
                                      </p:cBhvr>
                                      <p:tavLst>
                                        <p:tav tm="0">
                                          <p:val>
                                            <p:strVal val="ppt_y"/>
                                          </p:val>
                                        </p:tav>
                                        <p:tav tm="100000">
                                          <p:val>
                                            <p:strVal val="ppt_y"/>
                                          </p:val>
                                        </p:tav>
                                      </p:tavLst>
                                    </p:anim>
                                    <p:set>
                                      <p:cBhvr>
                                        <p:cTn id="388" dur="1" fill="hold">
                                          <p:stCondLst>
                                            <p:cond delay="2999"/>
                                          </p:stCondLst>
                                        </p:cTn>
                                        <p:tgtEl>
                                          <p:spTgt spid="16"/>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18"/>
                                        </p:tgtEl>
                                        <p:attrNameLst>
                                          <p:attrName>ppt_x</p:attrName>
                                        </p:attrNameLst>
                                      </p:cBhvr>
                                      <p:tavLst>
                                        <p:tav tm="0">
                                          <p:val>
                                            <p:strVal val="ppt_x"/>
                                          </p:val>
                                        </p:tav>
                                        <p:tav tm="100000">
                                          <p:val>
                                            <p:strVal val="0-ppt_w/2"/>
                                          </p:val>
                                        </p:tav>
                                      </p:tavLst>
                                    </p:anim>
                                    <p:anim calcmode="lin" valueType="num">
                                      <p:cBhvr additive="base">
                                        <p:cTn id="391" dur="3000"/>
                                        <p:tgtEl>
                                          <p:spTgt spid="18"/>
                                        </p:tgtEl>
                                        <p:attrNameLst>
                                          <p:attrName>ppt_y</p:attrName>
                                        </p:attrNameLst>
                                      </p:cBhvr>
                                      <p:tavLst>
                                        <p:tav tm="0">
                                          <p:val>
                                            <p:strVal val="ppt_y"/>
                                          </p:val>
                                        </p:tav>
                                        <p:tav tm="100000">
                                          <p:val>
                                            <p:strVal val="ppt_y"/>
                                          </p:val>
                                        </p:tav>
                                      </p:tavLst>
                                    </p:anim>
                                    <p:set>
                                      <p:cBhvr>
                                        <p:cTn id="392" dur="1" fill="hold">
                                          <p:stCondLst>
                                            <p:cond delay="2999"/>
                                          </p:stCondLst>
                                        </p:cTn>
                                        <p:tgtEl>
                                          <p:spTgt spid="18"/>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0"/>
                                        </p:tgtEl>
                                        <p:attrNameLst>
                                          <p:attrName>ppt_x</p:attrName>
                                        </p:attrNameLst>
                                      </p:cBhvr>
                                      <p:tavLst>
                                        <p:tav tm="0">
                                          <p:val>
                                            <p:strVal val="ppt_x"/>
                                          </p:val>
                                        </p:tav>
                                        <p:tav tm="100000">
                                          <p:val>
                                            <p:strVal val="0-ppt_w/2"/>
                                          </p:val>
                                        </p:tav>
                                      </p:tavLst>
                                    </p:anim>
                                    <p:anim calcmode="lin" valueType="num">
                                      <p:cBhvr additive="base">
                                        <p:cTn id="395" dur="3000"/>
                                        <p:tgtEl>
                                          <p:spTgt spid="20"/>
                                        </p:tgtEl>
                                        <p:attrNameLst>
                                          <p:attrName>ppt_y</p:attrName>
                                        </p:attrNameLst>
                                      </p:cBhvr>
                                      <p:tavLst>
                                        <p:tav tm="0">
                                          <p:val>
                                            <p:strVal val="ppt_y"/>
                                          </p:val>
                                        </p:tav>
                                        <p:tav tm="100000">
                                          <p:val>
                                            <p:strVal val="ppt_y"/>
                                          </p:val>
                                        </p:tav>
                                      </p:tavLst>
                                    </p:anim>
                                    <p:set>
                                      <p:cBhvr>
                                        <p:cTn id="396" dur="1" fill="hold">
                                          <p:stCondLst>
                                            <p:cond delay="2999"/>
                                          </p:stCondLst>
                                        </p:cTn>
                                        <p:tgtEl>
                                          <p:spTgt spid="20"/>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22"/>
                                        </p:tgtEl>
                                        <p:attrNameLst>
                                          <p:attrName>ppt_x</p:attrName>
                                        </p:attrNameLst>
                                      </p:cBhvr>
                                      <p:tavLst>
                                        <p:tav tm="0">
                                          <p:val>
                                            <p:strVal val="ppt_x"/>
                                          </p:val>
                                        </p:tav>
                                        <p:tav tm="100000">
                                          <p:val>
                                            <p:strVal val="0-ppt_w/2"/>
                                          </p:val>
                                        </p:tav>
                                      </p:tavLst>
                                    </p:anim>
                                    <p:anim calcmode="lin" valueType="num">
                                      <p:cBhvr additive="base">
                                        <p:cTn id="399" dur="3000"/>
                                        <p:tgtEl>
                                          <p:spTgt spid="22"/>
                                        </p:tgtEl>
                                        <p:attrNameLst>
                                          <p:attrName>ppt_y</p:attrName>
                                        </p:attrNameLst>
                                      </p:cBhvr>
                                      <p:tavLst>
                                        <p:tav tm="0">
                                          <p:val>
                                            <p:strVal val="ppt_y"/>
                                          </p:val>
                                        </p:tav>
                                        <p:tav tm="100000">
                                          <p:val>
                                            <p:strVal val="ppt_y"/>
                                          </p:val>
                                        </p:tav>
                                      </p:tavLst>
                                    </p:anim>
                                    <p:set>
                                      <p:cBhvr>
                                        <p:cTn id="400" dur="1" fill="hold">
                                          <p:stCondLst>
                                            <p:cond delay="2999"/>
                                          </p:stCondLst>
                                        </p:cTn>
                                        <p:tgtEl>
                                          <p:spTgt spid="22"/>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24"/>
                                        </p:tgtEl>
                                        <p:attrNameLst>
                                          <p:attrName>ppt_x</p:attrName>
                                        </p:attrNameLst>
                                      </p:cBhvr>
                                      <p:tavLst>
                                        <p:tav tm="0">
                                          <p:val>
                                            <p:strVal val="ppt_x"/>
                                          </p:val>
                                        </p:tav>
                                        <p:tav tm="100000">
                                          <p:val>
                                            <p:strVal val="0-ppt_w/2"/>
                                          </p:val>
                                        </p:tav>
                                      </p:tavLst>
                                    </p:anim>
                                    <p:anim calcmode="lin" valueType="num">
                                      <p:cBhvr additive="base">
                                        <p:cTn id="403" dur="3000"/>
                                        <p:tgtEl>
                                          <p:spTgt spid="24"/>
                                        </p:tgtEl>
                                        <p:attrNameLst>
                                          <p:attrName>ppt_y</p:attrName>
                                        </p:attrNameLst>
                                      </p:cBhvr>
                                      <p:tavLst>
                                        <p:tav tm="0">
                                          <p:val>
                                            <p:strVal val="ppt_y"/>
                                          </p:val>
                                        </p:tav>
                                        <p:tav tm="100000">
                                          <p:val>
                                            <p:strVal val="ppt_y"/>
                                          </p:val>
                                        </p:tav>
                                      </p:tavLst>
                                    </p:anim>
                                    <p:set>
                                      <p:cBhvr>
                                        <p:cTn id="404" dur="1" fill="hold">
                                          <p:stCondLst>
                                            <p:cond delay="2999"/>
                                          </p:stCondLst>
                                        </p:cTn>
                                        <p:tgtEl>
                                          <p:spTgt spid="24"/>
                                        </p:tgtEl>
                                        <p:attrNameLst>
                                          <p:attrName>style.visibility</p:attrName>
                                        </p:attrNameLst>
                                      </p:cBhvr>
                                      <p:to>
                                        <p:strVal val="hidden"/>
                                      </p:to>
                                    </p:set>
                                  </p:childTnLst>
                                </p:cTn>
                              </p:par>
                              <p:par>
                                <p:cTn id="405" presetID="2" presetClass="exit" presetSubtype="8" fill="hold" grpId="3" nodeType="withEffect">
                                  <p:stCondLst>
                                    <p:cond delay="0"/>
                                  </p:stCondLst>
                                  <p:childTnLst>
                                    <p:anim calcmode="lin" valueType="num">
                                      <p:cBhvr additive="base">
                                        <p:cTn id="406" dur="3000"/>
                                        <p:tgtEl>
                                          <p:spTgt spid="26"/>
                                        </p:tgtEl>
                                        <p:attrNameLst>
                                          <p:attrName>ppt_x</p:attrName>
                                        </p:attrNameLst>
                                      </p:cBhvr>
                                      <p:tavLst>
                                        <p:tav tm="0">
                                          <p:val>
                                            <p:strVal val="ppt_x"/>
                                          </p:val>
                                        </p:tav>
                                        <p:tav tm="100000">
                                          <p:val>
                                            <p:strVal val="0-ppt_w/2"/>
                                          </p:val>
                                        </p:tav>
                                      </p:tavLst>
                                    </p:anim>
                                    <p:anim calcmode="lin" valueType="num">
                                      <p:cBhvr additive="base">
                                        <p:cTn id="407" dur="3000"/>
                                        <p:tgtEl>
                                          <p:spTgt spid="26"/>
                                        </p:tgtEl>
                                        <p:attrNameLst>
                                          <p:attrName>ppt_y</p:attrName>
                                        </p:attrNameLst>
                                      </p:cBhvr>
                                      <p:tavLst>
                                        <p:tav tm="0">
                                          <p:val>
                                            <p:strVal val="ppt_y"/>
                                          </p:val>
                                        </p:tav>
                                        <p:tav tm="100000">
                                          <p:val>
                                            <p:strVal val="ppt_y"/>
                                          </p:val>
                                        </p:tav>
                                      </p:tavLst>
                                    </p:anim>
                                    <p:set>
                                      <p:cBhvr>
                                        <p:cTn id="408" dur="1" fill="hold">
                                          <p:stCondLst>
                                            <p:cond delay="2999"/>
                                          </p:stCondLst>
                                        </p:cTn>
                                        <p:tgtEl>
                                          <p:spTgt spid="26"/>
                                        </p:tgtEl>
                                        <p:attrNameLst>
                                          <p:attrName>style.visibility</p:attrName>
                                        </p:attrNameLst>
                                      </p:cBhvr>
                                      <p:to>
                                        <p:strVal val="hidden"/>
                                      </p:to>
                                    </p:set>
                                  </p:childTnLst>
                                </p:cTn>
                              </p:par>
                              <p:par>
                                <p:cTn id="409" presetID="2" presetClass="exit" presetSubtype="8"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0-ppt_w/2"/>
                                          </p:val>
                                        </p:tav>
                                      </p:tavLst>
                                    </p:anim>
                                    <p:anim calcmode="lin" valueType="num">
                                      <p:cBhvr additive="base">
                                        <p:cTn id="411" dur="3000"/>
                                        <p:tgtEl>
                                          <p:spTgt spid="28"/>
                                        </p:tgtEl>
                                        <p:attrNameLst>
                                          <p:attrName>ppt_y</p:attrName>
                                        </p:attrNameLst>
                                      </p:cBhvr>
                                      <p:tavLst>
                                        <p:tav tm="0">
                                          <p:val>
                                            <p:strVal val="ppt_y"/>
                                          </p:val>
                                        </p:tav>
                                        <p:tav tm="100000">
                                          <p:val>
                                            <p:strVal val="ppt_y"/>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8" fill="hold" grpId="3" nodeType="withEffect">
                                  <p:stCondLst>
                                    <p:cond delay="0"/>
                                  </p:stCondLst>
                                  <p:childTnLst>
                                    <p:anim calcmode="lin" valueType="num">
                                      <p:cBhvr additive="base">
                                        <p:cTn id="414" dur="3000"/>
                                        <p:tgtEl>
                                          <p:spTgt spid="30"/>
                                        </p:tgtEl>
                                        <p:attrNameLst>
                                          <p:attrName>ppt_x</p:attrName>
                                        </p:attrNameLst>
                                      </p:cBhvr>
                                      <p:tavLst>
                                        <p:tav tm="0">
                                          <p:val>
                                            <p:strVal val="ppt_x"/>
                                          </p:val>
                                        </p:tav>
                                        <p:tav tm="100000">
                                          <p:val>
                                            <p:strVal val="0-ppt_w/2"/>
                                          </p:val>
                                        </p:tav>
                                      </p:tavLst>
                                    </p:anim>
                                    <p:anim calcmode="lin" valueType="num">
                                      <p:cBhvr additive="base">
                                        <p:cTn id="415" dur="3000"/>
                                        <p:tgtEl>
                                          <p:spTgt spid="30"/>
                                        </p:tgtEl>
                                        <p:attrNameLst>
                                          <p:attrName>ppt_y</p:attrName>
                                        </p:attrNameLst>
                                      </p:cBhvr>
                                      <p:tavLst>
                                        <p:tav tm="0">
                                          <p:val>
                                            <p:strVal val="ppt_y"/>
                                          </p:val>
                                        </p:tav>
                                        <p:tav tm="100000">
                                          <p:val>
                                            <p:strVal val="ppt_y"/>
                                          </p:val>
                                        </p:tav>
                                      </p:tavLst>
                                    </p:anim>
                                    <p:set>
                                      <p:cBhvr>
                                        <p:cTn id="416" dur="1" fill="hold">
                                          <p:stCondLst>
                                            <p:cond delay="2999"/>
                                          </p:stCondLst>
                                        </p:cTn>
                                        <p:tgtEl>
                                          <p:spTgt spid="30"/>
                                        </p:tgtEl>
                                        <p:attrNameLst>
                                          <p:attrName>style.visibility</p:attrName>
                                        </p:attrNameLst>
                                      </p:cBhvr>
                                      <p:to>
                                        <p:strVal val="hidden"/>
                                      </p:to>
                                    </p:set>
                                  </p:childTnLst>
                                </p:cTn>
                              </p:par>
                              <p:par>
                                <p:cTn id="417" presetID="2" presetClass="exit" presetSubtype="8" fill="hold" grpId="3" nodeType="withEffect">
                                  <p:stCondLst>
                                    <p:cond delay="0"/>
                                  </p:stCondLst>
                                  <p:childTnLst>
                                    <p:anim calcmode="lin" valueType="num">
                                      <p:cBhvr additive="base">
                                        <p:cTn id="418" dur="3000"/>
                                        <p:tgtEl>
                                          <p:spTgt spid="32"/>
                                        </p:tgtEl>
                                        <p:attrNameLst>
                                          <p:attrName>ppt_x</p:attrName>
                                        </p:attrNameLst>
                                      </p:cBhvr>
                                      <p:tavLst>
                                        <p:tav tm="0">
                                          <p:val>
                                            <p:strVal val="ppt_x"/>
                                          </p:val>
                                        </p:tav>
                                        <p:tav tm="100000">
                                          <p:val>
                                            <p:strVal val="0-ppt_w/2"/>
                                          </p:val>
                                        </p:tav>
                                      </p:tavLst>
                                    </p:anim>
                                    <p:anim calcmode="lin" valueType="num">
                                      <p:cBhvr additive="base">
                                        <p:cTn id="419" dur="3000"/>
                                        <p:tgtEl>
                                          <p:spTgt spid="32"/>
                                        </p:tgtEl>
                                        <p:attrNameLst>
                                          <p:attrName>ppt_y</p:attrName>
                                        </p:attrNameLst>
                                      </p:cBhvr>
                                      <p:tavLst>
                                        <p:tav tm="0">
                                          <p:val>
                                            <p:strVal val="ppt_y"/>
                                          </p:val>
                                        </p:tav>
                                        <p:tav tm="100000">
                                          <p:val>
                                            <p:strVal val="ppt_y"/>
                                          </p:val>
                                        </p:tav>
                                      </p:tavLst>
                                    </p:anim>
                                    <p:set>
                                      <p:cBhvr>
                                        <p:cTn id="420" dur="1" fill="hold">
                                          <p:stCondLst>
                                            <p:cond delay="2999"/>
                                          </p:stCondLst>
                                        </p:cTn>
                                        <p:tgtEl>
                                          <p:spTgt spid="32"/>
                                        </p:tgtEl>
                                        <p:attrNameLst>
                                          <p:attrName>style.visibility</p:attrName>
                                        </p:attrNameLst>
                                      </p:cBhvr>
                                      <p:to>
                                        <p:strVal val="hidden"/>
                                      </p:to>
                                    </p:set>
                                  </p:childTnLst>
                                </p:cTn>
                              </p:par>
                              <p:par>
                                <p:cTn id="421" presetID="2" presetClass="exit" presetSubtype="8" fill="hold" grpId="3" nodeType="withEffect">
                                  <p:stCondLst>
                                    <p:cond delay="0"/>
                                  </p:stCondLst>
                                  <p:childTnLst>
                                    <p:anim calcmode="lin" valueType="num">
                                      <p:cBhvr additive="base">
                                        <p:cTn id="422" dur="3000"/>
                                        <p:tgtEl>
                                          <p:spTgt spid="33"/>
                                        </p:tgtEl>
                                        <p:attrNameLst>
                                          <p:attrName>ppt_x</p:attrName>
                                        </p:attrNameLst>
                                      </p:cBhvr>
                                      <p:tavLst>
                                        <p:tav tm="0">
                                          <p:val>
                                            <p:strVal val="ppt_x"/>
                                          </p:val>
                                        </p:tav>
                                        <p:tav tm="100000">
                                          <p:val>
                                            <p:strVal val="0-ppt_w/2"/>
                                          </p:val>
                                        </p:tav>
                                      </p:tavLst>
                                    </p:anim>
                                    <p:anim calcmode="lin" valueType="num">
                                      <p:cBhvr additive="base">
                                        <p:cTn id="423" dur="3000"/>
                                        <p:tgtEl>
                                          <p:spTgt spid="33"/>
                                        </p:tgtEl>
                                        <p:attrNameLst>
                                          <p:attrName>ppt_y</p:attrName>
                                        </p:attrNameLst>
                                      </p:cBhvr>
                                      <p:tavLst>
                                        <p:tav tm="0">
                                          <p:val>
                                            <p:strVal val="ppt_y"/>
                                          </p:val>
                                        </p:tav>
                                        <p:tav tm="100000">
                                          <p:val>
                                            <p:strVal val="ppt_y"/>
                                          </p:val>
                                        </p:tav>
                                      </p:tavLst>
                                    </p:anim>
                                    <p:set>
                                      <p:cBhvr>
                                        <p:cTn id="424" dur="1" fill="hold">
                                          <p:stCondLst>
                                            <p:cond delay="2999"/>
                                          </p:stCondLst>
                                        </p:cTn>
                                        <p:tgtEl>
                                          <p:spTgt spid="33"/>
                                        </p:tgtEl>
                                        <p:attrNameLst>
                                          <p:attrName>style.visibility</p:attrName>
                                        </p:attrNameLst>
                                      </p:cBhvr>
                                      <p:to>
                                        <p:strVal val="hidden"/>
                                      </p:to>
                                    </p:set>
                                  </p:childTnLst>
                                </p:cTn>
                              </p:par>
                              <p:par>
                                <p:cTn id="425" presetID="5" presetClass="exit" presetSubtype="10" fill="hold" grpId="4" nodeType="withEffect">
                                  <p:stCondLst>
                                    <p:cond delay="0"/>
                                  </p:stCondLst>
                                  <p:childTnLst>
                                    <p:animEffect transition="out" filter="checkerboard(across)">
                                      <p:cBhvr>
                                        <p:cTn id="426" dur="3000"/>
                                        <p:tgtEl>
                                          <p:spTgt spid="3"/>
                                        </p:tgtEl>
                                      </p:cBhvr>
                                    </p:animEffect>
                                    <p:set>
                                      <p:cBhvr>
                                        <p:cTn id="427" dur="1" fill="hold">
                                          <p:stCondLst>
                                            <p:cond delay="2999"/>
                                          </p:stCondLst>
                                        </p:cTn>
                                        <p:tgtEl>
                                          <p:spTgt spid="3"/>
                                        </p:tgtEl>
                                        <p:attrNameLst>
                                          <p:attrName>style.visibility</p:attrName>
                                        </p:attrNameLst>
                                      </p:cBhvr>
                                      <p:to>
                                        <p:strVal val="hidden"/>
                                      </p:to>
                                    </p:set>
                                  </p:childTnLst>
                                </p:cTn>
                              </p:par>
                              <p:par>
                                <p:cTn id="428" presetID="5" presetClass="exit" presetSubtype="10" fill="hold" grpId="4" nodeType="withEffect">
                                  <p:stCondLst>
                                    <p:cond delay="0"/>
                                  </p:stCondLst>
                                  <p:childTnLst>
                                    <p:animEffect transition="out" filter="checkerboard(across)">
                                      <p:cBhvr>
                                        <p:cTn id="429" dur="3000"/>
                                        <p:tgtEl>
                                          <p:spTgt spid="4"/>
                                        </p:tgtEl>
                                      </p:cBhvr>
                                    </p:animEffect>
                                    <p:set>
                                      <p:cBhvr>
                                        <p:cTn id="430" dur="1" fill="hold">
                                          <p:stCondLst>
                                            <p:cond delay="2999"/>
                                          </p:stCondLst>
                                        </p:cTn>
                                        <p:tgtEl>
                                          <p:spTgt spid="4"/>
                                        </p:tgtEl>
                                        <p:attrNameLst>
                                          <p:attrName>style.visibility</p:attrName>
                                        </p:attrNameLst>
                                      </p:cBhvr>
                                      <p:to>
                                        <p:strVal val="hidden"/>
                                      </p:to>
                                    </p:set>
                                  </p:childTnLst>
                                </p:cTn>
                              </p:par>
                              <p:par>
                                <p:cTn id="431" presetID="5" presetClass="exit" presetSubtype="10" fill="hold" grpId="4" nodeType="withEffect">
                                  <p:stCondLst>
                                    <p:cond delay="0"/>
                                  </p:stCondLst>
                                  <p:childTnLst>
                                    <p:animEffect transition="out" filter="checkerboard(across)">
                                      <p:cBhvr>
                                        <p:cTn id="432" dur="3000"/>
                                        <p:tgtEl>
                                          <p:spTgt spid="5"/>
                                        </p:tgtEl>
                                      </p:cBhvr>
                                    </p:animEffect>
                                    <p:set>
                                      <p:cBhvr>
                                        <p:cTn id="433" dur="1" fill="hold">
                                          <p:stCondLst>
                                            <p:cond delay="2999"/>
                                          </p:stCondLst>
                                        </p:cTn>
                                        <p:tgtEl>
                                          <p:spTgt spid="5"/>
                                        </p:tgtEl>
                                        <p:attrNameLst>
                                          <p:attrName>style.visibility</p:attrName>
                                        </p:attrNameLst>
                                      </p:cBhvr>
                                      <p:to>
                                        <p:strVal val="hidden"/>
                                      </p:to>
                                    </p:set>
                                  </p:childTnLst>
                                </p:cTn>
                              </p:par>
                              <p:par>
                                <p:cTn id="434" presetID="5" presetClass="exit" presetSubtype="10" fill="hold" grpId="4" nodeType="withEffect">
                                  <p:stCondLst>
                                    <p:cond delay="0"/>
                                  </p:stCondLst>
                                  <p:childTnLst>
                                    <p:animEffect transition="out" filter="checkerboard(across)">
                                      <p:cBhvr>
                                        <p:cTn id="435" dur="3000"/>
                                        <p:tgtEl>
                                          <p:spTgt spid="6"/>
                                        </p:tgtEl>
                                      </p:cBhvr>
                                    </p:animEffect>
                                    <p:set>
                                      <p:cBhvr>
                                        <p:cTn id="436" dur="1" fill="hold">
                                          <p:stCondLst>
                                            <p:cond delay="2999"/>
                                          </p:stCondLst>
                                        </p:cTn>
                                        <p:tgtEl>
                                          <p:spTgt spid="6"/>
                                        </p:tgtEl>
                                        <p:attrNameLst>
                                          <p:attrName>style.visibility</p:attrName>
                                        </p:attrNameLst>
                                      </p:cBhvr>
                                      <p:to>
                                        <p:strVal val="hidden"/>
                                      </p:to>
                                    </p:set>
                                  </p:childTnLst>
                                </p:cTn>
                              </p:par>
                              <p:par>
                                <p:cTn id="437" presetID="5" presetClass="exit" presetSubtype="10" fill="hold" grpId="4" nodeType="withEffect">
                                  <p:stCondLst>
                                    <p:cond delay="0"/>
                                  </p:stCondLst>
                                  <p:childTnLst>
                                    <p:animEffect transition="out" filter="checkerboard(across)">
                                      <p:cBhvr>
                                        <p:cTn id="438" dur="3000"/>
                                        <p:tgtEl>
                                          <p:spTgt spid="7"/>
                                        </p:tgtEl>
                                      </p:cBhvr>
                                    </p:animEffect>
                                    <p:set>
                                      <p:cBhvr>
                                        <p:cTn id="439" dur="1" fill="hold">
                                          <p:stCondLst>
                                            <p:cond delay="2999"/>
                                          </p:stCondLst>
                                        </p:cTn>
                                        <p:tgtEl>
                                          <p:spTgt spid="7"/>
                                        </p:tgtEl>
                                        <p:attrNameLst>
                                          <p:attrName>style.visibility</p:attrName>
                                        </p:attrNameLst>
                                      </p:cBhvr>
                                      <p:to>
                                        <p:strVal val="hidden"/>
                                      </p:to>
                                    </p:set>
                                  </p:childTnLst>
                                </p:cTn>
                              </p:par>
                              <p:par>
                                <p:cTn id="440" presetID="5" presetClass="exit" presetSubtype="10" fill="hold" grpId="4" nodeType="withEffect">
                                  <p:stCondLst>
                                    <p:cond delay="0"/>
                                  </p:stCondLst>
                                  <p:childTnLst>
                                    <p:animEffect transition="out" filter="checkerboard(across)">
                                      <p:cBhvr>
                                        <p:cTn id="441" dur="3000"/>
                                        <p:tgtEl>
                                          <p:spTgt spid="8"/>
                                        </p:tgtEl>
                                      </p:cBhvr>
                                    </p:animEffect>
                                    <p:set>
                                      <p:cBhvr>
                                        <p:cTn id="442" dur="1" fill="hold">
                                          <p:stCondLst>
                                            <p:cond delay="2999"/>
                                          </p:stCondLst>
                                        </p:cTn>
                                        <p:tgtEl>
                                          <p:spTgt spid="8"/>
                                        </p:tgtEl>
                                        <p:attrNameLst>
                                          <p:attrName>style.visibility</p:attrName>
                                        </p:attrNameLst>
                                      </p:cBhvr>
                                      <p:to>
                                        <p:strVal val="hidden"/>
                                      </p:to>
                                    </p:set>
                                  </p:childTnLst>
                                </p:cTn>
                              </p:par>
                              <p:par>
                                <p:cTn id="443" presetID="5" presetClass="exit" presetSubtype="10" fill="hold" grpId="4" nodeType="withEffect">
                                  <p:stCondLst>
                                    <p:cond delay="0"/>
                                  </p:stCondLst>
                                  <p:childTnLst>
                                    <p:animEffect transition="out" filter="checkerboard(across)">
                                      <p:cBhvr>
                                        <p:cTn id="444" dur="3000"/>
                                        <p:tgtEl>
                                          <p:spTgt spid="9"/>
                                        </p:tgtEl>
                                      </p:cBhvr>
                                    </p:animEffect>
                                    <p:set>
                                      <p:cBhvr>
                                        <p:cTn id="445" dur="1" fill="hold">
                                          <p:stCondLst>
                                            <p:cond delay="2999"/>
                                          </p:stCondLst>
                                        </p:cTn>
                                        <p:tgtEl>
                                          <p:spTgt spid="9"/>
                                        </p:tgtEl>
                                        <p:attrNameLst>
                                          <p:attrName>style.visibility</p:attrName>
                                        </p:attrNameLst>
                                      </p:cBhvr>
                                      <p:to>
                                        <p:strVal val="hidden"/>
                                      </p:to>
                                    </p:set>
                                  </p:childTnLst>
                                </p:cTn>
                              </p:par>
                              <p:par>
                                <p:cTn id="446" presetID="5" presetClass="exit" presetSubtype="10" fill="hold" grpId="4" nodeType="withEffect">
                                  <p:stCondLst>
                                    <p:cond delay="0"/>
                                  </p:stCondLst>
                                  <p:childTnLst>
                                    <p:animEffect transition="out" filter="checkerboard(across)">
                                      <p:cBhvr>
                                        <p:cTn id="447" dur="3000"/>
                                        <p:tgtEl>
                                          <p:spTgt spid="10"/>
                                        </p:tgtEl>
                                      </p:cBhvr>
                                    </p:animEffect>
                                    <p:set>
                                      <p:cBhvr>
                                        <p:cTn id="448" dur="1" fill="hold">
                                          <p:stCondLst>
                                            <p:cond delay="2999"/>
                                          </p:stCondLst>
                                        </p:cTn>
                                        <p:tgtEl>
                                          <p:spTgt spid="10"/>
                                        </p:tgtEl>
                                        <p:attrNameLst>
                                          <p:attrName>style.visibility</p:attrName>
                                        </p:attrNameLst>
                                      </p:cBhvr>
                                      <p:to>
                                        <p:strVal val="hidden"/>
                                      </p:to>
                                    </p:set>
                                  </p:childTnLst>
                                </p:cTn>
                              </p:par>
                              <p:par>
                                <p:cTn id="449" presetID="5" presetClass="exit" presetSubtype="10" fill="hold" grpId="4" nodeType="withEffect">
                                  <p:stCondLst>
                                    <p:cond delay="0"/>
                                  </p:stCondLst>
                                  <p:childTnLst>
                                    <p:animEffect transition="out" filter="checkerboard(across)">
                                      <p:cBhvr>
                                        <p:cTn id="450" dur="3000"/>
                                        <p:tgtEl>
                                          <p:spTgt spid="11"/>
                                        </p:tgtEl>
                                      </p:cBhvr>
                                    </p:animEffect>
                                    <p:set>
                                      <p:cBhvr>
                                        <p:cTn id="451" dur="1" fill="hold">
                                          <p:stCondLst>
                                            <p:cond delay="2999"/>
                                          </p:stCondLst>
                                        </p:cTn>
                                        <p:tgtEl>
                                          <p:spTgt spid="11"/>
                                        </p:tgtEl>
                                        <p:attrNameLst>
                                          <p:attrName>style.visibility</p:attrName>
                                        </p:attrNameLst>
                                      </p:cBhvr>
                                      <p:to>
                                        <p:strVal val="hidden"/>
                                      </p:to>
                                    </p:set>
                                  </p:childTnLst>
                                </p:cTn>
                              </p:par>
                              <p:par>
                                <p:cTn id="452" presetID="5" presetClass="exit" presetSubtype="10" fill="hold" grpId="4" nodeType="withEffect">
                                  <p:stCondLst>
                                    <p:cond delay="0"/>
                                  </p:stCondLst>
                                  <p:childTnLst>
                                    <p:animEffect transition="out" filter="checkerboard(across)">
                                      <p:cBhvr>
                                        <p:cTn id="453" dur="3000"/>
                                        <p:tgtEl>
                                          <p:spTgt spid="12"/>
                                        </p:tgtEl>
                                      </p:cBhvr>
                                    </p:animEffect>
                                    <p:set>
                                      <p:cBhvr>
                                        <p:cTn id="454" dur="1" fill="hold">
                                          <p:stCondLst>
                                            <p:cond delay="2999"/>
                                          </p:stCondLst>
                                        </p:cTn>
                                        <p:tgtEl>
                                          <p:spTgt spid="12"/>
                                        </p:tgtEl>
                                        <p:attrNameLst>
                                          <p:attrName>style.visibility</p:attrName>
                                        </p:attrNameLst>
                                      </p:cBhvr>
                                      <p:to>
                                        <p:strVal val="hidden"/>
                                      </p:to>
                                    </p:set>
                                  </p:childTnLst>
                                </p:cTn>
                              </p:par>
                              <p:par>
                                <p:cTn id="455" presetID="5" presetClass="exit" presetSubtype="10" fill="hold" grpId="4" nodeType="withEffect">
                                  <p:stCondLst>
                                    <p:cond delay="0"/>
                                  </p:stCondLst>
                                  <p:childTnLst>
                                    <p:animEffect transition="out" filter="checkerboard(across)">
                                      <p:cBhvr>
                                        <p:cTn id="456" dur="3000"/>
                                        <p:tgtEl>
                                          <p:spTgt spid="13"/>
                                        </p:tgtEl>
                                      </p:cBhvr>
                                    </p:animEffect>
                                    <p:set>
                                      <p:cBhvr>
                                        <p:cTn id="457" dur="1" fill="hold">
                                          <p:stCondLst>
                                            <p:cond delay="2999"/>
                                          </p:stCondLst>
                                        </p:cTn>
                                        <p:tgtEl>
                                          <p:spTgt spid="13"/>
                                        </p:tgtEl>
                                        <p:attrNameLst>
                                          <p:attrName>style.visibility</p:attrName>
                                        </p:attrNameLst>
                                      </p:cBhvr>
                                      <p:to>
                                        <p:strVal val="hidden"/>
                                      </p:to>
                                    </p:set>
                                  </p:childTnLst>
                                </p:cTn>
                              </p:par>
                              <p:par>
                                <p:cTn id="458" presetID="5" presetClass="exit" presetSubtype="10" fill="hold" grpId="4" nodeType="withEffect">
                                  <p:stCondLst>
                                    <p:cond delay="0"/>
                                  </p:stCondLst>
                                  <p:childTnLst>
                                    <p:animEffect transition="out" filter="checkerboard(across)">
                                      <p:cBhvr>
                                        <p:cTn id="459" dur="3000"/>
                                        <p:tgtEl>
                                          <p:spTgt spid="14"/>
                                        </p:tgtEl>
                                      </p:cBhvr>
                                    </p:animEffect>
                                    <p:set>
                                      <p:cBhvr>
                                        <p:cTn id="460" dur="1" fill="hold">
                                          <p:stCondLst>
                                            <p:cond delay="2999"/>
                                          </p:stCondLst>
                                        </p:cTn>
                                        <p:tgtEl>
                                          <p:spTgt spid="14"/>
                                        </p:tgtEl>
                                        <p:attrNameLst>
                                          <p:attrName>style.visibility</p:attrName>
                                        </p:attrNameLst>
                                      </p:cBhvr>
                                      <p:to>
                                        <p:strVal val="hidden"/>
                                      </p:to>
                                    </p:set>
                                  </p:childTnLst>
                                </p:cTn>
                              </p:par>
                              <p:par>
                                <p:cTn id="461" presetID="5" presetClass="exit" presetSubtype="10" fill="hold" grpId="4" nodeType="withEffect">
                                  <p:stCondLst>
                                    <p:cond delay="0"/>
                                  </p:stCondLst>
                                  <p:childTnLst>
                                    <p:animEffect transition="out" filter="checkerboard(across)">
                                      <p:cBhvr>
                                        <p:cTn id="462" dur="3000"/>
                                        <p:tgtEl>
                                          <p:spTgt spid="15"/>
                                        </p:tgtEl>
                                      </p:cBhvr>
                                    </p:animEffect>
                                    <p:set>
                                      <p:cBhvr>
                                        <p:cTn id="463" dur="1" fill="hold">
                                          <p:stCondLst>
                                            <p:cond delay="2999"/>
                                          </p:stCondLst>
                                        </p:cTn>
                                        <p:tgtEl>
                                          <p:spTgt spid="15"/>
                                        </p:tgtEl>
                                        <p:attrNameLst>
                                          <p:attrName>style.visibility</p:attrName>
                                        </p:attrNameLst>
                                      </p:cBhvr>
                                      <p:to>
                                        <p:strVal val="hidden"/>
                                      </p:to>
                                    </p:set>
                                  </p:childTnLst>
                                </p:cTn>
                              </p:par>
                              <p:par>
                                <p:cTn id="464" presetID="5" presetClass="exit" presetSubtype="10" fill="hold" grpId="4" nodeType="withEffect">
                                  <p:stCondLst>
                                    <p:cond delay="0"/>
                                  </p:stCondLst>
                                  <p:childTnLst>
                                    <p:animEffect transition="out" filter="checkerboard(across)">
                                      <p:cBhvr>
                                        <p:cTn id="465" dur="3000"/>
                                        <p:tgtEl>
                                          <p:spTgt spid="16"/>
                                        </p:tgtEl>
                                      </p:cBhvr>
                                    </p:animEffect>
                                    <p:set>
                                      <p:cBhvr>
                                        <p:cTn id="466" dur="1" fill="hold">
                                          <p:stCondLst>
                                            <p:cond delay="2999"/>
                                          </p:stCondLst>
                                        </p:cTn>
                                        <p:tgtEl>
                                          <p:spTgt spid="16"/>
                                        </p:tgtEl>
                                        <p:attrNameLst>
                                          <p:attrName>style.visibility</p:attrName>
                                        </p:attrNameLst>
                                      </p:cBhvr>
                                      <p:to>
                                        <p:strVal val="hidden"/>
                                      </p:to>
                                    </p:set>
                                  </p:childTnLst>
                                </p:cTn>
                              </p:par>
                              <p:par>
                                <p:cTn id="467" presetID="5" presetClass="exit" presetSubtype="10" fill="hold" grpId="4" nodeType="withEffect">
                                  <p:stCondLst>
                                    <p:cond delay="0"/>
                                  </p:stCondLst>
                                  <p:childTnLst>
                                    <p:animEffect transition="out" filter="checkerboard(across)">
                                      <p:cBhvr>
                                        <p:cTn id="468" dur="3000"/>
                                        <p:tgtEl>
                                          <p:spTgt spid="17"/>
                                        </p:tgtEl>
                                      </p:cBhvr>
                                    </p:animEffect>
                                    <p:set>
                                      <p:cBhvr>
                                        <p:cTn id="469" dur="1" fill="hold">
                                          <p:stCondLst>
                                            <p:cond delay="2999"/>
                                          </p:stCondLst>
                                        </p:cTn>
                                        <p:tgtEl>
                                          <p:spTgt spid="17"/>
                                        </p:tgtEl>
                                        <p:attrNameLst>
                                          <p:attrName>style.visibility</p:attrName>
                                        </p:attrNameLst>
                                      </p:cBhvr>
                                      <p:to>
                                        <p:strVal val="hidden"/>
                                      </p:to>
                                    </p:set>
                                  </p:childTnLst>
                                </p:cTn>
                              </p:par>
                              <p:par>
                                <p:cTn id="470" presetID="5" presetClass="exit" presetSubtype="10" fill="hold" grpId="4" nodeType="withEffect">
                                  <p:stCondLst>
                                    <p:cond delay="0"/>
                                  </p:stCondLst>
                                  <p:childTnLst>
                                    <p:animEffect transition="out" filter="checkerboard(across)">
                                      <p:cBhvr>
                                        <p:cTn id="471" dur="3000"/>
                                        <p:tgtEl>
                                          <p:spTgt spid="18"/>
                                        </p:tgtEl>
                                      </p:cBhvr>
                                    </p:animEffect>
                                    <p:set>
                                      <p:cBhvr>
                                        <p:cTn id="472" dur="1" fill="hold">
                                          <p:stCondLst>
                                            <p:cond delay="2999"/>
                                          </p:stCondLst>
                                        </p:cTn>
                                        <p:tgtEl>
                                          <p:spTgt spid="18"/>
                                        </p:tgtEl>
                                        <p:attrNameLst>
                                          <p:attrName>style.visibility</p:attrName>
                                        </p:attrNameLst>
                                      </p:cBhvr>
                                      <p:to>
                                        <p:strVal val="hidden"/>
                                      </p:to>
                                    </p:set>
                                  </p:childTnLst>
                                </p:cTn>
                              </p:par>
                              <p:par>
                                <p:cTn id="473" presetID="5" presetClass="exit" presetSubtype="10" fill="hold" grpId="4" nodeType="withEffect">
                                  <p:stCondLst>
                                    <p:cond delay="0"/>
                                  </p:stCondLst>
                                  <p:childTnLst>
                                    <p:animEffect transition="out" filter="checkerboard(across)">
                                      <p:cBhvr>
                                        <p:cTn id="474" dur="3000"/>
                                        <p:tgtEl>
                                          <p:spTgt spid="19"/>
                                        </p:tgtEl>
                                      </p:cBhvr>
                                    </p:animEffect>
                                    <p:set>
                                      <p:cBhvr>
                                        <p:cTn id="475" dur="1" fill="hold">
                                          <p:stCondLst>
                                            <p:cond delay="2999"/>
                                          </p:stCondLst>
                                        </p:cTn>
                                        <p:tgtEl>
                                          <p:spTgt spid="19"/>
                                        </p:tgtEl>
                                        <p:attrNameLst>
                                          <p:attrName>style.visibility</p:attrName>
                                        </p:attrNameLst>
                                      </p:cBhvr>
                                      <p:to>
                                        <p:strVal val="hidden"/>
                                      </p:to>
                                    </p:set>
                                  </p:childTnLst>
                                </p:cTn>
                              </p:par>
                              <p:par>
                                <p:cTn id="476" presetID="5" presetClass="exit" presetSubtype="10" fill="hold" grpId="4" nodeType="withEffect">
                                  <p:stCondLst>
                                    <p:cond delay="0"/>
                                  </p:stCondLst>
                                  <p:childTnLst>
                                    <p:animEffect transition="out" filter="checkerboard(across)">
                                      <p:cBhvr>
                                        <p:cTn id="477" dur="3000"/>
                                        <p:tgtEl>
                                          <p:spTgt spid="20"/>
                                        </p:tgtEl>
                                      </p:cBhvr>
                                    </p:animEffect>
                                    <p:set>
                                      <p:cBhvr>
                                        <p:cTn id="478" dur="1" fill="hold">
                                          <p:stCondLst>
                                            <p:cond delay="2999"/>
                                          </p:stCondLst>
                                        </p:cTn>
                                        <p:tgtEl>
                                          <p:spTgt spid="20"/>
                                        </p:tgtEl>
                                        <p:attrNameLst>
                                          <p:attrName>style.visibility</p:attrName>
                                        </p:attrNameLst>
                                      </p:cBhvr>
                                      <p:to>
                                        <p:strVal val="hidden"/>
                                      </p:to>
                                    </p:set>
                                  </p:childTnLst>
                                </p:cTn>
                              </p:par>
                              <p:par>
                                <p:cTn id="479" presetID="5" presetClass="exit" presetSubtype="10" fill="hold" grpId="4" nodeType="withEffect">
                                  <p:stCondLst>
                                    <p:cond delay="0"/>
                                  </p:stCondLst>
                                  <p:childTnLst>
                                    <p:animEffect transition="out" filter="checkerboard(across)">
                                      <p:cBhvr>
                                        <p:cTn id="480" dur="3000"/>
                                        <p:tgtEl>
                                          <p:spTgt spid="21"/>
                                        </p:tgtEl>
                                      </p:cBhvr>
                                    </p:animEffect>
                                    <p:set>
                                      <p:cBhvr>
                                        <p:cTn id="481" dur="1" fill="hold">
                                          <p:stCondLst>
                                            <p:cond delay="2999"/>
                                          </p:stCondLst>
                                        </p:cTn>
                                        <p:tgtEl>
                                          <p:spTgt spid="21"/>
                                        </p:tgtEl>
                                        <p:attrNameLst>
                                          <p:attrName>style.visibility</p:attrName>
                                        </p:attrNameLst>
                                      </p:cBhvr>
                                      <p:to>
                                        <p:strVal val="hidden"/>
                                      </p:to>
                                    </p:set>
                                  </p:childTnLst>
                                </p:cTn>
                              </p:par>
                              <p:par>
                                <p:cTn id="482" presetID="5" presetClass="exit" presetSubtype="10" fill="hold" grpId="4" nodeType="withEffect">
                                  <p:stCondLst>
                                    <p:cond delay="0"/>
                                  </p:stCondLst>
                                  <p:childTnLst>
                                    <p:animEffect transition="out" filter="checkerboard(across)">
                                      <p:cBhvr>
                                        <p:cTn id="483" dur="3000"/>
                                        <p:tgtEl>
                                          <p:spTgt spid="22"/>
                                        </p:tgtEl>
                                      </p:cBhvr>
                                    </p:animEffect>
                                    <p:set>
                                      <p:cBhvr>
                                        <p:cTn id="484" dur="1" fill="hold">
                                          <p:stCondLst>
                                            <p:cond delay="2999"/>
                                          </p:stCondLst>
                                        </p:cTn>
                                        <p:tgtEl>
                                          <p:spTgt spid="22"/>
                                        </p:tgtEl>
                                        <p:attrNameLst>
                                          <p:attrName>style.visibility</p:attrName>
                                        </p:attrNameLst>
                                      </p:cBhvr>
                                      <p:to>
                                        <p:strVal val="hidden"/>
                                      </p:to>
                                    </p:set>
                                  </p:childTnLst>
                                </p:cTn>
                              </p:par>
                              <p:par>
                                <p:cTn id="485" presetID="5" presetClass="exit" presetSubtype="10" fill="hold" grpId="4" nodeType="withEffect">
                                  <p:stCondLst>
                                    <p:cond delay="0"/>
                                  </p:stCondLst>
                                  <p:childTnLst>
                                    <p:animEffect transition="out" filter="checkerboard(across)">
                                      <p:cBhvr>
                                        <p:cTn id="486" dur="3000"/>
                                        <p:tgtEl>
                                          <p:spTgt spid="23"/>
                                        </p:tgtEl>
                                      </p:cBhvr>
                                    </p:animEffect>
                                    <p:set>
                                      <p:cBhvr>
                                        <p:cTn id="487" dur="1" fill="hold">
                                          <p:stCondLst>
                                            <p:cond delay="2999"/>
                                          </p:stCondLst>
                                        </p:cTn>
                                        <p:tgtEl>
                                          <p:spTgt spid="23"/>
                                        </p:tgtEl>
                                        <p:attrNameLst>
                                          <p:attrName>style.visibility</p:attrName>
                                        </p:attrNameLst>
                                      </p:cBhvr>
                                      <p:to>
                                        <p:strVal val="hidden"/>
                                      </p:to>
                                    </p:set>
                                  </p:childTnLst>
                                </p:cTn>
                              </p:par>
                              <p:par>
                                <p:cTn id="488" presetID="5" presetClass="exit" presetSubtype="10" fill="hold" grpId="4" nodeType="withEffect">
                                  <p:stCondLst>
                                    <p:cond delay="0"/>
                                  </p:stCondLst>
                                  <p:childTnLst>
                                    <p:animEffect transition="out" filter="checkerboard(across)">
                                      <p:cBhvr>
                                        <p:cTn id="489" dur="3000"/>
                                        <p:tgtEl>
                                          <p:spTgt spid="24"/>
                                        </p:tgtEl>
                                      </p:cBhvr>
                                    </p:animEffect>
                                    <p:set>
                                      <p:cBhvr>
                                        <p:cTn id="490" dur="1" fill="hold">
                                          <p:stCondLst>
                                            <p:cond delay="2999"/>
                                          </p:stCondLst>
                                        </p:cTn>
                                        <p:tgtEl>
                                          <p:spTgt spid="24"/>
                                        </p:tgtEl>
                                        <p:attrNameLst>
                                          <p:attrName>style.visibility</p:attrName>
                                        </p:attrNameLst>
                                      </p:cBhvr>
                                      <p:to>
                                        <p:strVal val="hidden"/>
                                      </p:to>
                                    </p:set>
                                  </p:childTnLst>
                                </p:cTn>
                              </p:par>
                              <p:par>
                                <p:cTn id="491" presetID="5" presetClass="exit" presetSubtype="10" fill="hold" grpId="4" nodeType="withEffect">
                                  <p:stCondLst>
                                    <p:cond delay="0"/>
                                  </p:stCondLst>
                                  <p:childTnLst>
                                    <p:animEffect transition="out" filter="checkerboard(across)">
                                      <p:cBhvr>
                                        <p:cTn id="492" dur="3000"/>
                                        <p:tgtEl>
                                          <p:spTgt spid="25"/>
                                        </p:tgtEl>
                                      </p:cBhvr>
                                    </p:animEffect>
                                    <p:set>
                                      <p:cBhvr>
                                        <p:cTn id="493" dur="1" fill="hold">
                                          <p:stCondLst>
                                            <p:cond delay="2999"/>
                                          </p:stCondLst>
                                        </p:cTn>
                                        <p:tgtEl>
                                          <p:spTgt spid="25"/>
                                        </p:tgtEl>
                                        <p:attrNameLst>
                                          <p:attrName>style.visibility</p:attrName>
                                        </p:attrNameLst>
                                      </p:cBhvr>
                                      <p:to>
                                        <p:strVal val="hidden"/>
                                      </p:to>
                                    </p:set>
                                  </p:childTnLst>
                                </p:cTn>
                              </p:par>
                              <p:par>
                                <p:cTn id="494" presetID="5" presetClass="exit" presetSubtype="10" fill="hold" grpId="4" nodeType="withEffect">
                                  <p:stCondLst>
                                    <p:cond delay="0"/>
                                  </p:stCondLst>
                                  <p:childTnLst>
                                    <p:animEffect transition="out" filter="checkerboard(across)">
                                      <p:cBhvr>
                                        <p:cTn id="495" dur="3000"/>
                                        <p:tgtEl>
                                          <p:spTgt spid="26"/>
                                        </p:tgtEl>
                                      </p:cBhvr>
                                    </p:animEffect>
                                    <p:set>
                                      <p:cBhvr>
                                        <p:cTn id="496" dur="1" fill="hold">
                                          <p:stCondLst>
                                            <p:cond delay="2999"/>
                                          </p:stCondLst>
                                        </p:cTn>
                                        <p:tgtEl>
                                          <p:spTgt spid="26"/>
                                        </p:tgtEl>
                                        <p:attrNameLst>
                                          <p:attrName>style.visibility</p:attrName>
                                        </p:attrNameLst>
                                      </p:cBhvr>
                                      <p:to>
                                        <p:strVal val="hidden"/>
                                      </p:to>
                                    </p:set>
                                  </p:childTnLst>
                                </p:cTn>
                              </p:par>
                              <p:par>
                                <p:cTn id="497" presetID="5" presetClass="exit" presetSubtype="10" fill="hold" grpId="4" nodeType="withEffect">
                                  <p:stCondLst>
                                    <p:cond delay="0"/>
                                  </p:stCondLst>
                                  <p:childTnLst>
                                    <p:animEffect transition="out" filter="checkerboard(across)">
                                      <p:cBhvr>
                                        <p:cTn id="498" dur="3000"/>
                                        <p:tgtEl>
                                          <p:spTgt spid="27"/>
                                        </p:tgtEl>
                                      </p:cBhvr>
                                    </p:animEffect>
                                    <p:set>
                                      <p:cBhvr>
                                        <p:cTn id="499" dur="1" fill="hold">
                                          <p:stCondLst>
                                            <p:cond delay="2999"/>
                                          </p:stCondLst>
                                        </p:cTn>
                                        <p:tgtEl>
                                          <p:spTgt spid="27"/>
                                        </p:tgtEl>
                                        <p:attrNameLst>
                                          <p:attrName>style.visibility</p:attrName>
                                        </p:attrNameLst>
                                      </p:cBhvr>
                                      <p:to>
                                        <p:strVal val="hidden"/>
                                      </p:to>
                                    </p:set>
                                  </p:childTnLst>
                                </p:cTn>
                              </p:par>
                              <p:par>
                                <p:cTn id="500" presetID="5" presetClass="exit" presetSubtype="10" fill="hold" grpId="4" nodeType="withEffect">
                                  <p:stCondLst>
                                    <p:cond delay="0"/>
                                  </p:stCondLst>
                                  <p:childTnLst>
                                    <p:animEffect transition="out" filter="checkerboard(across)">
                                      <p:cBhvr>
                                        <p:cTn id="501" dur="3000"/>
                                        <p:tgtEl>
                                          <p:spTgt spid="28"/>
                                        </p:tgtEl>
                                      </p:cBhvr>
                                    </p:animEffect>
                                    <p:set>
                                      <p:cBhvr>
                                        <p:cTn id="502" dur="1" fill="hold">
                                          <p:stCondLst>
                                            <p:cond delay="2999"/>
                                          </p:stCondLst>
                                        </p:cTn>
                                        <p:tgtEl>
                                          <p:spTgt spid="28"/>
                                        </p:tgtEl>
                                        <p:attrNameLst>
                                          <p:attrName>style.visibility</p:attrName>
                                        </p:attrNameLst>
                                      </p:cBhvr>
                                      <p:to>
                                        <p:strVal val="hidden"/>
                                      </p:to>
                                    </p:set>
                                  </p:childTnLst>
                                </p:cTn>
                              </p:par>
                              <p:par>
                                <p:cTn id="503" presetID="5" presetClass="exit" presetSubtype="10" fill="hold" grpId="4" nodeType="withEffect">
                                  <p:stCondLst>
                                    <p:cond delay="0"/>
                                  </p:stCondLst>
                                  <p:childTnLst>
                                    <p:animEffect transition="out" filter="checkerboard(across)">
                                      <p:cBhvr>
                                        <p:cTn id="504" dur="3000"/>
                                        <p:tgtEl>
                                          <p:spTgt spid="29"/>
                                        </p:tgtEl>
                                      </p:cBhvr>
                                    </p:animEffect>
                                    <p:set>
                                      <p:cBhvr>
                                        <p:cTn id="505" dur="1" fill="hold">
                                          <p:stCondLst>
                                            <p:cond delay="2999"/>
                                          </p:stCondLst>
                                        </p:cTn>
                                        <p:tgtEl>
                                          <p:spTgt spid="29"/>
                                        </p:tgtEl>
                                        <p:attrNameLst>
                                          <p:attrName>style.visibility</p:attrName>
                                        </p:attrNameLst>
                                      </p:cBhvr>
                                      <p:to>
                                        <p:strVal val="hidden"/>
                                      </p:to>
                                    </p:set>
                                  </p:childTnLst>
                                </p:cTn>
                              </p:par>
                              <p:par>
                                <p:cTn id="506" presetID="5" presetClass="exit" presetSubtype="10" fill="hold" grpId="4" nodeType="withEffect">
                                  <p:stCondLst>
                                    <p:cond delay="0"/>
                                  </p:stCondLst>
                                  <p:childTnLst>
                                    <p:animEffect transition="out" filter="checkerboard(across)">
                                      <p:cBhvr>
                                        <p:cTn id="507" dur="3000"/>
                                        <p:tgtEl>
                                          <p:spTgt spid="30"/>
                                        </p:tgtEl>
                                      </p:cBhvr>
                                    </p:animEffect>
                                    <p:set>
                                      <p:cBhvr>
                                        <p:cTn id="508" dur="1" fill="hold">
                                          <p:stCondLst>
                                            <p:cond delay="2999"/>
                                          </p:stCondLst>
                                        </p:cTn>
                                        <p:tgtEl>
                                          <p:spTgt spid="30"/>
                                        </p:tgtEl>
                                        <p:attrNameLst>
                                          <p:attrName>style.visibility</p:attrName>
                                        </p:attrNameLst>
                                      </p:cBhvr>
                                      <p:to>
                                        <p:strVal val="hidden"/>
                                      </p:to>
                                    </p:set>
                                  </p:childTnLst>
                                </p:cTn>
                              </p:par>
                              <p:par>
                                <p:cTn id="509" presetID="5" presetClass="exit" presetSubtype="10" fill="hold" grpId="4" nodeType="withEffect">
                                  <p:stCondLst>
                                    <p:cond delay="0"/>
                                  </p:stCondLst>
                                  <p:childTnLst>
                                    <p:animEffect transition="out" filter="checkerboard(across)">
                                      <p:cBhvr>
                                        <p:cTn id="510" dur="3000"/>
                                        <p:tgtEl>
                                          <p:spTgt spid="31"/>
                                        </p:tgtEl>
                                      </p:cBhvr>
                                    </p:animEffect>
                                    <p:set>
                                      <p:cBhvr>
                                        <p:cTn id="511" dur="1" fill="hold">
                                          <p:stCondLst>
                                            <p:cond delay="2999"/>
                                          </p:stCondLst>
                                        </p:cTn>
                                        <p:tgtEl>
                                          <p:spTgt spid="31"/>
                                        </p:tgtEl>
                                        <p:attrNameLst>
                                          <p:attrName>style.visibility</p:attrName>
                                        </p:attrNameLst>
                                      </p:cBhvr>
                                      <p:to>
                                        <p:strVal val="hidden"/>
                                      </p:to>
                                    </p:set>
                                  </p:childTnLst>
                                </p:cTn>
                              </p:par>
                              <p:par>
                                <p:cTn id="512" presetID="5" presetClass="exit" presetSubtype="10" fill="hold" grpId="4" nodeType="withEffect">
                                  <p:stCondLst>
                                    <p:cond delay="0"/>
                                  </p:stCondLst>
                                  <p:childTnLst>
                                    <p:animEffect transition="out" filter="checkerboard(across)">
                                      <p:cBhvr>
                                        <p:cTn id="513" dur="3000"/>
                                        <p:tgtEl>
                                          <p:spTgt spid="32"/>
                                        </p:tgtEl>
                                      </p:cBhvr>
                                    </p:animEffect>
                                    <p:set>
                                      <p:cBhvr>
                                        <p:cTn id="514" dur="1" fill="hold">
                                          <p:stCondLst>
                                            <p:cond delay="2999"/>
                                          </p:stCondLst>
                                        </p:cTn>
                                        <p:tgtEl>
                                          <p:spTgt spid="32"/>
                                        </p:tgtEl>
                                        <p:attrNameLst>
                                          <p:attrName>style.visibility</p:attrName>
                                        </p:attrNameLst>
                                      </p:cBhvr>
                                      <p:to>
                                        <p:strVal val="hidden"/>
                                      </p:to>
                                    </p:set>
                                  </p:childTnLst>
                                </p:cTn>
                              </p:par>
                              <p:par>
                                <p:cTn id="515" presetID="5" presetClass="exit" presetSubtype="10" fill="hold" grpId="4" nodeType="withEffect">
                                  <p:stCondLst>
                                    <p:cond delay="0"/>
                                  </p:stCondLst>
                                  <p:childTnLst>
                                    <p:animEffect transition="out" filter="checkerboard(across)">
                                      <p:cBhvr>
                                        <p:cTn id="516" dur="3000"/>
                                        <p:tgtEl>
                                          <p:spTgt spid="33"/>
                                        </p:tgtEl>
                                      </p:cBhvr>
                                    </p:animEffect>
                                    <p:set>
                                      <p:cBhvr>
                                        <p:cTn id="517" dur="1" fill="hold">
                                          <p:stCondLst>
                                            <p:cond delay="2999"/>
                                          </p:stCondLst>
                                        </p:cTn>
                                        <p:tgtEl>
                                          <p:spTgt spid="33"/>
                                        </p:tgtEl>
                                        <p:attrNameLst>
                                          <p:attrName>style.visibility</p:attrName>
                                        </p:attrNameLst>
                                      </p:cBhvr>
                                      <p:to>
                                        <p:strVal val="hidden"/>
                                      </p:to>
                                    </p:set>
                                  </p:childTnLst>
                                </p:cTn>
                              </p:par>
                              <p:par>
                                <p:cTn id="518" presetID="5" presetClass="exit" presetSubtype="10" fill="hold" grpId="4" nodeType="withEffect">
                                  <p:stCondLst>
                                    <p:cond delay="0"/>
                                  </p:stCondLst>
                                  <p:childTnLst>
                                    <p:animEffect transition="out" filter="checkerboard(across)">
                                      <p:cBhvr>
                                        <p:cTn id="519" dur="3000"/>
                                        <p:tgtEl>
                                          <p:spTgt spid="34"/>
                                        </p:tgtEl>
                                      </p:cBhvr>
                                    </p:animEffect>
                                    <p:set>
                                      <p:cBhvr>
                                        <p:cTn id="520" dur="1" fill="hold">
                                          <p:stCondLst>
                                            <p:cond delay="2999"/>
                                          </p:stCondLst>
                                        </p:cTn>
                                        <p:tgtEl>
                                          <p:spTgt spid="34"/>
                                        </p:tgtEl>
                                        <p:attrNameLst>
                                          <p:attrName>style.visibility</p:attrName>
                                        </p:attrNameLst>
                                      </p:cBhvr>
                                      <p:to>
                                        <p:strVal val="hidden"/>
                                      </p:to>
                                    </p:set>
                                  </p:childTnLst>
                                </p:cTn>
                              </p:par>
                              <p:par>
                                <p:cTn id="521" presetID="23" presetClass="entr" presetSubtype="288" fill="hold" nodeType="withEffect">
                                  <p:stCondLst>
                                    <p:cond delay="0"/>
                                  </p:stCondLst>
                                  <p:childTnLst>
                                    <p:set>
                                      <p:cBhvr>
                                        <p:cTn id="522" dur="1" fill="hold">
                                          <p:stCondLst>
                                            <p:cond delay="0"/>
                                          </p:stCondLst>
                                        </p:cTn>
                                        <p:tgtEl>
                                          <p:spTgt spid="2"/>
                                        </p:tgtEl>
                                        <p:attrNameLst>
                                          <p:attrName>style.visibility</p:attrName>
                                        </p:attrNameLst>
                                      </p:cBhvr>
                                      <p:to>
                                        <p:strVal val="visible"/>
                                      </p:to>
                                    </p:set>
                                    <p:anim calcmode="lin" valueType="num">
                                      <p:cBhvr>
                                        <p:cTn id="523" dur="3000" fill="hold"/>
                                        <p:tgtEl>
                                          <p:spTgt spid="2"/>
                                        </p:tgtEl>
                                        <p:attrNameLst>
                                          <p:attrName>ppt_w</p:attrName>
                                        </p:attrNameLst>
                                      </p:cBhvr>
                                      <p:tavLst>
                                        <p:tav tm="0">
                                          <p:val>
                                            <p:strVal val="4/3*#ppt_w"/>
                                          </p:val>
                                        </p:tav>
                                        <p:tav tm="100000">
                                          <p:val>
                                            <p:strVal val="#ppt_w"/>
                                          </p:val>
                                        </p:tav>
                                      </p:tavLst>
                                    </p:anim>
                                    <p:anim calcmode="lin" valueType="num">
                                      <p:cBhvr>
                                        <p:cTn id="524" dur="3000" fill="hold"/>
                                        <p:tgtEl>
                                          <p:spTgt spid="2"/>
                                        </p:tgtEl>
                                        <p:attrNameLst>
                                          <p:attrName>ppt_h</p:attrName>
                                        </p:attrNameLst>
                                      </p:cBhvr>
                                      <p:tavLst>
                                        <p:tav tm="0">
                                          <p:val>
                                            <p:strVal val="4/3*#ppt_h"/>
                                          </p:val>
                                        </p:tav>
                                        <p:tav tm="100000">
                                          <p:val>
                                            <p:strVal val="#ppt_h"/>
                                          </p:val>
                                        </p:tav>
                                      </p:tavLst>
                                    </p:anim>
                                  </p:childTnLst>
                                </p:cTn>
                              </p:par>
                              <p:par>
                                <p:cTn id="525" presetID="16" presetClass="entr" presetSubtype="37" fill="hold" nodeType="withEffect">
                                  <p:stCondLst>
                                    <p:cond delay="0"/>
                                  </p:stCondLst>
                                  <p:childTnLst>
                                    <p:set>
                                      <p:cBhvr>
                                        <p:cTn id="526" dur="1" fill="hold">
                                          <p:stCondLst>
                                            <p:cond delay="0"/>
                                          </p:stCondLst>
                                        </p:cTn>
                                        <p:tgtEl>
                                          <p:spTgt spid="2"/>
                                        </p:tgtEl>
                                        <p:attrNameLst>
                                          <p:attrName>style.visibility</p:attrName>
                                        </p:attrNameLst>
                                      </p:cBhvr>
                                      <p:to>
                                        <p:strVal val="visible"/>
                                      </p:to>
                                    </p:set>
                                    <p:animEffect transition="in" filter="barn(outVertical)">
                                      <p:cBhvr>
                                        <p:cTn id="5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wo-husky-dog-puppies.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Anillo"/>
          <p:cNvSpPr/>
          <p:nvPr/>
        </p:nvSpPr>
        <p:spPr>
          <a:xfrm>
            <a:off x="1643042" y="0"/>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643042" y="4500576"/>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643042" y="285734"/>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643042" y="4214824"/>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643042" y="642924"/>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643042" y="3929072"/>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643042" y="928676"/>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643042" y="3643320"/>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643042" y="1285866"/>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643042" y="3286130"/>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643042" y="1571618"/>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643042" y="3000378"/>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643042" y="1928808"/>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643042" y="2643188"/>
            <a:ext cx="5929354" cy="642924"/>
          </a:xfrm>
          <a:prstGeom prst="donut">
            <a:avLst/>
          </a:prstGeom>
          <a:gradFill flip="none" rotWithShape="1">
            <a:gsLst>
              <a:gs pos="0">
                <a:srgbClr val="663300"/>
              </a:gs>
              <a:gs pos="50000">
                <a:srgbClr val="E7D3AB">
                  <a:shade val="67500"/>
                  <a:satMod val="115000"/>
                </a:srgbClr>
              </a:gs>
              <a:gs pos="100000">
                <a:srgbClr val="E7D3AB">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3000" fill="hold"/>
                                        <p:tgtEl>
                                          <p:spTgt spid="4"/>
                                        </p:tgtEl>
                                        <p:attrNameLst>
                                          <p:attrName>ppt_x</p:attrName>
                                        </p:attrNameLst>
                                      </p:cBhvr>
                                      <p:tavLst>
                                        <p:tav tm="0">
                                          <p:val>
                                            <p:strVal val="#ppt_x"/>
                                          </p:val>
                                        </p:tav>
                                        <p:tav tm="100000">
                                          <p:val>
                                            <p:strVal val="#ppt_x"/>
                                          </p:val>
                                        </p:tav>
                                      </p:tavLst>
                                    </p:anim>
                                    <p:anim calcmode="lin" valueType="num">
                                      <p:cBhvr additive="base">
                                        <p:cTn id="39" dur="3000" fill="hold"/>
                                        <p:tgtEl>
                                          <p:spTgt spid="4"/>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ppt_x"/>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ppt_x"/>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ppt_x"/>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ppt_x"/>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ppt_x"/>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3000" fill="hold"/>
                                        <p:tgtEl>
                                          <p:spTgt spid="3"/>
                                        </p:tgtEl>
                                        <p:attrNameLst>
                                          <p:attrName>ppt_w</p:attrName>
                                        </p:attrNameLst>
                                      </p:cBhvr>
                                      <p:tavLst>
                                        <p:tav tm="0" fmla="#ppt_w*sin(2.5*pi*$)">
                                          <p:val>
                                            <p:fltVal val="0"/>
                                          </p:val>
                                        </p:tav>
                                        <p:tav tm="100000">
                                          <p:val>
                                            <p:fltVal val="1"/>
                                          </p:val>
                                        </p:tav>
                                      </p:tavLst>
                                    </p:anim>
                                    <p:anim calcmode="lin" valueType="num">
                                      <p:cBhvr>
                                        <p:cTn id="67" dur="3000" fill="hold"/>
                                        <p:tgtEl>
                                          <p:spTgt spid="3"/>
                                        </p:tgtEl>
                                        <p:attrNameLst>
                                          <p:attrName>ppt_h</p:attrName>
                                        </p:attrNameLst>
                                      </p:cBhvr>
                                      <p:tavLst>
                                        <p:tav tm="0">
                                          <p:val>
                                            <p:strVal val="#ppt_h"/>
                                          </p:val>
                                        </p:tav>
                                        <p:tav tm="100000">
                                          <p:val>
                                            <p:strVal val="#ppt_h"/>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3000" fill="hold"/>
                                        <p:tgtEl>
                                          <p:spTgt spid="5"/>
                                        </p:tgtEl>
                                        <p:attrNameLst>
                                          <p:attrName>ppt_w</p:attrName>
                                        </p:attrNameLst>
                                      </p:cBhvr>
                                      <p:tavLst>
                                        <p:tav tm="0">
                                          <p:val>
                                            <p:strVal val="#ppt_w"/>
                                          </p:val>
                                        </p:tav>
                                        <p:tav tm="100000">
                                          <p:val>
                                            <p:strVal val="#ppt_w"/>
                                          </p:val>
                                        </p:tav>
                                      </p:tavLst>
                                    </p:anim>
                                    <p:anim calcmode="lin" valueType="num">
                                      <p:cBhvr>
                                        <p:cTn id="71" dur="3000" fill="hold"/>
                                        <p:tgtEl>
                                          <p:spTgt spid="5"/>
                                        </p:tgtEl>
                                        <p:attrNameLst>
                                          <p:attrName>ppt_h</p:attrName>
                                        </p:attrNameLst>
                                      </p:cBhvr>
                                      <p:tavLst>
                                        <p:tav tm="0" fmla="#ppt_h*sin(2.5*pi*$)">
                                          <p:val>
                                            <p:fltVal val="0"/>
                                          </p:val>
                                        </p:tav>
                                        <p:tav tm="100000">
                                          <p:val>
                                            <p:fltVal val="1"/>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p:val>
                                            <p:strVal val="#ppt_w"/>
                                          </p:val>
                                        </p:tav>
                                        <p:tav tm="100000">
                                          <p:val>
                                            <p:strVal val="#ppt_w"/>
                                          </p:val>
                                        </p:tav>
                                      </p:tavLst>
                                    </p:anim>
                                    <p:anim calcmode="lin" valueType="num">
                                      <p:cBhvr>
                                        <p:cTn id="79" dur="3000" fill="hold"/>
                                        <p:tgtEl>
                                          <p:spTgt spid="9"/>
                                        </p:tgtEl>
                                        <p:attrNameLst>
                                          <p:attrName>ppt_h</p:attrName>
                                        </p:attrNameLst>
                                      </p:cBhvr>
                                      <p:tavLst>
                                        <p:tav tm="0" fmla="#ppt_h*sin(2.5*pi*$)">
                                          <p:val>
                                            <p:fltVal val="0"/>
                                          </p:val>
                                        </p:tav>
                                        <p:tav tm="100000">
                                          <p:val>
                                            <p:fltVal val="1"/>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fmla="#ppt_w*sin(2.5*pi*$)">
                                          <p:val>
                                            <p:fltVal val="0"/>
                                          </p:val>
                                        </p:tav>
                                        <p:tav tm="100000">
                                          <p:val>
                                            <p:fltVal val="1"/>
                                          </p:val>
                                        </p:tav>
                                      </p:tavLst>
                                    </p:anim>
                                    <p:anim calcmode="lin" valueType="num">
                                      <p:cBhvr>
                                        <p:cTn id="83" dur="3000" fill="hold"/>
                                        <p:tgtEl>
                                          <p:spTgt spid="11"/>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3000" fill="hold"/>
                                        <p:tgtEl>
                                          <p:spTgt spid="13"/>
                                        </p:tgtEl>
                                        <p:attrNameLst>
                                          <p:attrName>ppt_w</p:attrName>
                                        </p:attrNameLst>
                                      </p:cBhvr>
                                      <p:tavLst>
                                        <p:tav tm="0">
                                          <p:val>
                                            <p:strVal val="#ppt_w"/>
                                          </p:val>
                                        </p:tav>
                                        <p:tav tm="100000">
                                          <p:val>
                                            <p:strVal val="#ppt_w"/>
                                          </p:val>
                                        </p:tav>
                                      </p:tavLst>
                                    </p:anim>
                                    <p:anim calcmode="lin" valueType="num">
                                      <p:cBhvr>
                                        <p:cTn id="87" dur="3000" fill="hold"/>
                                        <p:tgtEl>
                                          <p:spTgt spid="13"/>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000" fill="hold"/>
                                        <p:tgtEl>
                                          <p:spTgt spid="15"/>
                                        </p:tgtEl>
                                        <p:attrNameLst>
                                          <p:attrName>ppt_w</p:attrName>
                                        </p:attrNameLst>
                                      </p:cBhvr>
                                      <p:tavLst>
                                        <p:tav tm="0" fmla="#ppt_w*sin(2.5*pi*$)">
                                          <p:val>
                                            <p:fltVal val="0"/>
                                          </p:val>
                                        </p:tav>
                                        <p:tav tm="100000">
                                          <p:val>
                                            <p:fltVal val="1"/>
                                          </p:val>
                                        </p:tav>
                                      </p:tavLst>
                                    </p:anim>
                                    <p:anim calcmode="lin" valueType="num">
                                      <p:cBhvr>
                                        <p:cTn id="91" dur="3000" fill="hold"/>
                                        <p:tgtEl>
                                          <p:spTgt spid="15"/>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p:cTn id="94" dur="3000" fill="hold"/>
                                        <p:tgtEl>
                                          <p:spTgt spid="4"/>
                                        </p:tgtEl>
                                        <p:attrNameLst>
                                          <p:attrName>ppt_w</p:attrName>
                                        </p:attrNameLst>
                                      </p:cBhvr>
                                      <p:tavLst>
                                        <p:tav tm="0">
                                          <p:val>
                                            <p:strVal val="#ppt_w"/>
                                          </p:val>
                                        </p:tav>
                                        <p:tav tm="100000">
                                          <p:val>
                                            <p:strVal val="#ppt_w"/>
                                          </p:val>
                                        </p:tav>
                                      </p:tavLst>
                                    </p:anim>
                                    <p:anim calcmode="lin" valueType="num">
                                      <p:cBhvr>
                                        <p:cTn id="95" dur="3000" fill="hold"/>
                                        <p:tgtEl>
                                          <p:spTgt spid="4"/>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3000" fill="hold"/>
                                        <p:tgtEl>
                                          <p:spTgt spid="6"/>
                                        </p:tgtEl>
                                        <p:attrNameLst>
                                          <p:attrName>ppt_w</p:attrName>
                                        </p:attrNameLst>
                                      </p:cBhvr>
                                      <p:tavLst>
                                        <p:tav tm="0" fmla="#ppt_w*sin(2.5*pi*$)">
                                          <p:val>
                                            <p:fltVal val="0"/>
                                          </p:val>
                                        </p:tav>
                                        <p:tav tm="100000">
                                          <p:val>
                                            <p:fltVal val="1"/>
                                          </p:val>
                                        </p:tav>
                                      </p:tavLst>
                                    </p:anim>
                                    <p:anim calcmode="lin" valueType="num">
                                      <p:cBhvr>
                                        <p:cTn id="99" dur="3000" fill="hold"/>
                                        <p:tgtEl>
                                          <p:spTgt spid="6"/>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p:cTn id="102" dur="3000" fill="hold"/>
                                        <p:tgtEl>
                                          <p:spTgt spid="8"/>
                                        </p:tgtEl>
                                        <p:attrNameLst>
                                          <p:attrName>ppt_w</p:attrName>
                                        </p:attrNameLst>
                                      </p:cBhvr>
                                      <p:tavLst>
                                        <p:tav tm="0">
                                          <p:val>
                                            <p:strVal val="#ppt_w"/>
                                          </p:val>
                                        </p:tav>
                                        <p:tav tm="100000">
                                          <p:val>
                                            <p:strVal val="#ppt_w"/>
                                          </p:val>
                                        </p:tav>
                                      </p:tavLst>
                                    </p:anim>
                                    <p:anim calcmode="lin" valueType="num">
                                      <p:cBhvr>
                                        <p:cTn id="103" dur="3000" fill="hold"/>
                                        <p:tgtEl>
                                          <p:spTgt spid="8"/>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p:cTn id="106" dur="3000" fill="hold"/>
                                        <p:tgtEl>
                                          <p:spTgt spid="10"/>
                                        </p:tgtEl>
                                        <p:attrNameLst>
                                          <p:attrName>ppt_w</p:attrName>
                                        </p:attrNameLst>
                                      </p:cBhvr>
                                      <p:tavLst>
                                        <p:tav tm="0" fmla="#ppt_w*sin(2.5*pi*$)">
                                          <p:val>
                                            <p:fltVal val="0"/>
                                          </p:val>
                                        </p:tav>
                                        <p:tav tm="100000">
                                          <p:val>
                                            <p:fltVal val="1"/>
                                          </p:val>
                                        </p:tav>
                                      </p:tavLst>
                                    </p:anim>
                                    <p:anim calcmode="lin" valueType="num">
                                      <p:cBhvr>
                                        <p:cTn id="107" dur="3000" fill="hold"/>
                                        <p:tgtEl>
                                          <p:spTgt spid="10"/>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strVal val="#ppt_w"/>
                                          </p:val>
                                        </p:tav>
                                        <p:tav tm="100000">
                                          <p:val>
                                            <p:strVal val="#ppt_w"/>
                                          </p:val>
                                        </p:tav>
                                      </p:tavLst>
                                    </p:anim>
                                    <p:anim calcmode="lin" valueType="num">
                                      <p:cBhvr>
                                        <p:cTn id="111" dur="3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p:cTn id="114" dur="3000" fill="hold"/>
                                        <p:tgtEl>
                                          <p:spTgt spid="14"/>
                                        </p:tgtEl>
                                        <p:attrNameLst>
                                          <p:attrName>ppt_w</p:attrName>
                                        </p:attrNameLst>
                                      </p:cBhvr>
                                      <p:tavLst>
                                        <p:tav tm="0" fmla="#ppt_w*sin(2.5*pi*$)">
                                          <p:val>
                                            <p:fltVal val="0"/>
                                          </p:val>
                                        </p:tav>
                                        <p:tav tm="100000">
                                          <p:val>
                                            <p:fltVal val="1"/>
                                          </p:val>
                                        </p:tav>
                                      </p:tavLst>
                                    </p:anim>
                                    <p:anim calcmode="lin" valueType="num">
                                      <p:cBhvr>
                                        <p:cTn id="115" dur="3000" fill="hold"/>
                                        <p:tgtEl>
                                          <p:spTgt spid="14"/>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p:cTn id="118" dur="3000" fill="hold"/>
                                        <p:tgtEl>
                                          <p:spTgt spid="16"/>
                                        </p:tgtEl>
                                        <p:attrNameLst>
                                          <p:attrName>ppt_w</p:attrName>
                                        </p:attrNameLst>
                                      </p:cBhvr>
                                      <p:tavLst>
                                        <p:tav tm="0">
                                          <p:val>
                                            <p:strVal val="#ppt_w"/>
                                          </p:val>
                                        </p:tav>
                                        <p:tav tm="100000">
                                          <p:val>
                                            <p:strVal val="#ppt_w"/>
                                          </p:val>
                                        </p:tav>
                                      </p:tavLst>
                                    </p:anim>
                                    <p:anim calcmode="lin" valueType="num">
                                      <p:cBhvr>
                                        <p:cTn id="119" dur="3000" fill="hold"/>
                                        <p:tgtEl>
                                          <p:spTgt spid="16"/>
                                        </p:tgtEl>
                                        <p:attrNameLst>
                                          <p:attrName>ppt_h</p:attrName>
                                        </p:attrNameLst>
                                      </p:cBhvr>
                                      <p:tavLst>
                                        <p:tav tm="0" fmla="#ppt_h*sin(2.5*pi*$)">
                                          <p:val>
                                            <p:fltVal val="0"/>
                                          </p:val>
                                        </p:tav>
                                        <p:tav tm="100000">
                                          <p:val>
                                            <p:fltVal val="1"/>
                                          </p:val>
                                        </p:tav>
                                      </p:tavLst>
                                    </p:anim>
                                  </p:childTnLst>
                                </p:cTn>
                              </p:par>
                            </p:childTnLst>
                          </p:cTn>
                        </p:par>
                        <p:par>
                          <p:cTn id="120" fill="hold">
                            <p:stCondLst>
                              <p:cond delay="3000"/>
                            </p:stCondLst>
                            <p:childTnLst>
                              <p:par>
                                <p:cTn id="121" presetID="2" presetClass="exit" presetSubtype="4" fill="hold" grpId="2" nodeType="afterEffect">
                                  <p:stCondLst>
                                    <p:cond delay="0"/>
                                  </p:stCondLst>
                                  <p:childTnLst>
                                    <p:anim calcmode="lin" valueType="num">
                                      <p:cBhvr additive="base">
                                        <p:cTn id="122" dur="3000"/>
                                        <p:tgtEl>
                                          <p:spTgt spid="3"/>
                                        </p:tgtEl>
                                        <p:attrNameLst>
                                          <p:attrName>ppt_x</p:attrName>
                                        </p:attrNameLst>
                                      </p:cBhvr>
                                      <p:tavLst>
                                        <p:tav tm="0">
                                          <p:val>
                                            <p:strVal val="ppt_x"/>
                                          </p:val>
                                        </p:tav>
                                        <p:tav tm="100000">
                                          <p:val>
                                            <p:strVal val="ppt_x"/>
                                          </p:val>
                                        </p:tav>
                                      </p:tavLst>
                                    </p:anim>
                                    <p:anim calcmode="lin" valueType="num">
                                      <p:cBhvr additive="base">
                                        <p:cTn id="123" dur="3000"/>
                                        <p:tgtEl>
                                          <p:spTgt spid="3"/>
                                        </p:tgtEl>
                                        <p:attrNameLst>
                                          <p:attrName>ppt_y</p:attrName>
                                        </p:attrNameLst>
                                      </p:cBhvr>
                                      <p:tavLst>
                                        <p:tav tm="0">
                                          <p:val>
                                            <p:strVal val="ppt_y"/>
                                          </p:val>
                                        </p:tav>
                                        <p:tav tm="100000">
                                          <p:val>
                                            <p:strVal val="1+ppt_h/2"/>
                                          </p:val>
                                        </p:tav>
                                      </p:tavLst>
                                    </p:anim>
                                    <p:set>
                                      <p:cBhvr>
                                        <p:cTn id="124" dur="1" fill="hold">
                                          <p:stCondLst>
                                            <p:cond delay="2999"/>
                                          </p:stCondLst>
                                        </p:cTn>
                                        <p:tgtEl>
                                          <p:spTgt spid="3"/>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5"/>
                                        </p:tgtEl>
                                        <p:attrNameLst>
                                          <p:attrName>ppt_x</p:attrName>
                                        </p:attrNameLst>
                                      </p:cBhvr>
                                      <p:tavLst>
                                        <p:tav tm="0">
                                          <p:val>
                                            <p:strVal val="ppt_x"/>
                                          </p:val>
                                        </p:tav>
                                        <p:tav tm="100000">
                                          <p:val>
                                            <p:strVal val="ppt_x"/>
                                          </p:val>
                                        </p:tav>
                                      </p:tavLst>
                                    </p:anim>
                                    <p:anim calcmode="lin" valueType="num">
                                      <p:cBhvr additive="base">
                                        <p:cTn id="127" dur="3000"/>
                                        <p:tgtEl>
                                          <p:spTgt spid="5"/>
                                        </p:tgtEl>
                                        <p:attrNameLst>
                                          <p:attrName>ppt_y</p:attrName>
                                        </p:attrNameLst>
                                      </p:cBhvr>
                                      <p:tavLst>
                                        <p:tav tm="0">
                                          <p:val>
                                            <p:strVal val="ppt_y"/>
                                          </p:val>
                                        </p:tav>
                                        <p:tav tm="100000">
                                          <p:val>
                                            <p:strVal val="1+ppt_h/2"/>
                                          </p:val>
                                        </p:tav>
                                      </p:tavLst>
                                    </p:anim>
                                    <p:set>
                                      <p:cBhvr>
                                        <p:cTn id="128" dur="1" fill="hold">
                                          <p:stCondLst>
                                            <p:cond delay="2999"/>
                                          </p:stCondLst>
                                        </p:cTn>
                                        <p:tgtEl>
                                          <p:spTgt spid="5"/>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ppt_x"/>
                                          </p:val>
                                        </p:tav>
                                      </p:tavLst>
                                    </p:anim>
                                    <p:anim calcmode="lin" valueType="num">
                                      <p:cBhvr additive="base">
                                        <p:cTn id="131" dur="3000"/>
                                        <p:tgtEl>
                                          <p:spTgt spid="7"/>
                                        </p:tgtEl>
                                        <p:attrNameLst>
                                          <p:attrName>ppt_y</p:attrName>
                                        </p:attrNameLst>
                                      </p:cBhvr>
                                      <p:tavLst>
                                        <p:tav tm="0">
                                          <p:val>
                                            <p:strVal val="ppt_y"/>
                                          </p:val>
                                        </p:tav>
                                        <p:tav tm="100000">
                                          <p:val>
                                            <p:strVal val="1+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ppt_x"/>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ppt_x"/>
                                          </p:val>
                                        </p:tav>
                                      </p:tavLst>
                                    </p:anim>
                                    <p:anim calcmode="lin" valueType="num">
                                      <p:cBhvr additive="base">
                                        <p:cTn id="139" dur="3000"/>
                                        <p:tgtEl>
                                          <p:spTgt spid="11"/>
                                        </p:tgtEl>
                                        <p:attrNameLst>
                                          <p:attrName>ppt_y</p:attrName>
                                        </p:attrNameLst>
                                      </p:cBhvr>
                                      <p:tavLst>
                                        <p:tav tm="0">
                                          <p:val>
                                            <p:strVal val="ppt_y"/>
                                          </p:val>
                                        </p:tav>
                                        <p:tav tm="100000">
                                          <p:val>
                                            <p:strVal val="1+ppt_h/2"/>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3000"/>
                                        <p:tgtEl>
                                          <p:spTgt spid="13"/>
                                        </p:tgtEl>
                                        <p:attrNameLst>
                                          <p:attrName>ppt_x</p:attrName>
                                        </p:attrNameLst>
                                      </p:cBhvr>
                                      <p:tavLst>
                                        <p:tav tm="0">
                                          <p:val>
                                            <p:strVal val="ppt_x"/>
                                          </p:val>
                                        </p:tav>
                                        <p:tav tm="100000">
                                          <p:val>
                                            <p:strVal val="ppt_x"/>
                                          </p:val>
                                        </p:tav>
                                      </p:tavLst>
                                    </p:anim>
                                    <p:anim calcmode="lin" valueType="num">
                                      <p:cBhvr additive="base">
                                        <p:cTn id="143" dur="3000"/>
                                        <p:tgtEl>
                                          <p:spTgt spid="13"/>
                                        </p:tgtEl>
                                        <p:attrNameLst>
                                          <p:attrName>ppt_y</p:attrName>
                                        </p:attrNameLst>
                                      </p:cBhvr>
                                      <p:tavLst>
                                        <p:tav tm="0">
                                          <p:val>
                                            <p:strVal val="ppt_y"/>
                                          </p:val>
                                        </p:tav>
                                        <p:tav tm="100000">
                                          <p:val>
                                            <p:strVal val="1+ppt_h/2"/>
                                          </p:val>
                                        </p:tav>
                                      </p:tavLst>
                                    </p:anim>
                                    <p:set>
                                      <p:cBhvr>
                                        <p:cTn id="144" dur="1" fill="hold">
                                          <p:stCondLst>
                                            <p:cond delay="2999"/>
                                          </p:stCondLst>
                                        </p:cTn>
                                        <p:tgtEl>
                                          <p:spTgt spid="13"/>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ppt_x"/>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 fill="hold" grpId="2" nodeType="withEffect">
                                  <p:stCondLst>
                                    <p:cond delay="0"/>
                                  </p:stCondLst>
                                  <p:childTnLst>
                                    <p:anim calcmode="lin" valueType="num">
                                      <p:cBhvr additive="base">
                                        <p:cTn id="150" dur="3000"/>
                                        <p:tgtEl>
                                          <p:spTgt spid="4"/>
                                        </p:tgtEl>
                                        <p:attrNameLst>
                                          <p:attrName>ppt_x</p:attrName>
                                        </p:attrNameLst>
                                      </p:cBhvr>
                                      <p:tavLst>
                                        <p:tav tm="0">
                                          <p:val>
                                            <p:strVal val="ppt_x"/>
                                          </p:val>
                                        </p:tav>
                                        <p:tav tm="100000">
                                          <p:val>
                                            <p:strVal val="ppt_x"/>
                                          </p:val>
                                        </p:tav>
                                      </p:tavLst>
                                    </p:anim>
                                    <p:anim calcmode="lin" valueType="num">
                                      <p:cBhvr additive="base">
                                        <p:cTn id="151" dur="3000"/>
                                        <p:tgtEl>
                                          <p:spTgt spid="4"/>
                                        </p:tgtEl>
                                        <p:attrNameLst>
                                          <p:attrName>ppt_y</p:attrName>
                                        </p:attrNameLst>
                                      </p:cBhvr>
                                      <p:tavLst>
                                        <p:tav tm="0">
                                          <p:val>
                                            <p:strVal val="ppt_y"/>
                                          </p:val>
                                        </p:tav>
                                        <p:tav tm="100000">
                                          <p:val>
                                            <p:strVal val="0-ppt_h/2"/>
                                          </p:val>
                                        </p:tav>
                                      </p:tavLst>
                                    </p:anim>
                                    <p:set>
                                      <p:cBhvr>
                                        <p:cTn id="152" dur="1" fill="hold">
                                          <p:stCondLst>
                                            <p:cond delay="2999"/>
                                          </p:stCondLst>
                                        </p:cTn>
                                        <p:tgtEl>
                                          <p:spTgt spid="4"/>
                                        </p:tgtEl>
                                        <p:attrNameLst>
                                          <p:attrName>style.visibility</p:attrName>
                                        </p:attrNameLst>
                                      </p:cBhvr>
                                      <p:to>
                                        <p:strVal val="hidden"/>
                                      </p:to>
                                    </p:set>
                                  </p:childTnLst>
                                </p:cTn>
                              </p:par>
                              <p:par>
                                <p:cTn id="153" presetID="2" presetClass="exit" presetSubtype="1"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ppt_x"/>
                                          </p:val>
                                        </p:tav>
                                      </p:tavLst>
                                    </p:anim>
                                    <p:anim calcmode="lin" valueType="num">
                                      <p:cBhvr additive="base">
                                        <p:cTn id="155" dur="3000"/>
                                        <p:tgtEl>
                                          <p:spTgt spid="6"/>
                                        </p:tgtEl>
                                        <p:attrNameLst>
                                          <p:attrName>ppt_y</p:attrName>
                                        </p:attrNameLst>
                                      </p:cBhvr>
                                      <p:tavLst>
                                        <p:tav tm="0">
                                          <p:val>
                                            <p:strVal val="ppt_y"/>
                                          </p:val>
                                        </p:tav>
                                        <p:tav tm="100000">
                                          <p:val>
                                            <p:strVal val="0-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ppt_x"/>
                                          </p:val>
                                        </p:tav>
                                      </p:tavLst>
                                    </p:anim>
                                    <p:anim calcmode="lin" valueType="num">
                                      <p:cBhvr additive="base">
                                        <p:cTn id="159" dur="3000"/>
                                        <p:tgtEl>
                                          <p:spTgt spid="8"/>
                                        </p:tgtEl>
                                        <p:attrNameLst>
                                          <p:attrName>ppt_y</p:attrName>
                                        </p:attrNameLst>
                                      </p:cBhvr>
                                      <p:tavLst>
                                        <p:tav tm="0">
                                          <p:val>
                                            <p:strVal val="ppt_y"/>
                                          </p:val>
                                        </p:tav>
                                        <p:tav tm="100000">
                                          <p:val>
                                            <p:strVal val="0-ppt_h/2"/>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ppt_x"/>
                                          </p:val>
                                        </p:tav>
                                      </p:tavLst>
                                    </p:anim>
                                    <p:anim calcmode="lin" valueType="num">
                                      <p:cBhvr additive="base">
                                        <p:cTn id="163" dur="3000"/>
                                        <p:tgtEl>
                                          <p:spTgt spid="10"/>
                                        </p:tgtEl>
                                        <p:attrNameLst>
                                          <p:attrName>ppt_y</p:attrName>
                                        </p:attrNameLst>
                                      </p:cBhvr>
                                      <p:tavLst>
                                        <p:tav tm="0">
                                          <p:val>
                                            <p:strVal val="ppt_y"/>
                                          </p:val>
                                        </p:tav>
                                        <p:tav tm="100000">
                                          <p:val>
                                            <p:strVal val="0-ppt_h/2"/>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1"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ppt_x"/>
                                          </p:val>
                                        </p:tav>
                                      </p:tavLst>
                                    </p:anim>
                                    <p:anim calcmode="lin" valueType="num">
                                      <p:cBhvr additive="base">
                                        <p:cTn id="167" dur="3000"/>
                                        <p:tgtEl>
                                          <p:spTgt spid="12"/>
                                        </p:tgtEl>
                                        <p:attrNameLst>
                                          <p:attrName>ppt_y</p:attrName>
                                        </p:attrNameLst>
                                      </p:cBhvr>
                                      <p:tavLst>
                                        <p:tav tm="0">
                                          <p:val>
                                            <p:strVal val="ppt_y"/>
                                          </p:val>
                                        </p:tav>
                                        <p:tav tm="100000">
                                          <p:val>
                                            <p:strVal val="0-ppt_h/2"/>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ppt_x"/>
                                          </p:val>
                                        </p:tav>
                                      </p:tavLst>
                                    </p:anim>
                                    <p:anim calcmode="lin" valueType="num">
                                      <p:cBhvr additive="base">
                                        <p:cTn id="171" dur="3000"/>
                                        <p:tgtEl>
                                          <p:spTgt spid="14"/>
                                        </p:tgtEl>
                                        <p:attrNameLst>
                                          <p:attrName>ppt_y</p:attrName>
                                        </p:attrNameLst>
                                      </p:cBhvr>
                                      <p:tavLst>
                                        <p:tav tm="0">
                                          <p:val>
                                            <p:strVal val="ppt_y"/>
                                          </p:val>
                                        </p:tav>
                                        <p:tav tm="100000">
                                          <p:val>
                                            <p:strVal val="0-ppt_h/2"/>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ppt_x"/>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19" presetClass="exit" presetSubtype="10" fill="hold" grpId="3" nodeType="withEffect">
                                  <p:stCondLst>
                                    <p:cond delay="0"/>
                                  </p:stCondLst>
                                  <p:childTnLst>
                                    <p:anim calcmode="lin" valueType="num">
                                      <p:cBhvr>
                                        <p:cTn id="178" dur="3000"/>
                                        <p:tgtEl>
                                          <p:spTgt spid="3"/>
                                        </p:tgtEl>
                                        <p:attrNameLst>
                                          <p:attrName>ppt_h</p:attrName>
                                        </p:attrNameLst>
                                      </p:cBhvr>
                                      <p:tavLst>
                                        <p:tav tm="0">
                                          <p:val>
                                            <p:strVal val="ppt_h"/>
                                          </p:val>
                                        </p:tav>
                                        <p:tav tm="100000">
                                          <p:val>
                                            <p:strVal val="ppt_h"/>
                                          </p:val>
                                        </p:tav>
                                      </p:tavLst>
                                    </p:anim>
                                    <p:anim calcmode="lin" valueType="num">
                                      <p:cBhvr>
                                        <p:cTn id="17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3"/>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3000"/>
                                        <p:tgtEl>
                                          <p:spTgt spid="5"/>
                                        </p:tgtEl>
                                        <p:attrNameLst>
                                          <p:attrName>ppt_w</p:attrName>
                                        </p:attrNameLst>
                                      </p:cBhvr>
                                      <p:tavLst>
                                        <p:tav tm="0">
                                          <p:val>
                                            <p:strVal val="ppt_w"/>
                                          </p:val>
                                        </p:tav>
                                        <p:tav tm="100000">
                                          <p:val>
                                            <p:strVal val="ppt_w"/>
                                          </p:val>
                                        </p:tav>
                                      </p:tavLst>
                                    </p:anim>
                                    <p:anim calcmode="lin" valueType="num">
                                      <p:cBhvr>
                                        <p:cTn id="18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5"/>
                                        </p:tgtEl>
                                        <p:attrNameLst>
                                          <p:attrName>style.visibility</p:attrName>
                                        </p:attrNameLst>
                                      </p:cBhvr>
                                      <p:to>
                                        <p:strVal val="hidden"/>
                                      </p:to>
                                    </p:set>
                                  </p:childTnLst>
                                </p:cTn>
                              </p:par>
                              <p:par>
                                <p:cTn id="185" presetID="19" presetClass="exit" presetSubtype="10" fill="hold" grpId="3" nodeType="withEffect">
                                  <p:stCondLst>
                                    <p:cond delay="0"/>
                                  </p:stCondLst>
                                  <p:childTnLst>
                                    <p:anim calcmode="lin" valueType="num">
                                      <p:cBhvr>
                                        <p:cTn id="186" dur="3000"/>
                                        <p:tgtEl>
                                          <p:spTgt spid="7"/>
                                        </p:tgtEl>
                                        <p:attrNameLst>
                                          <p:attrName>ppt_h</p:attrName>
                                        </p:attrNameLst>
                                      </p:cBhvr>
                                      <p:tavLst>
                                        <p:tav tm="0">
                                          <p:val>
                                            <p:strVal val="ppt_h"/>
                                          </p:val>
                                        </p:tav>
                                        <p:tav tm="100000">
                                          <p:val>
                                            <p:strVal val="ppt_h"/>
                                          </p:val>
                                        </p:tav>
                                      </p:tavLst>
                                    </p:anim>
                                    <p:anim calcmode="lin" valueType="num">
                                      <p:cBhvr>
                                        <p:cTn id="18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2999"/>
                                          </p:stCondLst>
                                        </p:cTn>
                                        <p:tgtEl>
                                          <p:spTgt spid="7"/>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9"/>
                                        </p:tgtEl>
                                        <p:attrNameLst>
                                          <p:attrName>ppt_w</p:attrName>
                                        </p:attrNameLst>
                                      </p:cBhvr>
                                      <p:tavLst>
                                        <p:tav tm="0">
                                          <p:val>
                                            <p:strVal val="ppt_w"/>
                                          </p:val>
                                        </p:tav>
                                        <p:tav tm="100000">
                                          <p:val>
                                            <p:strVal val="ppt_w"/>
                                          </p:val>
                                        </p:tav>
                                      </p:tavLst>
                                    </p:anim>
                                    <p:anim calcmode="lin" valueType="num">
                                      <p:cBhvr>
                                        <p:cTn id="1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9"/>
                                        </p:tgtEl>
                                        <p:attrNameLst>
                                          <p:attrName>style.visibility</p:attrName>
                                        </p:attrNameLst>
                                      </p:cBhvr>
                                      <p:to>
                                        <p:strVal val="hidden"/>
                                      </p:to>
                                    </p:set>
                                  </p:childTnLst>
                                </p:cTn>
                              </p:par>
                              <p:par>
                                <p:cTn id="193" presetID="19" presetClass="exit" presetSubtype="10" fill="hold" grpId="3" nodeType="withEffect">
                                  <p:stCondLst>
                                    <p:cond delay="0"/>
                                  </p:stCondLst>
                                  <p:childTnLst>
                                    <p:anim calcmode="lin" valueType="num">
                                      <p:cBhvr>
                                        <p:cTn id="194" dur="3000"/>
                                        <p:tgtEl>
                                          <p:spTgt spid="11"/>
                                        </p:tgtEl>
                                        <p:attrNameLst>
                                          <p:attrName>ppt_h</p:attrName>
                                        </p:attrNameLst>
                                      </p:cBhvr>
                                      <p:tavLst>
                                        <p:tav tm="0">
                                          <p:val>
                                            <p:strVal val="ppt_h"/>
                                          </p:val>
                                        </p:tav>
                                        <p:tav tm="100000">
                                          <p:val>
                                            <p:strVal val="ppt_h"/>
                                          </p:val>
                                        </p:tav>
                                      </p:tavLst>
                                    </p:anim>
                                    <p:anim calcmode="lin" valueType="num">
                                      <p:cBhvr>
                                        <p:cTn id="19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11"/>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13"/>
                                        </p:tgtEl>
                                        <p:attrNameLst>
                                          <p:attrName>ppt_w</p:attrName>
                                        </p:attrNameLst>
                                      </p:cBhvr>
                                      <p:tavLst>
                                        <p:tav tm="0">
                                          <p:val>
                                            <p:strVal val="ppt_w"/>
                                          </p:val>
                                        </p:tav>
                                        <p:tav tm="100000">
                                          <p:val>
                                            <p:strVal val="ppt_w"/>
                                          </p:val>
                                        </p:tav>
                                      </p:tavLst>
                                    </p:anim>
                                    <p:anim calcmode="lin" valueType="num">
                                      <p:cBhvr>
                                        <p:cTn id="19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13"/>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3000"/>
                                        <p:tgtEl>
                                          <p:spTgt spid="15"/>
                                        </p:tgtEl>
                                        <p:attrNameLst>
                                          <p:attrName>ppt_h</p:attrName>
                                        </p:attrNameLst>
                                      </p:cBhvr>
                                      <p:tavLst>
                                        <p:tav tm="0">
                                          <p:val>
                                            <p:strVal val="ppt_h"/>
                                          </p:val>
                                        </p:tav>
                                        <p:tav tm="100000">
                                          <p:val>
                                            <p:strVal val="ppt_h"/>
                                          </p:val>
                                        </p:tav>
                                      </p:tavLst>
                                    </p:anim>
                                    <p:anim calcmode="lin" valueType="num">
                                      <p:cBhvr>
                                        <p:cTn id="20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15"/>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4"/>
                                        </p:tgtEl>
                                        <p:attrNameLst>
                                          <p:attrName>ppt_h</p:attrName>
                                        </p:attrNameLst>
                                      </p:cBhvr>
                                      <p:tavLst>
                                        <p:tav tm="0">
                                          <p:val>
                                            <p:strVal val="ppt_h"/>
                                          </p:val>
                                        </p:tav>
                                        <p:tav tm="100000">
                                          <p:val>
                                            <p:strVal val="ppt_h"/>
                                          </p:val>
                                        </p:tav>
                                      </p:tavLst>
                                    </p:anim>
                                    <p:anim calcmode="lin" valueType="num">
                                      <p:cBhvr>
                                        <p:cTn id="20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4"/>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6"/>
                                        </p:tgtEl>
                                        <p:attrNameLst>
                                          <p:attrName>ppt_w</p:attrName>
                                        </p:attrNameLst>
                                      </p:cBhvr>
                                      <p:tavLst>
                                        <p:tav tm="0">
                                          <p:val>
                                            <p:strVal val="ppt_w"/>
                                          </p:val>
                                        </p:tav>
                                        <p:tav tm="100000">
                                          <p:val>
                                            <p:strVal val="ppt_w"/>
                                          </p:val>
                                        </p:tav>
                                      </p:tavLst>
                                    </p:anim>
                                    <p:anim calcmode="lin" valueType="num">
                                      <p:cBhvr>
                                        <p:cTn id="21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6"/>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3000"/>
                                        <p:tgtEl>
                                          <p:spTgt spid="8"/>
                                        </p:tgtEl>
                                        <p:attrNameLst>
                                          <p:attrName>ppt_h</p:attrName>
                                        </p:attrNameLst>
                                      </p:cBhvr>
                                      <p:tavLst>
                                        <p:tav tm="0">
                                          <p:val>
                                            <p:strVal val="ppt_h"/>
                                          </p:val>
                                        </p:tav>
                                        <p:tav tm="100000">
                                          <p:val>
                                            <p:strVal val="ppt_h"/>
                                          </p:val>
                                        </p:tav>
                                      </p:tavLst>
                                    </p:anim>
                                    <p:anim calcmode="lin" valueType="num">
                                      <p:cBhvr>
                                        <p:cTn id="21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8"/>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10"/>
                                        </p:tgtEl>
                                        <p:attrNameLst>
                                          <p:attrName>ppt_w</p:attrName>
                                        </p:attrNameLst>
                                      </p:cBhvr>
                                      <p:tavLst>
                                        <p:tav tm="0">
                                          <p:val>
                                            <p:strVal val="ppt_w"/>
                                          </p:val>
                                        </p:tav>
                                        <p:tav tm="100000">
                                          <p:val>
                                            <p:strVal val="ppt_w"/>
                                          </p:val>
                                        </p:tav>
                                      </p:tavLst>
                                    </p:anim>
                                    <p:anim calcmode="lin" valueType="num">
                                      <p:cBhvr>
                                        <p:cTn id="21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10"/>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12"/>
                                        </p:tgtEl>
                                        <p:attrNameLst>
                                          <p:attrName>ppt_h</p:attrName>
                                        </p:attrNameLst>
                                      </p:cBhvr>
                                      <p:tavLst>
                                        <p:tav tm="0">
                                          <p:val>
                                            <p:strVal val="ppt_h"/>
                                          </p:val>
                                        </p:tav>
                                        <p:tav tm="100000">
                                          <p:val>
                                            <p:strVal val="ppt_h"/>
                                          </p:val>
                                        </p:tav>
                                      </p:tavLst>
                                    </p:anim>
                                    <p:anim calcmode="lin" valueType="num">
                                      <p:cBhvr>
                                        <p:cTn id="2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2"/>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14"/>
                                        </p:tgtEl>
                                        <p:attrNameLst>
                                          <p:attrName>ppt_w</p:attrName>
                                        </p:attrNameLst>
                                      </p:cBhvr>
                                      <p:tavLst>
                                        <p:tav tm="0">
                                          <p:val>
                                            <p:strVal val="ppt_w"/>
                                          </p:val>
                                        </p:tav>
                                        <p:tav tm="100000">
                                          <p:val>
                                            <p:strVal val="ppt_w"/>
                                          </p:val>
                                        </p:tav>
                                      </p:tavLst>
                                    </p:anim>
                                    <p:anim calcmode="lin" valueType="num">
                                      <p:cBhvr>
                                        <p:cTn id="22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14"/>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3000"/>
                                        <p:tgtEl>
                                          <p:spTgt spid="16"/>
                                        </p:tgtEl>
                                        <p:attrNameLst>
                                          <p:attrName>ppt_h</p:attrName>
                                        </p:attrNameLst>
                                      </p:cBhvr>
                                      <p:tavLst>
                                        <p:tav tm="0">
                                          <p:val>
                                            <p:strVal val="ppt_h"/>
                                          </p:val>
                                        </p:tav>
                                        <p:tav tm="100000">
                                          <p:val>
                                            <p:strVal val="ppt_h"/>
                                          </p:val>
                                        </p:tav>
                                      </p:tavLst>
                                    </p:anim>
                                    <p:anim calcmode="lin" valueType="num">
                                      <p:cBhvr>
                                        <p:cTn id="23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6"/>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 calcmode="lin" valueType="num">
                                      <p:cBhvr>
                                        <p:cTn id="235" dur="3000" fill="hold"/>
                                        <p:tgtEl>
                                          <p:spTgt spid="2"/>
                                        </p:tgtEl>
                                        <p:attrNameLst>
                                          <p:attrName>ppt_w</p:attrName>
                                        </p:attrNameLst>
                                      </p:cBhvr>
                                      <p:tavLst>
                                        <p:tav tm="0">
                                          <p:val>
                                            <p:strVal val="4/3*#ppt_w"/>
                                          </p:val>
                                        </p:tav>
                                        <p:tav tm="100000">
                                          <p:val>
                                            <p:strVal val="#ppt_w"/>
                                          </p:val>
                                        </p:tav>
                                      </p:tavLst>
                                    </p:anim>
                                    <p:anim calcmode="lin" valueType="num">
                                      <p:cBhvr>
                                        <p:cTn id="236" dur="3000" fill="hold"/>
                                        <p:tgtEl>
                                          <p:spTgt spid="2"/>
                                        </p:tgtEl>
                                        <p:attrNameLst>
                                          <p:attrName>ppt_h</p:attrName>
                                        </p:attrNameLst>
                                      </p:cBhvr>
                                      <p:tavLst>
                                        <p:tav tm="0">
                                          <p:val>
                                            <p:strVal val="4/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Effect transition="in" filter="barn(outHorizontal)">
                                      <p:cBhvr>
                                        <p:cTn id="2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tx1">
            <a:lumMod val="85000"/>
          </a:schemeClr>
        </a:solidFill>
        <a:effectLst/>
      </p:bgPr>
    </p:bg>
    <p:spTree>
      <p:nvGrpSpPr>
        <p:cNvPr id="1" name=""/>
        <p:cNvGrpSpPr/>
        <p:nvPr/>
      </p:nvGrpSpPr>
      <p:grpSpPr>
        <a:xfrm>
          <a:off x="0" y="0"/>
          <a:ext cx="0" cy="0"/>
          <a:chOff x="0" y="0"/>
          <a:chExt cx="0" cy="0"/>
        </a:xfrm>
      </p:grpSpPr>
      <p:pic>
        <p:nvPicPr>
          <p:cNvPr id="2" name="1 Imagen" descr="W8QHwPjzbA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3714744" y="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0800000">
            <a:off x="4572000" y="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3714744" y="1285866"/>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4572000" y="1285866"/>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714744" y="257175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4572000" y="257175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714744" y="3857634"/>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4572000" y="3857634"/>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1857356" y="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2714612" y="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857356" y="1285866"/>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2714612" y="1285866"/>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1857356" y="257175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0800000">
            <a:off x="2714612" y="257175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1857356" y="3857634"/>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a:off x="2714612" y="3857634"/>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5500694" y="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6357950" y="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5500694" y="1285866"/>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6357950" y="1285866"/>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5500694" y="257175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6357950" y="2571750"/>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a:off x="5500694" y="3857634"/>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6357950" y="3857634"/>
            <a:ext cx="857256" cy="1285866"/>
          </a:xfrm>
          <a:prstGeom prst="moon">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100000" t="100000"/>
            </a:path>
            <a:tileRect r="-100000" b="-100000"/>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14332"/>
            <a:ext cx="9715568" cy="6572296"/>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iterate type="lt">
                                    <p:tmPct val="0"/>
                                  </p:iterate>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iterate type="lt">
                                    <p:tmPct val="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iterate type="lt">
                                    <p:tmPct val="0"/>
                                  </p:iterate>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iterate type="lt">
                                    <p:tmPct val="0"/>
                                  </p:iterate>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iterate type="lt">
                                    <p:tmPct val="0"/>
                                  </p:iterate>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iterate type="lt">
                                    <p:tmPct val="0"/>
                                  </p:iterate>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iterate type="lt">
                                    <p:tmPct val="0"/>
                                  </p:iterate>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iterate type="lt">
                                    <p:tmPct val="0"/>
                                  </p:iterate>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iterate type="lt">
                                    <p:tmPct val="0"/>
                                  </p:iterate>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iterate type="lt">
                                    <p:tmPct val="0"/>
                                  </p:iterate>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iterate type="lt">
                                    <p:tmPct val="0"/>
                                  </p:iterate>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iterate type="lt">
                                    <p:tmPct val="0"/>
                                  </p:iterate>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iterate type="lt">
                                    <p:tmPct val="0"/>
                                  </p:iterate>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iterate type="lt">
                                    <p:tmPct val="0"/>
                                  </p:iterate>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iterate type="lt">
                                    <p:tmPct val="0"/>
                                  </p:iterate>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iterate type="lt">
                                    <p:tmPct val="0"/>
                                  </p:iterate>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iterate type="lt">
                                    <p:tmPct val="0"/>
                                  </p:iterate>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iterate type="lt">
                                    <p:tmPct val="0"/>
                                  </p:iterate>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iterate type="lt">
                                    <p:tmPct val="0"/>
                                  </p:iterate>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iterate type="lt">
                                    <p:tmPct val="0"/>
                                  </p:iterate>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19" presetClass="entr" presetSubtype="5" fill="hold" grpId="1" nodeType="withEffect">
                                  <p:stCondLst>
                                    <p:cond delay="0"/>
                                  </p:stCondLst>
                                  <p:iterate type="lt">
                                    <p:tmPct val="0"/>
                                  </p:iterate>
                                  <p:childTnLst>
                                    <p:set>
                                      <p:cBhvr>
                                        <p:cTn id="105" dur="1" fill="hold">
                                          <p:stCondLst>
                                            <p:cond delay="0"/>
                                          </p:stCondLst>
                                        </p:cTn>
                                        <p:tgtEl>
                                          <p:spTgt spid="3"/>
                                        </p:tgtEl>
                                        <p:attrNameLst>
                                          <p:attrName>style.visibility</p:attrName>
                                        </p:attrNameLst>
                                      </p:cBhvr>
                                      <p:to>
                                        <p:strVal val="visible"/>
                                      </p:to>
                                    </p:set>
                                    <p:anim calcmode="lin" valueType="num">
                                      <p:cBhvr>
                                        <p:cTn id="106" dur="3000" fill="hold"/>
                                        <p:tgtEl>
                                          <p:spTgt spid="3"/>
                                        </p:tgtEl>
                                        <p:attrNameLst>
                                          <p:attrName>ppt_w</p:attrName>
                                        </p:attrNameLst>
                                      </p:cBhvr>
                                      <p:tavLst>
                                        <p:tav tm="0">
                                          <p:val>
                                            <p:strVal val="#ppt_w"/>
                                          </p:val>
                                        </p:tav>
                                        <p:tav tm="100000">
                                          <p:val>
                                            <p:strVal val="#ppt_w"/>
                                          </p:val>
                                        </p:tav>
                                      </p:tavLst>
                                    </p:anim>
                                    <p:anim calcmode="lin" valueType="num">
                                      <p:cBhvr>
                                        <p:cTn id="107" dur="3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iterate type="lt">
                                    <p:tmPct val="0"/>
                                  </p:iterate>
                                  <p:childTnLst>
                                    <p:set>
                                      <p:cBhvr>
                                        <p:cTn id="109" dur="1" fill="hold">
                                          <p:stCondLst>
                                            <p:cond delay="0"/>
                                          </p:stCondLst>
                                        </p:cTn>
                                        <p:tgtEl>
                                          <p:spTgt spid="4"/>
                                        </p:tgtEl>
                                        <p:attrNameLst>
                                          <p:attrName>style.visibility</p:attrName>
                                        </p:attrNameLst>
                                      </p:cBhvr>
                                      <p:to>
                                        <p:strVal val="visible"/>
                                      </p:to>
                                    </p:set>
                                    <p:anim calcmode="lin" valueType="num">
                                      <p:cBhvr>
                                        <p:cTn id="110" dur="3000" fill="hold"/>
                                        <p:tgtEl>
                                          <p:spTgt spid="4"/>
                                        </p:tgtEl>
                                        <p:attrNameLst>
                                          <p:attrName>ppt_w</p:attrName>
                                        </p:attrNameLst>
                                      </p:cBhvr>
                                      <p:tavLst>
                                        <p:tav tm="0">
                                          <p:val>
                                            <p:strVal val="#ppt_w"/>
                                          </p:val>
                                        </p:tav>
                                        <p:tav tm="100000">
                                          <p:val>
                                            <p:strVal val="#ppt_w"/>
                                          </p:val>
                                        </p:tav>
                                      </p:tavLst>
                                    </p:anim>
                                    <p:anim calcmode="lin" valueType="num">
                                      <p:cBhvr>
                                        <p:cTn id="111" dur="3000" fill="hold"/>
                                        <p:tgtEl>
                                          <p:spTgt spid="4"/>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iterate type="lt">
                                    <p:tmPct val="0"/>
                                  </p:iterate>
                                  <p:childTnLst>
                                    <p:set>
                                      <p:cBhvr>
                                        <p:cTn id="113" dur="1" fill="hold">
                                          <p:stCondLst>
                                            <p:cond delay="0"/>
                                          </p:stCondLst>
                                        </p:cTn>
                                        <p:tgtEl>
                                          <p:spTgt spid="5"/>
                                        </p:tgtEl>
                                        <p:attrNameLst>
                                          <p:attrName>style.visibility</p:attrName>
                                        </p:attrNameLst>
                                      </p:cBhvr>
                                      <p:to>
                                        <p:strVal val="visible"/>
                                      </p:to>
                                    </p:set>
                                    <p:anim calcmode="lin" valueType="num">
                                      <p:cBhvr>
                                        <p:cTn id="114" dur="3000" fill="hold"/>
                                        <p:tgtEl>
                                          <p:spTgt spid="5"/>
                                        </p:tgtEl>
                                        <p:attrNameLst>
                                          <p:attrName>ppt_w</p:attrName>
                                        </p:attrNameLst>
                                      </p:cBhvr>
                                      <p:tavLst>
                                        <p:tav tm="0">
                                          <p:val>
                                            <p:strVal val="#ppt_w"/>
                                          </p:val>
                                        </p:tav>
                                        <p:tav tm="100000">
                                          <p:val>
                                            <p:strVal val="#ppt_w"/>
                                          </p:val>
                                        </p:tav>
                                      </p:tavLst>
                                    </p:anim>
                                    <p:anim calcmode="lin" valueType="num">
                                      <p:cBhvr>
                                        <p:cTn id="115" dur="3000" fill="hold"/>
                                        <p:tgtEl>
                                          <p:spTgt spid="5"/>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iterate type="lt">
                                    <p:tmPct val="0"/>
                                  </p:iterate>
                                  <p:childTnLst>
                                    <p:set>
                                      <p:cBhvr>
                                        <p:cTn id="117" dur="1" fill="hold">
                                          <p:stCondLst>
                                            <p:cond delay="0"/>
                                          </p:stCondLst>
                                        </p:cTn>
                                        <p:tgtEl>
                                          <p:spTgt spid="6"/>
                                        </p:tgtEl>
                                        <p:attrNameLst>
                                          <p:attrName>style.visibility</p:attrName>
                                        </p:attrNameLst>
                                      </p:cBhvr>
                                      <p:to>
                                        <p:strVal val="visible"/>
                                      </p:to>
                                    </p:set>
                                    <p:anim calcmode="lin" valueType="num">
                                      <p:cBhvr>
                                        <p:cTn id="118" dur="3000" fill="hold"/>
                                        <p:tgtEl>
                                          <p:spTgt spid="6"/>
                                        </p:tgtEl>
                                        <p:attrNameLst>
                                          <p:attrName>ppt_w</p:attrName>
                                        </p:attrNameLst>
                                      </p:cBhvr>
                                      <p:tavLst>
                                        <p:tav tm="0">
                                          <p:val>
                                            <p:strVal val="#ppt_w"/>
                                          </p:val>
                                        </p:tav>
                                        <p:tav tm="100000">
                                          <p:val>
                                            <p:strVal val="#ppt_w"/>
                                          </p:val>
                                        </p:tav>
                                      </p:tavLst>
                                    </p:anim>
                                    <p:anim calcmode="lin" valueType="num">
                                      <p:cBhvr>
                                        <p:cTn id="119" dur="3000" fill="hold"/>
                                        <p:tgtEl>
                                          <p:spTgt spid="6"/>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iterate type="lt">
                                    <p:tmPct val="0"/>
                                  </p:iterate>
                                  <p:childTnLst>
                                    <p:set>
                                      <p:cBhvr>
                                        <p:cTn id="121" dur="1" fill="hold">
                                          <p:stCondLst>
                                            <p:cond delay="0"/>
                                          </p:stCondLst>
                                        </p:cTn>
                                        <p:tgtEl>
                                          <p:spTgt spid="7"/>
                                        </p:tgtEl>
                                        <p:attrNameLst>
                                          <p:attrName>style.visibility</p:attrName>
                                        </p:attrNameLst>
                                      </p:cBhvr>
                                      <p:to>
                                        <p:strVal val="visible"/>
                                      </p:to>
                                    </p:set>
                                    <p:anim calcmode="lin" valueType="num">
                                      <p:cBhvr>
                                        <p:cTn id="122" dur="3000" fill="hold"/>
                                        <p:tgtEl>
                                          <p:spTgt spid="7"/>
                                        </p:tgtEl>
                                        <p:attrNameLst>
                                          <p:attrName>ppt_w</p:attrName>
                                        </p:attrNameLst>
                                      </p:cBhvr>
                                      <p:tavLst>
                                        <p:tav tm="0">
                                          <p:val>
                                            <p:strVal val="#ppt_w"/>
                                          </p:val>
                                        </p:tav>
                                        <p:tav tm="100000">
                                          <p:val>
                                            <p:strVal val="#ppt_w"/>
                                          </p:val>
                                        </p:tav>
                                      </p:tavLst>
                                    </p:anim>
                                    <p:anim calcmode="lin" valueType="num">
                                      <p:cBhvr>
                                        <p:cTn id="123" dur="3000" fill="hold"/>
                                        <p:tgtEl>
                                          <p:spTgt spid="7"/>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iterate type="lt">
                                    <p:tmPct val="0"/>
                                  </p:iterate>
                                  <p:childTnLst>
                                    <p:set>
                                      <p:cBhvr>
                                        <p:cTn id="125" dur="1" fill="hold">
                                          <p:stCondLst>
                                            <p:cond delay="0"/>
                                          </p:stCondLst>
                                        </p:cTn>
                                        <p:tgtEl>
                                          <p:spTgt spid="8"/>
                                        </p:tgtEl>
                                        <p:attrNameLst>
                                          <p:attrName>style.visibility</p:attrName>
                                        </p:attrNameLst>
                                      </p:cBhvr>
                                      <p:to>
                                        <p:strVal val="visible"/>
                                      </p:to>
                                    </p:set>
                                    <p:anim calcmode="lin" valueType="num">
                                      <p:cBhvr>
                                        <p:cTn id="126" dur="3000" fill="hold"/>
                                        <p:tgtEl>
                                          <p:spTgt spid="8"/>
                                        </p:tgtEl>
                                        <p:attrNameLst>
                                          <p:attrName>ppt_w</p:attrName>
                                        </p:attrNameLst>
                                      </p:cBhvr>
                                      <p:tavLst>
                                        <p:tav tm="0">
                                          <p:val>
                                            <p:strVal val="#ppt_w"/>
                                          </p:val>
                                        </p:tav>
                                        <p:tav tm="100000">
                                          <p:val>
                                            <p:strVal val="#ppt_w"/>
                                          </p:val>
                                        </p:tav>
                                      </p:tavLst>
                                    </p:anim>
                                    <p:anim calcmode="lin" valueType="num">
                                      <p:cBhvr>
                                        <p:cTn id="127" dur="3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iterate type="lt">
                                    <p:tmPct val="0"/>
                                  </p:iterate>
                                  <p:childTnLst>
                                    <p:set>
                                      <p:cBhvr>
                                        <p:cTn id="129" dur="1" fill="hold">
                                          <p:stCondLst>
                                            <p:cond delay="0"/>
                                          </p:stCondLst>
                                        </p:cTn>
                                        <p:tgtEl>
                                          <p:spTgt spid="9"/>
                                        </p:tgtEl>
                                        <p:attrNameLst>
                                          <p:attrName>style.visibility</p:attrName>
                                        </p:attrNameLst>
                                      </p:cBhvr>
                                      <p:to>
                                        <p:strVal val="visible"/>
                                      </p:to>
                                    </p:set>
                                    <p:anim calcmode="lin" valueType="num">
                                      <p:cBhvr>
                                        <p:cTn id="130" dur="3000" fill="hold"/>
                                        <p:tgtEl>
                                          <p:spTgt spid="9"/>
                                        </p:tgtEl>
                                        <p:attrNameLst>
                                          <p:attrName>ppt_w</p:attrName>
                                        </p:attrNameLst>
                                      </p:cBhvr>
                                      <p:tavLst>
                                        <p:tav tm="0">
                                          <p:val>
                                            <p:strVal val="#ppt_w"/>
                                          </p:val>
                                        </p:tav>
                                        <p:tav tm="100000">
                                          <p:val>
                                            <p:strVal val="#ppt_w"/>
                                          </p:val>
                                        </p:tav>
                                      </p:tavLst>
                                    </p:anim>
                                    <p:anim calcmode="lin" valueType="num">
                                      <p:cBhvr>
                                        <p:cTn id="131" dur="3000" fill="hold"/>
                                        <p:tgtEl>
                                          <p:spTgt spid="9"/>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iterate type="lt">
                                    <p:tmPct val="0"/>
                                  </p:iterate>
                                  <p:childTnLst>
                                    <p:set>
                                      <p:cBhvr>
                                        <p:cTn id="133" dur="1" fill="hold">
                                          <p:stCondLst>
                                            <p:cond delay="0"/>
                                          </p:stCondLst>
                                        </p:cTn>
                                        <p:tgtEl>
                                          <p:spTgt spid="10"/>
                                        </p:tgtEl>
                                        <p:attrNameLst>
                                          <p:attrName>style.visibility</p:attrName>
                                        </p:attrNameLst>
                                      </p:cBhvr>
                                      <p:to>
                                        <p:strVal val="visible"/>
                                      </p:to>
                                    </p:set>
                                    <p:anim calcmode="lin" valueType="num">
                                      <p:cBhvr>
                                        <p:cTn id="134" dur="3000" fill="hold"/>
                                        <p:tgtEl>
                                          <p:spTgt spid="10"/>
                                        </p:tgtEl>
                                        <p:attrNameLst>
                                          <p:attrName>ppt_w</p:attrName>
                                        </p:attrNameLst>
                                      </p:cBhvr>
                                      <p:tavLst>
                                        <p:tav tm="0">
                                          <p:val>
                                            <p:strVal val="#ppt_w"/>
                                          </p:val>
                                        </p:tav>
                                        <p:tav tm="100000">
                                          <p:val>
                                            <p:strVal val="#ppt_w"/>
                                          </p:val>
                                        </p:tav>
                                      </p:tavLst>
                                    </p:anim>
                                    <p:anim calcmode="lin" valueType="num">
                                      <p:cBhvr>
                                        <p:cTn id="135" dur="3000" fill="hold"/>
                                        <p:tgtEl>
                                          <p:spTgt spid="10"/>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iterate type="lt">
                                    <p:tmPct val="0"/>
                                  </p:iterate>
                                  <p:childTnLst>
                                    <p:set>
                                      <p:cBhvr>
                                        <p:cTn id="137" dur="1" fill="hold">
                                          <p:stCondLst>
                                            <p:cond delay="0"/>
                                          </p:stCondLst>
                                        </p:cTn>
                                        <p:tgtEl>
                                          <p:spTgt spid="11"/>
                                        </p:tgtEl>
                                        <p:attrNameLst>
                                          <p:attrName>style.visibility</p:attrName>
                                        </p:attrNameLst>
                                      </p:cBhvr>
                                      <p:to>
                                        <p:strVal val="visible"/>
                                      </p:to>
                                    </p:set>
                                    <p:anim calcmode="lin" valueType="num">
                                      <p:cBhvr>
                                        <p:cTn id="138" dur="3000" fill="hold"/>
                                        <p:tgtEl>
                                          <p:spTgt spid="11"/>
                                        </p:tgtEl>
                                        <p:attrNameLst>
                                          <p:attrName>ppt_w</p:attrName>
                                        </p:attrNameLst>
                                      </p:cBhvr>
                                      <p:tavLst>
                                        <p:tav tm="0">
                                          <p:val>
                                            <p:strVal val="#ppt_w"/>
                                          </p:val>
                                        </p:tav>
                                        <p:tav tm="100000">
                                          <p:val>
                                            <p:strVal val="#ppt_w"/>
                                          </p:val>
                                        </p:tav>
                                      </p:tavLst>
                                    </p:anim>
                                    <p:anim calcmode="lin" valueType="num">
                                      <p:cBhvr>
                                        <p:cTn id="139" dur="3000" fill="hold"/>
                                        <p:tgtEl>
                                          <p:spTgt spid="11"/>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iterate type="lt">
                                    <p:tmPct val="0"/>
                                  </p:iterate>
                                  <p:childTnLst>
                                    <p:set>
                                      <p:cBhvr>
                                        <p:cTn id="141" dur="1" fill="hold">
                                          <p:stCondLst>
                                            <p:cond delay="0"/>
                                          </p:stCondLst>
                                        </p:cTn>
                                        <p:tgtEl>
                                          <p:spTgt spid="12"/>
                                        </p:tgtEl>
                                        <p:attrNameLst>
                                          <p:attrName>style.visibility</p:attrName>
                                        </p:attrNameLst>
                                      </p:cBhvr>
                                      <p:to>
                                        <p:strVal val="visible"/>
                                      </p:to>
                                    </p:set>
                                    <p:anim calcmode="lin" valueType="num">
                                      <p:cBhvr>
                                        <p:cTn id="142" dur="3000" fill="hold"/>
                                        <p:tgtEl>
                                          <p:spTgt spid="12"/>
                                        </p:tgtEl>
                                        <p:attrNameLst>
                                          <p:attrName>ppt_w</p:attrName>
                                        </p:attrNameLst>
                                      </p:cBhvr>
                                      <p:tavLst>
                                        <p:tav tm="0">
                                          <p:val>
                                            <p:strVal val="#ppt_w"/>
                                          </p:val>
                                        </p:tav>
                                        <p:tav tm="100000">
                                          <p:val>
                                            <p:strVal val="#ppt_w"/>
                                          </p:val>
                                        </p:tav>
                                      </p:tavLst>
                                    </p:anim>
                                    <p:anim calcmode="lin" valueType="num">
                                      <p:cBhvr>
                                        <p:cTn id="143" dur="3000" fill="hold"/>
                                        <p:tgtEl>
                                          <p:spTgt spid="12"/>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iterate type="lt">
                                    <p:tmPct val="0"/>
                                  </p:iterate>
                                  <p:childTnLst>
                                    <p:set>
                                      <p:cBhvr>
                                        <p:cTn id="145" dur="1" fill="hold">
                                          <p:stCondLst>
                                            <p:cond delay="0"/>
                                          </p:stCondLst>
                                        </p:cTn>
                                        <p:tgtEl>
                                          <p:spTgt spid="13"/>
                                        </p:tgtEl>
                                        <p:attrNameLst>
                                          <p:attrName>style.visibility</p:attrName>
                                        </p:attrNameLst>
                                      </p:cBhvr>
                                      <p:to>
                                        <p:strVal val="visible"/>
                                      </p:to>
                                    </p:set>
                                    <p:anim calcmode="lin" valueType="num">
                                      <p:cBhvr>
                                        <p:cTn id="146" dur="3000" fill="hold"/>
                                        <p:tgtEl>
                                          <p:spTgt spid="13"/>
                                        </p:tgtEl>
                                        <p:attrNameLst>
                                          <p:attrName>ppt_w</p:attrName>
                                        </p:attrNameLst>
                                      </p:cBhvr>
                                      <p:tavLst>
                                        <p:tav tm="0">
                                          <p:val>
                                            <p:strVal val="#ppt_w"/>
                                          </p:val>
                                        </p:tav>
                                        <p:tav tm="100000">
                                          <p:val>
                                            <p:strVal val="#ppt_w"/>
                                          </p:val>
                                        </p:tav>
                                      </p:tavLst>
                                    </p:anim>
                                    <p:anim calcmode="lin" valueType="num">
                                      <p:cBhvr>
                                        <p:cTn id="147" dur="3000" fill="hold"/>
                                        <p:tgtEl>
                                          <p:spTgt spid="13"/>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iterate type="lt">
                                    <p:tmPct val="0"/>
                                  </p:iterate>
                                  <p:childTnLst>
                                    <p:set>
                                      <p:cBhvr>
                                        <p:cTn id="149" dur="1" fill="hold">
                                          <p:stCondLst>
                                            <p:cond delay="0"/>
                                          </p:stCondLst>
                                        </p:cTn>
                                        <p:tgtEl>
                                          <p:spTgt spid="14"/>
                                        </p:tgtEl>
                                        <p:attrNameLst>
                                          <p:attrName>style.visibility</p:attrName>
                                        </p:attrNameLst>
                                      </p:cBhvr>
                                      <p:to>
                                        <p:strVal val="visible"/>
                                      </p:to>
                                    </p:set>
                                    <p:anim calcmode="lin" valueType="num">
                                      <p:cBhvr>
                                        <p:cTn id="150" dur="3000" fill="hold"/>
                                        <p:tgtEl>
                                          <p:spTgt spid="14"/>
                                        </p:tgtEl>
                                        <p:attrNameLst>
                                          <p:attrName>ppt_w</p:attrName>
                                        </p:attrNameLst>
                                      </p:cBhvr>
                                      <p:tavLst>
                                        <p:tav tm="0">
                                          <p:val>
                                            <p:strVal val="#ppt_w"/>
                                          </p:val>
                                        </p:tav>
                                        <p:tav tm="100000">
                                          <p:val>
                                            <p:strVal val="#ppt_w"/>
                                          </p:val>
                                        </p:tav>
                                      </p:tavLst>
                                    </p:anim>
                                    <p:anim calcmode="lin" valueType="num">
                                      <p:cBhvr>
                                        <p:cTn id="151" dur="3000" fill="hold"/>
                                        <p:tgtEl>
                                          <p:spTgt spid="14"/>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iterate type="lt">
                                    <p:tmPct val="0"/>
                                  </p:iterate>
                                  <p:childTnLst>
                                    <p:set>
                                      <p:cBhvr>
                                        <p:cTn id="153" dur="1" fill="hold">
                                          <p:stCondLst>
                                            <p:cond delay="0"/>
                                          </p:stCondLst>
                                        </p:cTn>
                                        <p:tgtEl>
                                          <p:spTgt spid="15"/>
                                        </p:tgtEl>
                                        <p:attrNameLst>
                                          <p:attrName>style.visibility</p:attrName>
                                        </p:attrNameLst>
                                      </p:cBhvr>
                                      <p:to>
                                        <p:strVal val="visible"/>
                                      </p:to>
                                    </p:set>
                                    <p:anim calcmode="lin" valueType="num">
                                      <p:cBhvr>
                                        <p:cTn id="154" dur="3000" fill="hold"/>
                                        <p:tgtEl>
                                          <p:spTgt spid="15"/>
                                        </p:tgtEl>
                                        <p:attrNameLst>
                                          <p:attrName>ppt_w</p:attrName>
                                        </p:attrNameLst>
                                      </p:cBhvr>
                                      <p:tavLst>
                                        <p:tav tm="0">
                                          <p:val>
                                            <p:strVal val="#ppt_w"/>
                                          </p:val>
                                        </p:tav>
                                        <p:tav tm="100000">
                                          <p:val>
                                            <p:strVal val="#ppt_w"/>
                                          </p:val>
                                        </p:tav>
                                      </p:tavLst>
                                    </p:anim>
                                    <p:anim calcmode="lin" valueType="num">
                                      <p:cBhvr>
                                        <p:cTn id="155" dur="3000" fill="hold"/>
                                        <p:tgtEl>
                                          <p:spTgt spid="15"/>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iterate type="lt">
                                    <p:tmPct val="0"/>
                                  </p:iterate>
                                  <p:childTnLst>
                                    <p:set>
                                      <p:cBhvr>
                                        <p:cTn id="157" dur="1" fill="hold">
                                          <p:stCondLst>
                                            <p:cond delay="0"/>
                                          </p:stCondLst>
                                        </p:cTn>
                                        <p:tgtEl>
                                          <p:spTgt spid="16"/>
                                        </p:tgtEl>
                                        <p:attrNameLst>
                                          <p:attrName>style.visibility</p:attrName>
                                        </p:attrNameLst>
                                      </p:cBhvr>
                                      <p:to>
                                        <p:strVal val="visible"/>
                                      </p:to>
                                    </p:set>
                                    <p:anim calcmode="lin" valueType="num">
                                      <p:cBhvr>
                                        <p:cTn id="158" dur="3000" fill="hold"/>
                                        <p:tgtEl>
                                          <p:spTgt spid="16"/>
                                        </p:tgtEl>
                                        <p:attrNameLst>
                                          <p:attrName>ppt_w</p:attrName>
                                        </p:attrNameLst>
                                      </p:cBhvr>
                                      <p:tavLst>
                                        <p:tav tm="0">
                                          <p:val>
                                            <p:strVal val="#ppt_w"/>
                                          </p:val>
                                        </p:tav>
                                        <p:tav tm="100000">
                                          <p:val>
                                            <p:strVal val="#ppt_w"/>
                                          </p:val>
                                        </p:tav>
                                      </p:tavLst>
                                    </p:anim>
                                    <p:anim calcmode="lin" valueType="num">
                                      <p:cBhvr>
                                        <p:cTn id="159" dur="3000" fill="hold"/>
                                        <p:tgtEl>
                                          <p:spTgt spid="16"/>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iterate type="lt">
                                    <p:tmPct val="0"/>
                                  </p:iterate>
                                  <p:childTnLst>
                                    <p:set>
                                      <p:cBhvr>
                                        <p:cTn id="161" dur="1" fill="hold">
                                          <p:stCondLst>
                                            <p:cond delay="0"/>
                                          </p:stCondLst>
                                        </p:cTn>
                                        <p:tgtEl>
                                          <p:spTgt spid="17"/>
                                        </p:tgtEl>
                                        <p:attrNameLst>
                                          <p:attrName>style.visibility</p:attrName>
                                        </p:attrNameLst>
                                      </p:cBhvr>
                                      <p:to>
                                        <p:strVal val="visible"/>
                                      </p:to>
                                    </p:set>
                                    <p:anim calcmode="lin" valueType="num">
                                      <p:cBhvr>
                                        <p:cTn id="162" dur="3000" fill="hold"/>
                                        <p:tgtEl>
                                          <p:spTgt spid="17"/>
                                        </p:tgtEl>
                                        <p:attrNameLst>
                                          <p:attrName>ppt_w</p:attrName>
                                        </p:attrNameLst>
                                      </p:cBhvr>
                                      <p:tavLst>
                                        <p:tav tm="0">
                                          <p:val>
                                            <p:strVal val="#ppt_w"/>
                                          </p:val>
                                        </p:tav>
                                        <p:tav tm="100000">
                                          <p:val>
                                            <p:strVal val="#ppt_w"/>
                                          </p:val>
                                        </p:tav>
                                      </p:tavLst>
                                    </p:anim>
                                    <p:anim calcmode="lin" valueType="num">
                                      <p:cBhvr>
                                        <p:cTn id="163" dur="3000" fill="hold"/>
                                        <p:tgtEl>
                                          <p:spTgt spid="17"/>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iterate type="lt">
                                    <p:tmPct val="0"/>
                                  </p:iterate>
                                  <p:childTnLst>
                                    <p:set>
                                      <p:cBhvr>
                                        <p:cTn id="165" dur="1" fill="hold">
                                          <p:stCondLst>
                                            <p:cond delay="0"/>
                                          </p:stCondLst>
                                        </p:cTn>
                                        <p:tgtEl>
                                          <p:spTgt spid="18"/>
                                        </p:tgtEl>
                                        <p:attrNameLst>
                                          <p:attrName>style.visibility</p:attrName>
                                        </p:attrNameLst>
                                      </p:cBhvr>
                                      <p:to>
                                        <p:strVal val="visible"/>
                                      </p:to>
                                    </p:set>
                                    <p:anim calcmode="lin" valueType="num">
                                      <p:cBhvr>
                                        <p:cTn id="166" dur="3000" fill="hold"/>
                                        <p:tgtEl>
                                          <p:spTgt spid="18"/>
                                        </p:tgtEl>
                                        <p:attrNameLst>
                                          <p:attrName>ppt_w</p:attrName>
                                        </p:attrNameLst>
                                      </p:cBhvr>
                                      <p:tavLst>
                                        <p:tav tm="0">
                                          <p:val>
                                            <p:strVal val="#ppt_w"/>
                                          </p:val>
                                        </p:tav>
                                        <p:tav tm="100000">
                                          <p:val>
                                            <p:strVal val="#ppt_w"/>
                                          </p:val>
                                        </p:tav>
                                      </p:tavLst>
                                    </p:anim>
                                    <p:anim calcmode="lin" valueType="num">
                                      <p:cBhvr>
                                        <p:cTn id="167" dur="3000" fill="hold"/>
                                        <p:tgtEl>
                                          <p:spTgt spid="18"/>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iterate type="lt">
                                    <p:tmPct val="0"/>
                                  </p:iterate>
                                  <p:childTnLst>
                                    <p:set>
                                      <p:cBhvr>
                                        <p:cTn id="169" dur="1" fill="hold">
                                          <p:stCondLst>
                                            <p:cond delay="0"/>
                                          </p:stCondLst>
                                        </p:cTn>
                                        <p:tgtEl>
                                          <p:spTgt spid="19"/>
                                        </p:tgtEl>
                                        <p:attrNameLst>
                                          <p:attrName>style.visibility</p:attrName>
                                        </p:attrNameLst>
                                      </p:cBhvr>
                                      <p:to>
                                        <p:strVal val="visible"/>
                                      </p:to>
                                    </p:set>
                                    <p:anim calcmode="lin" valueType="num">
                                      <p:cBhvr>
                                        <p:cTn id="170" dur="3000" fill="hold"/>
                                        <p:tgtEl>
                                          <p:spTgt spid="19"/>
                                        </p:tgtEl>
                                        <p:attrNameLst>
                                          <p:attrName>ppt_w</p:attrName>
                                        </p:attrNameLst>
                                      </p:cBhvr>
                                      <p:tavLst>
                                        <p:tav tm="0">
                                          <p:val>
                                            <p:strVal val="#ppt_w"/>
                                          </p:val>
                                        </p:tav>
                                        <p:tav tm="100000">
                                          <p:val>
                                            <p:strVal val="#ppt_w"/>
                                          </p:val>
                                        </p:tav>
                                      </p:tavLst>
                                    </p:anim>
                                    <p:anim calcmode="lin" valueType="num">
                                      <p:cBhvr>
                                        <p:cTn id="171" dur="3000" fill="hold"/>
                                        <p:tgtEl>
                                          <p:spTgt spid="19"/>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iterate type="lt">
                                    <p:tmPct val="0"/>
                                  </p:iterate>
                                  <p:childTnLst>
                                    <p:set>
                                      <p:cBhvr>
                                        <p:cTn id="173" dur="1" fill="hold">
                                          <p:stCondLst>
                                            <p:cond delay="0"/>
                                          </p:stCondLst>
                                        </p:cTn>
                                        <p:tgtEl>
                                          <p:spTgt spid="20"/>
                                        </p:tgtEl>
                                        <p:attrNameLst>
                                          <p:attrName>style.visibility</p:attrName>
                                        </p:attrNameLst>
                                      </p:cBhvr>
                                      <p:to>
                                        <p:strVal val="visible"/>
                                      </p:to>
                                    </p:set>
                                    <p:anim calcmode="lin" valueType="num">
                                      <p:cBhvr>
                                        <p:cTn id="174" dur="3000" fill="hold"/>
                                        <p:tgtEl>
                                          <p:spTgt spid="20"/>
                                        </p:tgtEl>
                                        <p:attrNameLst>
                                          <p:attrName>ppt_w</p:attrName>
                                        </p:attrNameLst>
                                      </p:cBhvr>
                                      <p:tavLst>
                                        <p:tav tm="0">
                                          <p:val>
                                            <p:strVal val="#ppt_w"/>
                                          </p:val>
                                        </p:tav>
                                        <p:tav tm="100000">
                                          <p:val>
                                            <p:strVal val="#ppt_w"/>
                                          </p:val>
                                        </p:tav>
                                      </p:tavLst>
                                    </p:anim>
                                    <p:anim calcmode="lin" valueType="num">
                                      <p:cBhvr>
                                        <p:cTn id="175" dur="3000" fill="hold"/>
                                        <p:tgtEl>
                                          <p:spTgt spid="20"/>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iterate type="lt">
                                    <p:tmPct val="0"/>
                                  </p:iterate>
                                  <p:childTnLst>
                                    <p:set>
                                      <p:cBhvr>
                                        <p:cTn id="177" dur="1" fill="hold">
                                          <p:stCondLst>
                                            <p:cond delay="0"/>
                                          </p:stCondLst>
                                        </p:cTn>
                                        <p:tgtEl>
                                          <p:spTgt spid="21"/>
                                        </p:tgtEl>
                                        <p:attrNameLst>
                                          <p:attrName>style.visibility</p:attrName>
                                        </p:attrNameLst>
                                      </p:cBhvr>
                                      <p:to>
                                        <p:strVal val="visible"/>
                                      </p:to>
                                    </p:set>
                                    <p:anim calcmode="lin" valueType="num">
                                      <p:cBhvr>
                                        <p:cTn id="178" dur="3000" fill="hold"/>
                                        <p:tgtEl>
                                          <p:spTgt spid="21"/>
                                        </p:tgtEl>
                                        <p:attrNameLst>
                                          <p:attrName>ppt_w</p:attrName>
                                        </p:attrNameLst>
                                      </p:cBhvr>
                                      <p:tavLst>
                                        <p:tav tm="0">
                                          <p:val>
                                            <p:strVal val="#ppt_w"/>
                                          </p:val>
                                        </p:tav>
                                        <p:tav tm="100000">
                                          <p:val>
                                            <p:strVal val="#ppt_w"/>
                                          </p:val>
                                        </p:tav>
                                      </p:tavLst>
                                    </p:anim>
                                    <p:anim calcmode="lin" valueType="num">
                                      <p:cBhvr>
                                        <p:cTn id="179" dur="3000" fill="hold"/>
                                        <p:tgtEl>
                                          <p:spTgt spid="21"/>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iterate type="lt">
                                    <p:tmPct val="0"/>
                                  </p:iterate>
                                  <p:childTnLst>
                                    <p:set>
                                      <p:cBhvr>
                                        <p:cTn id="181" dur="1" fill="hold">
                                          <p:stCondLst>
                                            <p:cond delay="0"/>
                                          </p:stCondLst>
                                        </p:cTn>
                                        <p:tgtEl>
                                          <p:spTgt spid="22"/>
                                        </p:tgtEl>
                                        <p:attrNameLst>
                                          <p:attrName>style.visibility</p:attrName>
                                        </p:attrNameLst>
                                      </p:cBhvr>
                                      <p:to>
                                        <p:strVal val="visible"/>
                                      </p:to>
                                    </p:set>
                                    <p:anim calcmode="lin" valueType="num">
                                      <p:cBhvr>
                                        <p:cTn id="182" dur="3000" fill="hold"/>
                                        <p:tgtEl>
                                          <p:spTgt spid="22"/>
                                        </p:tgtEl>
                                        <p:attrNameLst>
                                          <p:attrName>ppt_w</p:attrName>
                                        </p:attrNameLst>
                                      </p:cBhvr>
                                      <p:tavLst>
                                        <p:tav tm="0">
                                          <p:val>
                                            <p:strVal val="#ppt_w"/>
                                          </p:val>
                                        </p:tav>
                                        <p:tav tm="100000">
                                          <p:val>
                                            <p:strVal val="#ppt_w"/>
                                          </p:val>
                                        </p:tav>
                                      </p:tavLst>
                                    </p:anim>
                                    <p:anim calcmode="lin" valueType="num">
                                      <p:cBhvr>
                                        <p:cTn id="183" dur="3000" fill="hold"/>
                                        <p:tgtEl>
                                          <p:spTgt spid="22"/>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iterate type="lt">
                                    <p:tmPct val="0"/>
                                  </p:iterate>
                                  <p:childTnLst>
                                    <p:set>
                                      <p:cBhvr>
                                        <p:cTn id="185" dur="1" fill="hold">
                                          <p:stCondLst>
                                            <p:cond delay="0"/>
                                          </p:stCondLst>
                                        </p:cTn>
                                        <p:tgtEl>
                                          <p:spTgt spid="23"/>
                                        </p:tgtEl>
                                        <p:attrNameLst>
                                          <p:attrName>style.visibility</p:attrName>
                                        </p:attrNameLst>
                                      </p:cBhvr>
                                      <p:to>
                                        <p:strVal val="visible"/>
                                      </p:to>
                                    </p:set>
                                    <p:anim calcmode="lin" valueType="num">
                                      <p:cBhvr>
                                        <p:cTn id="186" dur="3000" fill="hold"/>
                                        <p:tgtEl>
                                          <p:spTgt spid="23"/>
                                        </p:tgtEl>
                                        <p:attrNameLst>
                                          <p:attrName>ppt_w</p:attrName>
                                        </p:attrNameLst>
                                      </p:cBhvr>
                                      <p:tavLst>
                                        <p:tav tm="0">
                                          <p:val>
                                            <p:strVal val="#ppt_w"/>
                                          </p:val>
                                        </p:tav>
                                        <p:tav tm="100000">
                                          <p:val>
                                            <p:strVal val="#ppt_w"/>
                                          </p:val>
                                        </p:tav>
                                      </p:tavLst>
                                    </p:anim>
                                    <p:anim calcmode="lin" valueType="num">
                                      <p:cBhvr>
                                        <p:cTn id="187" dur="3000" fill="hold"/>
                                        <p:tgtEl>
                                          <p:spTgt spid="23"/>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iterate type="lt">
                                    <p:tmPct val="0"/>
                                  </p:iterate>
                                  <p:childTnLst>
                                    <p:set>
                                      <p:cBhvr>
                                        <p:cTn id="189" dur="1" fill="hold">
                                          <p:stCondLst>
                                            <p:cond delay="0"/>
                                          </p:stCondLst>
                                        </p:cTn>
                                        <p:tgtEl>
                                          <p:spTgt spid="24"/>
                                        </p:tgtEl>
                                        <p:attrNameLst>
                                          <p:attrName>style.visibility</p:attrName>
                                        </p:attrNameLst>
                                      </p:cBhvr>
                                      <p:to>
                                        <p:strVal val="visible"/>
                                      </p:to>
                                    </p:set>
                                    <p:anim calcmode="lin" valueType="num">
                                      <p:cBhvr>
                                        <p:cTn id="190" dur="3000" fill="hold"/>
                                        <p:tgtEl>
                                          <p:spTgt spid="24"/>
                                        </p:tgtEl>
                                        <p:attrNameLst>
                                          <p:attrName>ppt_w</p:attrName>
                                        </p:attrNameLst>
                                      </p:cBhvr>
                                      <p:tavLst>
                                        <p:tav tm="0">
                                          <p:val>
                                            <p:strVal val="#ppt_w"/>
                                          </p:val>
                                        </p:tav>
                                        <p:tav tm="100000">
                                          <p:val>
                                            <p:strVal val="#ppt_w"/>
                                          </p:val>
                                        </p:tav>
                                      </p:tavLst>
                                    </p:anim>
                                    <p:anim calcmode="lin" valueType="num">
                                      <p:cBhvr>
                                        <p:cTn id="191" dur="3000" fill="hold"/>
                                        <p:tgtEl>
                                          <p:spTgt spid="24"/>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iterate type="lt">
                                    <p:tmPct val="0"/>
                                  </p:iterate>
                                  <p:childTnLst>
                                    <p:set>
                                      <p:cBhvr>
                                        <p:cTn id="193" dur="1" fill="hold">
                                          <p:stCondLst>
                                            <p:cond delay="0"/>
                                          </p:stCondLst>
                                        </p:cTn>
                                        <p:tgtEl>
                                          <p:spTgt spid="25"/>
                                        </p:tgtEl>
                                        <p:attrNameLst>
                                          <p:attrName>style.visibility</p:attrName>
                                        </p:attrNameLst>
                                      </p:cBhvr>
                                      <p:to>
                                        <p:strVal val="visible"/>
                                      </p:to>
                                    </p:set>
                                    <p:anim calcmode="lin" valueType="num">
                                      <p:cBhvr>
                                        <p:cTn id="194" dur="3000" fill="hold"/>
                                        <p:tgtEl>
                                          <p:spTgt spid="25"/>
                                        </p:tgtEl>
                                        <p:attrNameLst>
                                          <p:attrName>ppt_w</p:attrName>
                                        </p:attrNameLst>
                                      </p:cBhvr>
                                      <p:tavLst>
                                        <p:tav tm="0">
                                          <p:val>
                                            <p:strVal val="#ppt_w"/>
                                          </p:val>
                                        </p:tav>
                                        <p:tav tm="100000">
                                          <p:val>
                                            <p:strVal val="#ppt_w"/>
                                          </p:val>
                                        </p:tav>
                                      </p:tavLst>
                                    </p:anim>
                                    <p:anim calcmode="lin" valueType="num">
                                      <p:cBhvr>
                                        <p:cTn id="195" dur="3000" fill="hold"/>
                                        <p:tgtEl>
                                          <p:spTgt spid="25"/>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iterate type="lt">
                                    <p:tmPct val="0"/>
                                  </p:iterate>
                                  <p:childTnLst>
                                    <p:set>
                                      <p:cBhvr>
                                        <p:cTn id="197" dur="1" fill="hold">
                                          <p:stCondLst>
                                            <p:cond delay="0"/>
                                          </p:stCondLst>
                                        </p:cTn>
                                        <p:tgtEl>
                                          <p:spTgt spid="26"/>
                                        </p:tgtEl>
                                        <p:attrNameLst>
                                          <p:attrName>style.visibility</p:attrName>
                                        </p:attrNameLst>
                                      </p:cBhvr>
                                      <p:to>
                                        <p:strVal val="visible"/>
                                      </p:to>
                                    </p:set>
                                    <p:anim calcmode="lin" valueType="num">
                                      <p:cBhvr>
                                        <p:cTn id="198" dur="3000" fill="hold"/>
                                        <p:tgtEl>
                                          <p:spTgt spid="26"/>
                                        </p:tgtEl>
                                        <p:attrNameLst>
                                          <p:attrName>ppt_w</p:attrName>
                                        </p:attrNameLst>
                                      </p:cBhvr>
                                      <p:tavLst>
                                        <p:tav tm="0">
                                          <p:val>
                                            <p:strVal val="#ppt_w"/>
                                          </p:val>
                                        </p:tav>
                                        <p:tav tm="100000">
                                          <p:val>
                                            <p:strVal val="#ppt_w"/>
                                          </p:val>
                                        </p:tav>
                                      </p:tavLst>
                                    </p:anim>
                                    <p:anim calcmode="lin" valueType="num">
                                      <p:cBhvr>
                                        <p:cTn id="199" dur="3000" fill="hold"/>
                                        <p:tgtEl>
                                          <p:spTgt spid="26"/>
                                        </p:tgtEl>
                                        <p:attrNameLst>
                                          <p:attrName>ppt_h</p:attrName>
                                        </p:attrNameLst>
                                      </p:cBhvr>
                                      <p:tavLst>
                                        <p:tav tm="0" fmla="#ppt_h*sin(2.5*pi*$)">
                                          <p:val>
                                            <p:fltVal val="0"/>
                                          </p:val>
                                        </p:tav>
                                        <p:tav tm="100000">
                                          <p:val>
                                            <p:fltVal val="1"/>
                                          </p:val>
                                        </p:tav>
                                      </p:tavLst>
                                    </p:anim>
                                  </p:childTnLst>
                                </p:cTn>
                              </p:par>
                              <p:par>
                                <p:cTn id="200" presetID="5" presetClass="entr" presetSubtype="10" fill="hold" grpId="2" nodeType="withEffect">
                                  <p:stCondLst>
                                    <p:cond delay="0"/>
                                  </p:stCondLst>
                                  <p:iterate type="lt">
                                    <p:tmPct val="0"/>
                                  </p:iterate>
                                  <p:childTnLst>
                                    <p:set>
                                      <p:cBhvr>
                                        <p:cTn id="201" dur="1" fill="hold">
                                          <p:stCondLst>
                                            <p:cond delay="0"/>
                                          </p:stCondLst>
                                        </p:cTn>
                                        <p:tgtEl>
                                          <p:spTgt spid="3"/>
                                        </p:tgtEl>
                                        <p:attrNameLst>
                                          <p:attrName>style.visibility</p:attrName>
                                        </p:attrNameLst>
                                      </p:cBhvr>
                                      <p:to>
                                        <p:strVal val="visible"/>
                                      </p:to>
                                    </p:set>
                                    <p:animEffect transition="in" filter="checkerboard(across)">
                                      <p:cBhvr>
                                        <p:cTn id="202" dur="3000"/>
                                        <p:tgtEl>
                                          <p:spTgt spid="3"/>
                                        </p:tgtEl>
                                      </p:cBhvr>
                                    </p:animEffect>
                                  </p:childTnLst>
                                </p:cTn>
                              </p:par>
                              <p:par>
                                <p:cTn id="203" presetID="5" presetClass="entr" presetSubtype="10" fill="hold" grpId="2" nodeType="withEffect">
                                  <p:stCondLst>
                                    <p:cond delay="0"/>
                                  </p:stCondLst>
                                  <p:iterate type="lt">
                                    <p:tmPct val="0"/>
                                  </p:iterate>
                                  <p:childTnLst>
                                    <p:set>
                                      <p:cBhvr>
                                        <p:cTn id="204" dur="1" fill="hold">
                                          <p:stCondLst>
                                            <p:cond delay="0"/>
                                          </p:stCondLst>
                                        </p:cTn>
                                        <p:tgtEl>
                                          <p:spTgt spid="4"/>
                                        </p:tgtEl>
                                        <p:attrNameLst>
                                          <p:attrName>style.visibility</p:attrName>
                                        </p:attrNameLst>
                                      </p:cBhvr>
                                      <p:to>
                                        <p:strVal val="visible"/>
                                      </p:to>
                                    </p:set>
                                    <p:animEffect transition="in" filter="checkerboard(across)">
                                      <p:cBhvr>
                                        <p:cTn id="205" dur="3000"/>
                                        <p:tgtEl>
                                          <p:spTgt spid="4"/>
                                        </p:tgtEl>
                                      </p:cBhvr>
                                    </p:animEffect>
                                  </p:childTnLst>
                                </p:cTn>
                              </p:par>
                              <p:par>
                                <p:cTn id="206" presetID="5" presetClass="entr" presetSubtype="10" fill="hold" grpId="2" nodeType="withEffect">
                                  <p:stCondLst>
                                    <p:cond delay="0"/>
                                  </p:stCondLst>
                                  <p:iterate type="lt">
                                    <p:tmPct val="0"/>
                                  </p:iterate>
                                  <p:childTnLst>
                                    <p:set>
                                      <p:cBhvr>
                                        <p:cTn id="207" dur="1" fill="hold">
                                          <p:stCondLst>
                                            <p:cond delay="0"/>
                                          </p:stCondLst>
                                        </p:cTn>
                                        <p:tgtEl>
                                          <p:spTgt spid="5"/>
                                        </p:tgtEl>
                                        <p:attrNameLst>
                                          <p:attrName>style.visibility</p:attrName>
                                        </p:attrNameLst>
                                      </p:cBhvr>
                                      <p:to>
                                        <p:strVal val="visible"/>
                                      </p:to>
                                    </p:set>
                                    <p:animEffect transition="in" filter="checkerboard(across)">
                                      <p:cBhvr>
                                        <p:cTn id="208" dur="3000"/>
                                        <p:tgtEl>
                                          <p:spTgt spid="5"/>
                                        </p:tgtEl>
                                      </p:cBhvr>
                                    </p:animEffect>
                                  </p:childTnLst>
                                </p:cTn>
                              </p:par>
                              <p:par>
                                <p:cTn id="209" presetID="5" presetClass="entr" presetSubtype="10" fill="hold" grpId="2" nodeType="withEffect">
                                  <p:stCondLst>
                                    <p:cond delay="0"/>
                                  </p:stCondLst>
                                  <p:iterate type="lt">
                                    <p:tmPct val="0"/>
                                  </p:iterate>
                                  <p:childTnLst>
                                    <p:set>
                                      <p:cBhvr>
                                        <p:cTn id="210" dur="1" fill="hold">
                                          <p:stCondLst>
                                            <p:cond delay="0"/>
                                          </p:stCondLst>
                                        </p:cTn>
                                        <p:tgtEl>
                                          <p:spTgt spid="6"/>
                                        </p:tgtEl>
                                        <p:attrNameLst>
                                          <p:attrName>style.visibility</p:attrName>
                                        </p:attrNameLst>
                                      </p:cBhvr>
                                      <p:to>
                                        <p:strVal val="visible"/>
                                      </p:to>
                                    </p:set>
                                    <p:animEffect transition="in" filter="checkerboard(across)">
                                      <p:cBhvr>
                                        <p:cTn id="211" dur="3000"/>
                                        <p:tgtEl>
                                          <p:spTgt spid="6"/>
                                        </p:tgtEl>
                                      </p:cBhvr>
                                    </p:animEffect>
                                  </p:childTnLst>
                                </p:cTn>
                              </p:par>
                              <p:par>
                                <p:cTn id="212" presetID="5" presetClass="entr" presetSubtype="10" fill="hold" grpId="2" nodeType="withEffect">
                                  <p:stCondLst>
                                    <p:cond delay="0"/>
                                  </p:stCondLst>
                                  <p:iterate type="lt">
                                    <p:tmPct val="0"/>
                                  </p:iterate>
                                  <p:childTnLst>
                                    <p:set>
                                      <p:cBhvr>
                                        <p:cTn id="213" dur="1" fill="hold">
                                          <p:stCondLst>
                                            <p:cond delay="0"/>
                                          </p:stCondLst>
                                        </p:cTn>
                                        <p:tgtEl>
                                          <p:spTgt spid="7"/>
                                        </p:tgtEl>
                                        <p:attrNameLst>
                                          <p:attrName>style.visibility</p:attrName>
                                        </p:attrNameLst>
                                      </p:cBhvr>
                                      <p:to>
                                        <p:strVal val="visible"/>
                                      </p:to>
                                    </p:set>
                                    <p:animEffect transition="in" filter="checkerboard(across)">
                                      <p:cBhvr>
                                        <p:cTn id="214" dur="3000"/>
                                        <p:tgtEl>
                                          <p:spTgt spid="7"/>
                                        </p:tgtEl>
                                      </p:cBhvr>
                                    </p:animEffect>
                                  </p:childTnLst>
                                </p:cTn>
                              </p:par>
                              <p:par>
                                <p:cTn id="215" presetID="5" presetClass="entr" presetSubtype="10" fill="hold" grpId="2" nodeType="withEffect">
                                  <p:stCondLst>
                                    <p:cond delay="0"/>
                                  </p:stCondLst>
                                  <p:iterate type="lt">
                                    <p:tmPct val="0"/>
                                  </p:iterate>
                                  <p:childTnLst>
                                    <p:set>
                                      <p:cBhvr>
                                        <p:cTn id="216" dur="1" fill="hold">
                                          <p:stCondLst>
                                            <p:cond delay="0"/>
                                          </p:stCondLst>
                                        </p:cTn>
                                        <p:tgtEl>
                                          <p:spTgt spid="8"/>
                                        </p:tgtEl>
                                        <p:attrNameLst>
                                          <p:attrName>style.visibility</p:attrName>
                                        </p:attrNameLst>
                                      </p:cBhvr>
                                      <p:to>
                                        <p:strVal val="visible"/>
                                      </p:to>
                                    </p:set>
                                    <p:animEffect transition="in" filter="checkerboard(across)">
                                      <p:cBhvr>
                                        <p:cTn id="217" dur="3000"/>
                                        <p:tgtEl>
                                          <p:spTgt spid="8"/>
                                        </p:tgtEl>
                                      </p:cBhvr>
                                    </p:animEffect>
                                  </p:childTnLst>
                                </p:cTn>
                              </p:par>
                              <p:par>
                                <p:cTn id="218" presetID="5" presetClass="entr" presetSubtype="10" fill="hold" grpId="2" nodeType="withEffect">
                                  <p:stCondLst>
                                    <p:cond delay="0"/>
                                  </p:stCondLst>
                                  <p:iterate type="lt">
                                    <p:tmPct val="0"/>
                                  </p:iterate>
                                  <p:childTnLst>
                                    <p:set>
                                      <p:cBhvr>
                                        <p:cTn id="219" dur="1" fill="hold">
                                          <p:stCondLst>
                                            <p:cond delay="0"/>
                                          </p:stCondLst>
                                        </p:cTn>
                                        <p:tgtEl>
                                          <p:spTgt spid="9"/>
                                        </p:tgtEl>
                                        <p:attrNameLst>
                                          <p:attrName>style.visibility</p:attrName>
                                        </p:attrNameLst>
                                      </p:cBhvr>
                                      <p:to>
                                        <p:strVal val="visible"/>
                                      </p:to>
                                    </p:set>
                                    <p:animEffect transition="in" filter="checkerboard(across)">
                                      <p:cBhvr>
                                        <p:cTn id="220" dur="3000"/>
                                        <p:tgtEl>
                                          <p:spTgt spid="9"/>
                                        </p:tgtEl>
                                      </p:cBhvr>
                                    </p:animEffect>
                                  </p:childTnLst>
                                </p:cTn>
                              </p:par>
                              <p:par>
                                <p:cTn id="221" presetID="5" presetClass="entr" presetSubtype="10" fill="hold" grpId="2" nodeType="withEffect">
                                  <p:stCondLst>
                                    <p:cond delay="0"/>
                                  </p:stCondLst>
                                  <p:iterate type="lt">
                                    <p:tmPct val="0"/>
                                  </p:iterate>
                                  <p:childTnLst>
                                    <p:set>
                                      <p:cBhvr>
                                        <p:cTn id="222" dur="1" fill="hold">
                                          <p:stCondLst>
                                            <p:cond delay="0"/>
                                          </p:stCondLst>
                                        </p:cTn>
                                        <p:tgtEl>
                                          <p:spTgt spid="10"/>
                                        </p:tgtEl>
                                        <p:attrNameLst>
                                          <p:attrName>style.visibility</p:attrName>
                                        </p:attrNameLst>
                                      </p:cBhvr>
                                      <p:to>
                                        <p:strVal val="visible"/>
                                      </p:to>
                                    </p:set>
                                    <p:animEffect transition="in" filter="checkerboard(across)">
                                      <p:cBhvr>
                                        <p:cTn id="223" dur="3000"/>
                                        <p:tgtEl>
                                          <p:spTgt spid="10"/>
                                        </p:tgtEl>
                                      </p:cBhvr>
                                    </p:animEffect>
                                  </p:childTnLst>
                                </p:cTn>
                              </p:par>
                              <p:par>
                                <p:cTn id="224" presetID="5" presetClass="entr" presetSubtype="10" fill="hold" grpId="2" nodeType="withEffect">
                                  <p:stCondLst>
                                    <p:cond delay="0"/>
                                  </p:stCondLst>
                                  <p:iterate type="lt">
                                    <p:tmPct val="0"/>
                                  </p:iterate>
                                  <p:childTnLst>
                                    <p:set>
                                      <p:cBhvr>
                                        <p:cTn id="225" dur="1" fill="hold">
                                          <p:stCondLst>
                                            <p:cond delay="0"/>
                                          </p:stCondLst>
                                        </p:cTn>
                                        <p:tgtEl>
                                          <p:spTgt spid="11"/>
                                        </p:tgtEl>
                                        <p:attrNameLst>
                                          <p:attrName>style.visibility</p:attrName>
                                        </p:attrNameLst>
                                      </p:cBhvr>
                                      <p:to>
                                        <p:strVal val="visible"/>
                                      </p:to>
                                    </p:set>
                                    <p:animEffect transition="in" filter="checkerboard(across)">
                                      <p:cBhvr>
                                        <p:cTn id="226" dur="3000"/>
                                        <p:tgtEl>
                                          <p:spTgt spid="11"/>
                                        </p:tgtEl>
                                      </p:cBhvr>
                                    </p:animEffect>
                                  </p:childTnLst>
                                </p:cTn>
                              </p:par>
                              <p:par>
                                <p:cTn id="227" presetID="5" presetClass="entr" presetSubtype="10" fill="hold" grpId="2" nodeType="withEffect">
                                  <p:stCondLst>
                                    <p:cond delay="0"/>
                                  </p:stCondLst>
                                  <p:iterate type="lt">
                                    <p:tmPct val="0"/>
                                  </p:iterate>
                                  <p:childTnLst>
                                    <p:set>
                                      <p:cBhvr>
                                        <p:cTn id="228" dur="1" fill="hold">
                                          <p:stCondLst>
                                            <p:cond delay="0"/>
                                          </p:stCondLst>
                                        </p:cTn>
                                        <p:tgtEl>
                                          <p:spTgt spid="12"/>
                                        </p:tgtEl>
                                        <p:attrNameLst>
                                          <p:attrName>style.visibility</p:attrName>
                                        </p:attrNameLst>
                                      </p:cBhvr>
                                      <p:to>
                                        <p:strVal val="visible"/>
                                      </p:to>
                                    </p:set>
                                    <p:animEffect transition="in" filter="checkerboard(across)">
                                      <p:cBhvr>
                                        <p:cTn id="229" dur="3000"/>
                                        <p:tgtEl>
                                          <p:spTgt spid="12"/>
                                        </p:tgtEl>
                                      </p:cBhvr>
                                    </p:animEffect>
                                  </p:childTnLst>
                                </p:cTn>
                              </p:par>
                              <p:par>
                                <p:cTn id="230" presetID="5" presetClass="entr" presetSubtype="10" fill="hold" grpId="2" nodeType="withEffect">
                                  <p:stCondLst>
                                    <p:cond delay="0"/>
                                  </p:stCondLst>
                                  <p:iterate type="lt">
                                    <p:tmPct val="0"/>
                                  </p:iterate>
                                  <p:childTnLst>
                                    <p:set>
                                      <p:cBhvr>
                                        <p:cTn id="231" dur="1" fill="hold">
                                          <p:stCondLst>
                                            <p:cond delay="0"/>
                                          </p:stCondLst>
                                        </p:cTn>
                                        <p:tgtEl>
                                          <p:spTgt spid="13"/>
                                        </p:tgtEl>
                                        <p:attrNameLst>
                                          <p:attrName>style.visibility</p:attrName>
                                        </p:attrNameLst>
                                      </p:cBhvr>
                                      <p:to>
                                        <p:strVal val="visible"/>
                                      </p:to>
                                    </p:set>
                                    <p:animEffect transition="in" filter="checkerboard(across)">
                                      <p:cBhvr>
                                        <p:cTn id="232" dur="3000"/>
                                        <p:tgtEl>
                                          <p:spTgt spid="13"/>
                                        </p:tgtEl>
                                      </p:cBhvr>
                                    </p:animEffect>
                                  </p:childTnLst>
                                </p:cTn>
                              </p:par>
                              <p:par>
                                <p:cTn id="233" presetID="5" presetClass="entr" presetSubtype="10" fill="hold" grpId="2" nodeType="withEffect">
                                  <p:stCondLst>
                                    <p:cond delay="0"/>
                                  </p:stCondLst>
                                  <p:iterate type="lt">
                                    <p:tmPct val="0"/>
                                  </p:iterate>
                                  <p:childTnLst>
                                    <p:set>
                                      <p:cBhvr>
                                        <p:cTn id="234" dur="1" fill="hold">
                                          <p:stCondLst>
                                            <p:cond delay="0"/>
                                          </p:stCondLst>
                                        </p:cTn>
                                        <p:tgtEl>
                                          <p:spTgt spid="14"/>
                                        </p:tgtEl>
                                        <p:attrNameLst>
                                          <p:attrName>style.visibility</p:attrName>
                                        </p:attrNameLst>
                                      </p:cBhvr>
                                      <p:to>
                                        <p:strVal val="visible"/>
                                      </p:to>
                                    </p:set>
                                    <p:animEffect transition="in" filter="checkerboard(across)">
                                      <p:cBhvr>
                                        <p:cTn id="235" dur="3000"/>
                                        <p:tgtEl>
                                          <p:spTgt spid="14"/>
                                        </p:tgtEl>
                                      </p:cBhvr>
                                    </p:animEffect>
                                  </p:childTnLst>
                                </p:cTn>
                              </p:par>
                              <p:par>
                                <p:cTn id="236" presetID="5" presetClass="entr" presetSubtype="10" fill="hold" grpId="2" nodeType="withEffect">
                                  <p:stCondLst>
                                    <p:cond delay="0"/>
                                  </p:stCondLst>
                                  <p:iterate type="lt">
                                    <p:tmPct val="0"/>
                                  </p:iterate>
                                  <p:childTnLst>
                                    <p:set>
                                      <p:cBhvr>
                                        <p:cTn id="237" dur="1" fill="hold">
                                          <p:stCondLst>
                                            <p:cond delay="0"/>
                                          </p:stCondLst>
                                        </p:cTn>
                                        <p:tgtEl>
                                          <p:spTgt spid="15"/>
                                        </p:tgtEl>
                                        <p:attrNameLst>
                                          <p:attrName>style.visibility</p:attrName>
                                        </p:attrNameLst>
                                      </p:cBhvr>
                                      <p:to>
                                        <p:strVal val="visible"/>
                                      </p:to>
                                    </p:set>
                                    <p:animEffect transition="in" filter="checkerboard(across)">
                                      <p:cBhvr>
                                        <p:cTn id="238" dur="3000"/>
                                        <p:tgtEl>
                                          <p:spTgt spid="15"/>
                                        </p:tgtEl>
                                      </p:cBhvr>
                                    </p:animEffect>
                                  </p:childTnLst>
                                </p:cTn>
                              </p:par>
                              <p:par>
                                <p:cTn id="239" presetID="5" presetClass="entr" presetSubtype="10" fill="hold" grpId="2" nodeType="withEffect">
                                  <p:stCondLst>
                                    <p:cond delay="0"/>
                                  </p:stCondLst>
                                  <p:iterate type="lt">
                                    <p:tmPct val="0"/>
                                  </p:iterate>
                                  <p:childTnLst>
                                    <p:set>
                                      <p:cBhvr>
                                        <p:cTn id="240" dur="1" fill="hold">
                                          <p:stCondLst>
                                            <p:cond delay="0"/>
                                          </p:stCondLst>
                                        </p:cTn>
                                        <p:tgtEl>
                                          <p:spTgt spid="16"/>
                                        </p:tgtEl>
                                        <p:attrNameLst>
                                          <p:attrName>style.visibility</p:attrName>
                                        </p:attrNameLst>
                                      </p:cBhvr>
                                      <p:to>
                                        <p:strVal val="visible"/>
                                      </p:to>
                                    </p:set>
                                    <p:animEffect transition="in" filter="checkerboard(across)">
                                      <p:cBhvr>
                                        <p:cTn id="241" dur="3000"/>
                                        <p:tgtEl>
                                          <p:spTgt spid="16"/>
                                        </p:tgtEl>
                                      </p:cBhvr>
                                    </p:animEffect>
                                  </p:childTnLst>
                                </p:cTn>
                              </p:par>
                              <p:par>
                                <p:cTn id="242" presetID="5" presetClass="entr" presetSubtype="10" fill="hold" grpId="2" nodeType="withEffect">
                                  <p:stCondLst>
                                    <p:cond delay="0"/>
                                  </p:stCondLst>
                                  <p:iterate type="lt">
                                    <p:tmPct val="0"/>
                                  </p:iterate>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iterate type="lt">
                                    <p:tmPct val="0"/>
                                  </p:iterate>
                                  <p:childTnLst>
                                    <p:set>
                                      <p:cBhvr>
                                        <p:cTn id="246" dur="1" fill="hold">
                                          <p:stCondLst>
                                            <p:cond delay="0"/>
                                          </p:stCondLst>
                                        </p:cTn>
                                        <p:tgtEl>
                                          <p:spTgt spid="18"/>
                                        </p:tgtEl>
                                        <p:attrNameLst>
                                          <p:attrName>style.visibility</p:attrName>
                                        </p:attrNameLst>
                                      </p:cBhvr>
                                      <p:to>
                                        <p:strVal val="visible"/>
                                      </p:to>
                                    </p:set>
                                    <p:animEffect transition="in" filter="checkerboard(across)">
                                      <p:cBhvr>
                                        <p:cTn id="247" dur="3000"/>
                                        <p:tgtEl>
                                          <p:spTgt spid="18"/>
                                        </p:tgtEl>
                                      </p:cBhvr>
                                    </p:animEffect>
                                  </p:childTnLst>
                                </p:cTn>
                              </p:par>
                              <p:par>
                                <p:cTn id="248" presetID="5" presetClass="entr" presetSubtype="10" fill="hold" grpId="2" nodeType="withEffect">
                                  <p:stCondLst>
                                    <p:cond delay="0"/>
                                  </p:stCondLst>
                                  <p:iterate type="lt">
                                    <p:tmPct val="0"/>
                                  </p:iterate>
                                  <p:childTnLst>
                                    <p:set>
                                      <p:cBhvr>
                                        <p:cTn id="249" dur="1" fill="hold">
                                          <p:stCondLst>
                                            <p:cond delay="0"/>
                                          </p:stCondLst>
                                        </p:cTn>
                                        <p:tgtEl>
                                          <p:spTgt spid="19"/>
                                        </p:tgtEl>
                                        <p:attrNameLst>
                                          <p:attrName>style.visibility</p:attrName>
                                        </p:attrNameLst>
                                      </p:cBhvr>
                                      <p:to>
                                        <p:strVal val="visible"/>
                                      </p:to>
                                    </p:set>
                                    <p:animEffect transition="in" filter="checkerboard(across)">
                                      <p:cBhvr>
                                        <p:cTn id="250" dur="3000"/>
                                        <p:tgtEl>
                                          <p:spTgt spid="19"/>
                                        </p:tgtEl>
                                      </p:cBhvr>
                                    </p:animEffect>
                                  </p:childTnLst>
                                </p:cTn>
                              </p:par>
                              <p:par>
                                <p:cTn id="251" presetID="5" presetClass="entr" presetSubtype="10" fill="hold" grpId="2" nodeType="withEffect">
                                  <p:stCondLst>
                                    <p:cond delay="0"/>
                                  </p:stCondLst>
                                  <p:iterate type="lt">
                                    <p:tmPct val="0"/>
                                  </p:iterate>
                                  <p:childTnLst>
                                    <p:set>
                                      <p:cBhvr>
                                        <p:cTn id="252" dur="1" fill="hold">
                                          <p:stCondLst>
                                            <p:cond delay="0"/>
                                          </p:stCondLst>
                                        </p:cTn>
                                        <p:tgtEl>
                                          <p:spTgt spid="20"/>
                                        </p:tgtEl>
                                        <p:attrNameLst>
                                          <p:attrName>style.visibility</p:attrName>
                                        </p:attrNameLst>
                                      </p:cBhvr>
                                      <p:to>
                                        <p:strVal val="visible"/>
                                      </p:to>
                                    </p:set>
                                    <p:animEffect transition="in" filter="checkerboard(across)">
                                      <p:cBhvr>
                                        <p:cTn id="253" dur="3000"/>
                                        <p:tgtEl>
                                          <p:spTgt spid="20"/>
                                        </p:tgtEl>
                                      </p:cBhvr>
                                    </p:animEffect>
                                  </p:childTnLst>
                                </p:cTn>
                              </p:par>
                              <p:par>
                                <p:cTn id="254" presetID="5" presetClass="entr" presetSubtype="10" fill="hold" grpId="2" nodeType="withEffect">
                                  <p:stCondLst>
                                    <p:cond delay="0"/>
                                  </p:stCondLst>
                                  <p:iterate type="lt">
                                    <p:tmPct val="0"/>
                                  </p:iterate>
                                  <p:childTnLst>
                                    <p:set>
                                      <p:cBhvr>
                                        <p:cTn id="255" dur="1" fill="hold">
                                          <p:stCondLst>
                                            <p:cond delay="0"/>
                                          </p:stCondLst>
                                        </p:cTn>
                                        <p:tgtEl>
                                          <p:spTgt spid="21"/>
                                        </p:tgtEl>
                                        <p:attrNameLst>
                                          <p:attrName>style.visibility</p:attrName>
                                        </p:attrNameLst>
                                      </p:cBhvr>
                                      <p:to>
                                        <p:strVal val="visible"/>
                                      </p:to>
                                    </p:set>
                                    <p:animEffect transition="in" filter="checkerboard(across)">
                                      <p:cBhvr>
                                        <p:cTn id="256" dur="3000"/>
                                        <p:tgtEl>
                                          <p:spTgt spid="21"/>
                                        </p:tgtEl>
                                      </p:cBhvr>
                                    </p:animEffect>
                                  </p:childTnLst>
                                </p:cTn>
                              </p:par>
                              <p:par>
                                <p:cTn id="257" presetID="5" presetClass="entr" presetSubtype="10" fill="hold" grpId="2" nodeType="withEffect">
                                  <p:stCondLst>
                                    <p:cond delay="0"/>
                                  </p:stCondLst>
                                  <p:iterate type="lt">
                                    <p:tmPct val="0"/>
                                  </p:iterate>
                                  <p:childTnLst>
                                    <p:set>
                                      <p:cBhvr>
                                        <p:cTn id="258" dur="1" fill="hold">
                                          <p:stCondLst>
                                            <p:cond delay="0"/>
                                          </p:stCondLst>
                                        </p:cTn>
                                        <p:tgtEl>
                                          <p:spTgt spid="22"/>
                                        </p:tgtEl>
                                        <p:attrNameLst>
                                          <p:attrName>style.visibility</p:attrName>
                                        </p:attrNameLst>
                                      </p:cBhvr>
                                      <p:to>
                                        <p:strVal val="visible"/>
                                      </p:to>
                                    </p:set>
                                    <p:animEffect transition="in" filter="checkerboard(across)">
                                      <p:cBhvr>
                                        <p:cTn id="259" dur="3000"/>
                                        <p:tgtEl>
                                          <p:spTgt spid="22"/>
                                        </p:tgtEl>
                                      </p:cBhvr>
                                    </p:animEffect>
                                  </p:childTnLst>
                                </p:cTn>
                              </p:par>
                              <p:par>
                                <p:cTn id="260" presetID="5" presetClass="entr" presetSubtype="10" fill="hold" grpId="2" nodeType="withEffect">
                                  <p:stCondLst>
                                    <p:cond delay="0"/>
                                  </p:stCondLst>
                                  <p:iterate type="lt">
                                    <p:tmPct val="0"/>
                                  </p:iterate>
                                  <p:childTnLst>
                                    <p:set>
                                      <p:cBhvr>
                                        <p:cTn id="261" dur="1" fill="hold">
                                          <p:stCondLst>
                                            <p:cond delay="0"/>
                                          </p:stCondLst>
                                        </p:cTn>
                                        <p:tgtEl>
                                          <p:spTgt spid="23"/>
                                        </p:tgtEl>
                                        <p:attrNameLst>
                                          <p:attrName>style.visibility</p:attrName>
                                        </p:attrNameLst>
                                      </p:cBhvr>
                                      <p:to>
                                        <p:strVal val="visible"/>
                                      </p:to>
                                    </p:set>
                                    <p:animEffect transition="in" filter="checkerboard(across)">
                                      <p:cBhvr>
                                        <p:cTn id="262" dur="3000"/>
                                        <p:tgtEl>
                                          <p:spTgt spid="23"/>
                                        </p:tgtEl>
                                      </p:cBhvr>
                                    </p:animEffect>
                                  </p:childTnLst>
                                </p:cTn>
                              </p:par>
                              <p:par>
                                <p:cTn id="263" presetID="5" presetClass="entr" presetSubtype="10" fill="hold" grpId="2" nodeType="withEffect">
                                  <p:stCondLst>
                                    <p:cond delay="0"/>
                                  </p:stCondLst>
                                  <p:iterate type="lt">
                                    <p:tmPct val="0"/>
                                  </p:iterate>
                                  <p:childTnLst>
                                    <p:set>
                                      <p:cBhvr>
                                        <p:cTn id="264" dur="1" fill="hold">
                                          <p:stCondLst>
                                            <p:cond delay="0"/>
                                          </p:stCondLst>
                                        </p:cTn>
                                        <p:tgtEl>
                                          <p:spTgt spid="24"/>
                                        </p:tgtEl>
                                        <p:attrNameLst>
                                          <p:attrName>style.visibility</p:attrName>
                                        </p:attrNameLst>
                                      </p:cBhvr>
                                      <p:to>
                                        <p:strVal val="visible"/>
                                      </p:to>
                                    </p:set>
                                    <p:animEffect transition="in" filter="checkerboard(across)">
                                      <p:cBhvr>
                                        <p:cTn id="265" dur="3000"/>
                                        <p:tgtEl>
                                          <p:spTgt spid="24"/>
                                        </p:tgtEl>
                                      </p:cBhvr>
                                    </p:animEffect>
                                  </p:childTnLst>
                                </p:cTn>
                              </p:par>
                              <p:par>
                                <p:cTn id="266" presetID="5" presetClass="entr" presetSubtype="10" fill="hold" grpId="2" nodeType="withEffect">
                                  <p:stCondLst>
                                    <p:cond delay="0"/>
                                  </p:stCondLst>
                                  <p:iterate type="lt">
                                    <p:tmPct val="0"/>
                                  </p:iterate>
                                  <p:childTnLst>
                                    <p:set>
                                      <p:cBhvr>
                                        <p:cTn id="267" dur="1" fill="hold">
                                          <p:stCondLst>
                                            <p:cond delay="0"/>
                                          </p:stCondLst>
                                        </p:cTn>
                                        <p:tgtEl>
                                          <p:spTgt spid="25"/>
                                        </p:tgtEl>
                                        <p:attrNameLst>
                                          <p:attrName>style.visibility</p:attrName>
                                        </p:attrNameLst>
                                      </p:cBhvr>
                                      <p:to>
                                        <p:strVal val="visible"/>
                                      </p:to>
                                    </p:set>
                                    <p:animEffect transition="in" filter="checkerboard(across)">
                                      <p:cBhvr>
                                        <p:cTn id="268" dur="3000"/>
                                        <p:tgtEl>
                                          <p:spTgt spid="25"/>
                                        </p:tgtEl>
                                      </p:cBhvr>
                                    </p:animEffect>
                                  </p:childTnLst>
                                </p:cTn>
                              </p:par>
                              <p:par>
                                <p:cTn id="269" presetID="5" presetClass="entr" presetSubtype="10" fill="hold" grpId="2" nodeType="withEffect">
                                  <p:stCondLst>
                                    <p:cond delay="0"/>
                                  </p:stCondLst>
                                  <p:iterate type="lt">
                                    <p:tmPct val="0"/>
                                  </p:iterate>
                                  <p:childTnLst>
                                    <p:set>
                                      <p:cBhvr>
                                        <p:cTn id="270" dur="1" fill="hold">
                                          <p:stCondLst>
                                            <p:cond delay="0"/>
                                          </p:stCondLst>
                                        </p:cTn>
                                        <p:tgtEl>
                                          <p:spTgt spid="26"/>
                                        </p:tgtEl>
                                        <p:attrNameLst>
                                          <p:attrName>style.visibility</p:attrName>
                                        </p:attrNameLst>
                                      </p:cBhvr>
                                      <p:to>
                                        <p:strVal val="visible"/>
                                      </p:to>
                                    </p:set>
                                    <p:animEffect transition="in" filter="checkerboard(across)">
                                      <p:cBhvr>
                                        <p:cTn id="271" dur="3000"/>
                                        <p:tgtEl>
                                          <p:spTgt spid="26"/>
                                        </p:tgtEl>
                                      </p:cBhvr>
                                    </p:animEffect>
                                  </p:childTnLst>
                                </p:cTn>
                              </p:par>
                              <p:par>
                                <p:cTn id="272" presetID="31" presetClass="entr" presetSubtype="0" fill="hold" grpId="3" nodeType="withEffect">
                                  <p:stCondLst>
                                    <p:cond delay="0"/>
                                  </p:stCondLst>
                                  <p:iterate type="lt">
                                    <p:tmPct val="5000"/>
                                  </p:iterate>
                                  <p:childTnLst>
                                    <p:set>
                                      <p:cBhvr>
                                        <p:cTn id="273" dur="1" fill="hold">
                                          <p:stCondLst>
                                            <p:cond delay="0"/>
                                          </p:stCondLst>
                                        </p:cTn>
                                        <p:tgtEl>
                                          <p:spTgt spid="3"/>
                                        </p:tgtEl>
                                        <p:attrNameLst>
                                          <p:attrName>style.visibility</p:attrName>
                                        </p:attrNameLst>
                                      </p:cBhvr>
                                      <p:to>
                                        <p:strVal val="visible"/>
                                      </p:to>
                                    </p:set>
                                    <p:anim calcmode="lin" valueType="num">
                                      <p:cBhvr>
                                        <p:cTn id="274" dur="3000" fill="hold"/>
                                        <p:tgtEl>
                                          <p:spTgt spid="3"/>
                                        </p:tgtEl>
                                        <p:attrNameLst>
                                          <p:attrName>ppt_w</p:attrName>
                                        </p:attrNameLst>
                                      </p:cBhvr>
                                      <p:tavLst>
                                        <p:tav tm="0">
                                          <p:val>
                                            <p:fltVal val="0"/>
                                          </p:val>
                                        </p:tav>
                                        <p:tav tm="100000">
                                          <p:val>
                                            <p:strVal val="#ppt_w"/>
                                          </p:val>
                                        </p:tav>
                                      </p:tavLst>
                                    </p:anim>
                                    <p:anim calcmode="lin" valueType="num">
                                      <p:cBhvr>
                                        <p:cTn id="275" dur="3000" fill="hold"/>
                                        <p:tgtEl>
                                          <p:spTgt spid="3"/>
                                        </p:tgtEl>
                                        <p:attrNameLst>
                                          <p:attrName>ppt_h</p:attrName>
                                        </p:attrNameLst>
                                      </p:cBhvr>
                                      <p:tavLst>
                                        <p:tav tm="0">
                                          <p:val>
                                            <p:fltVal val="0"/>
                                          </p:val>
                                        </p:tav>
                                        <p:tav tm="100000">
                                          <p:val>
                                            <p:strVal val="#ppt_h"/>
                                          </p:val>
                                        </p:tav>
                                      </p:tavLst>
                                    </p:anim>
                                    <p:anim calcmode="lin" valueType="num">
                                      <p:cBhvr>
                                        <p:cTn id="276" dur="3000" fill="hold"/>
                                        <p:tgtEl>
                                          <p:spTgt spid="3"/>
                                        </p:tgtEl>
                                        <p:attrNameLst>
                                          <p:attrName>style.rotation</p:attrName>
                                        </p:attrNameLst>
                                      </p:cBhvr>
                                      <p:tavLst>
                                        <p:tav tm="0">
                                          <p:val>
                                            <p:fltVal val="90"/>
                                          </p:val>
                                        </p:tav>
                                        <p:tav tm="100000">
                                          <p:val>
                                            <p:fltVal val="0"/>
                                          </p:val>
                                        </p:tav>
                                      </p:tavLst>
                                    </p:anim>
                                    <p:animEffect transition="in" filter="fade">
                                      <p:cBhvr>
                                        <p:cTn id="277" dur="3000"/>
                                        <p:tgtEl>
                                          <p:spTgt spid="3"/>
                                        </p:tgtEl>
                                      </p:cBhvr>
                                    </p:animEffect>
                                  </p:childTnLst>
                                </p:cTn>
                              </p:par>
                              <p:par>
                                <p:cTn id="278" presetID="31" presetClass="entr" presetSubtype="0" fill="hold" grpId="3" nodeType="withEffect">
                                  <p:stCondLst>
                                    <p:cond delay="0"/>
                                  </p:stCondLst>
                                  <p:iterate type="lt">
                                    <p:tmPct val="5000"/>
                                  </p:iterate>
                                  <p:childTnLst>
                                    <p:set>
                                      <p:cBhvr>
                                        <p:cTn id="279" dur="1" fill="hold">
                                          <p:stCondLst>
                                            <p:cond delay="0"/>
                                          </p:stCondLst>
                                        </p:cTn>
                                        <p:tgtEl>
                                          <p:spTgt spid="4"/>
                                        </p:tgtEl>
                                        <p:attrNameLst>
                                          <p:attrName>style.visibility</p:attrName>
                                        </p:attrNameLst>
                                      </p:cBhvr>
                                      <p:to>
                                        <p:strVal val="visible"/>
                                      </p:to>
                                    </p:set>
                                    <p:anim calcmode="lin" valueType="num">
                                      <p:cBhvr>
                                        <p:cTn id="280" dur="3000" fill="hold"/>
                                        <p:tgtEl>
                                          <p:spTgt spid="4"/>
                                        </p:tgtEl>
                                        <p:attrNameLst>
                                          <p:attrName>ppt_w</p:attrName>
                                        </p:attrNameLst>
                                      </p:cBhvr>
                                      <p:tavLst>
                                        <p:tav tm="0">
                                          <p:val>
                                            <p:fltVal val="0"/>
                                          </p:val>
                                        </p:tav>
                                        <p:tav tm="100000">
                                          <p:val>
                                            <p:strVal val="#ppt_w"/>
                                          </p:val>
                                        </p:tav>
                                      </p:tavLst>
                                    </p:anim>
                                    <p:anim calcmode="lin" valueType="num">
                                      <p:cBhvr>
                                        <p:cTn id="281" dur="3000" fill="hold"/>
                                        <p:tgtEl>
                                          <p:spTgt spid="4"/>
                                        </p:tgtEl>
                                        <p:attrNameLst>
                                          <p:attrName>ppt_h</p:attrName>
                                        </p:attrNameLst>
                                      </p:cBhvr>
                                      <p:tavLst>
                                        <p:tav tm="0">
                                          <p:val>
                                            <p:fltVal val="0"/>
                                          </p:val>
                                        </p:tav>
                                        <p:tav tm="100000">
                                          <p:val>
                                            <p:strVal val="#ppt_h"/>
                                          </p:val>
                                        </p:tav>
                                      </p:tavLst>
                                    </p:anim>
                                    <p:anim calcmode="lin" valueType="num">
                                      <p:cBhvr>
                                        <p:cTn id="282" dur="3000" fill="hold"/>
                                        <p:tgtEl>
                                          <p:spTgt spid="4"/>
                                        </p:tgtEl>
                                        <p:attrNameLst>
                                          <p:attrName>style.rotation</p:attrName>
                                        </p:attrNameLst>
                                      </p:cBhvr>
                                      <p:tavLst>
                                        <p:tav tm="0">
                                          <p:val>
                                            <p:fltVal val="90"/>
                                          </p:val>
                                        </p:tav>
                                        <p:tav tm="100000">
                                          <p:val>
                                            <p:fltVal val="0"/>
                                          </p:val>
                                        </p:tav>
                                      </p:tavLst>
                                    </p:anim>
                                    <p:animEffect transition="in" filter="fade">
                                      <p:cBhvr>
                                        <p:cTn id="283" dur="3000"/>
                                        <p:tgtEl>
                                          <p:spTgt spid="4"/>
                                        </p:tgtEl>
                                      </p:cBhvr>
                                    </p:animEffect>
                                  </p:childTnLst>
                                </p:cTn>
                              </p:par>
                              <p:par>
                                <p:cTn id="284" presetID="31" presetClass="entr" presetSubtype="0" fill="hold" grpId="3" nodeType="withEffect">
                                  <p:stCondLst>
                                    <p:cond delay="0"/>
                                  </p:stCondLst>
                                  <p:iterate type="lt">
                                    <p:tmPct val="5000"/>
                                  </p:iterate>
                                  <p:childTnLst>
                                    <p:set>
                                      <p:cBhvr>
                                        <p:cTn id="285" dur="1" fill="hold">
                                          <p:stCondLst>
                                            <p:cond delay="0"/>
                                          </p:stCondLst>
                                        </p:cTn>
                                        <p:tgtEl>
                                          <p:spTgt spid="5"/>
                                        </p:tgtEl>
                                        <p:attrNameLst>
                                          <p:attrName>style.visibility</p:attrName>
                                        </p:attrNameLst>
                                      </p:cBhvr>
                                      <p:to>
                                        <p:strVal val="visible"/>
                                      </p:to>
                                    </p:set>
                                    <p:anim calcmode="lin" valueType="num">
                                      <p:cBhvr>
                                        <p:cTn id="286" dur="3000" fill="hold"/>
                                        <p:tgtEl>
                                          <p:spTgt spid="5"/>
                                        </p:tgtEl>
                                        <p:attrNameLst>
                                          <p:attrName>ppt_w</p:attrName>
                                        </p:attrNameLst>
                                      </p:cBhvr>
                                      <p:tavLst>
                                        <p:tav tm="0">
                                          <p:val>
                                            <p:fltVal val="0"/>
                                          </p:val>
                                        </p:tav>
                                        <p:tav tm="100000">
                                          <p:val>
                                            <p:strVal val="#ppt_w"/>
                                          </p:val>
                                        </p:tav>
                                      </p:tavLst>
                                    </p:anim>
                                    <p:anim calcmode="lin" valueType="num">
                                      <p:cBhvr>
                                        <p:cTn id="287" dur="3000" fill="hold"/>
                                        <p:tgtEl>
                                          <p:spTgt spid="5"/>
                                        </p:tgtEl>
                                        <p:attrNameLst>
                                          <p:attrName>ppt_h</p:attrName>
                                        </p:attrNameLst>
                                      </p:cBhvr>
                                      <p:tavLst>
                                        <p:tav tm="0">
                                          <p:val>
                                            <p:fltVal val="0"/>
                                          </p:val>
                                        </p:tav>
                                        <p:tav tm="100000">
                                          <p:val>
                                            <p:strVal val="#ppt_h"/>
                                          </p:val>
                                        </p:tav>
                                      </p:tavLst>
                                    </p:anim>
                                    <p:anim calcmode="lin" valueType="num">
                                      <p:cBhvr>
                                        <p:cTn id="288" dur="3000" fill="hold"/>
                                        <p:tgtEl>
                                          <p:spTgt spid="5"/>
                                        </p:tgtEl>
                                        <p:attrNameLst>
                                          <p:attrName>style.rotation</p:attrName>
                                        </p:attrNameLst>
                                      </p:cBhvr>
                                      <p:tavLst>
                                        <p:tav tm="0">
                                          <p:val>
                                            <p:fltVal val="90"/>
                                          </p:val>
                                        </p:tav>
                                        <p:tav tm="100000">
                                          <p:val>
                                            <p:fltVal val="0"/>
                                          </p:val>
                                        </p:tav>
                                      </p:tavLst>
                                    </p:anim>
                                    <p:animEffect transition="in" filter="fade">
                                      <p:cBhvr>
                                        <p:cTn id="289" dur="3000"/>
                                        <p:tgtEl>
                                          <p:spTgt spid="5"/>
                                        </p:tgtEl>
                                      </p:cBhvr>
                                    </p:animEffect>
                                  </p:childTnLst>
                                </p:cTn>
                              </p:par>
                              <p:par>
                                <p:cTn id="290" presetID="31" presetClass="entr" presetSubtype="0" fill="hold" grpId="3" nodeType="withEffect">
                                  <p:stCondLst>
                                    <p:cond delay="0"/>
                                  </p:stCondLst>
                                  <p:iterate type="lt">
                                    <p:tmPct val="5000"/>
                                  </p:iterate>
                                  <p:childTnLst>
                                    <p:set>
                                      <p:cBhvr>
                                        <p:cTn id="291" dur="1" fill="hold">
                                          <p:stCondLst>
                                            <p:cond delay="0"/>
                                          </p:stCondLst>
                                        </p:cTn>
                                        <p:tgtEl>
                                          <p:spTgt spid="6"/>
                                        </p:tgtEl>
                                        <p:attrNameLst>
                                          <p:attrName>style.visibility</p:attrName>
                                        </p:attrNameLst>
                                      </p:cBhvr>
                                      <p:to>
                                        <p:strVal val="visible"/>
                                      </p:to>
                                    </p:set>
                                    <p:anim calcmode="lin" valueType="num">
                                      <p:cBhvr>
                                        <p:cTn id="292" dur="3000" fill="hold"/>
                                        <p:tgtEl>
                                          <p:spTgt spid="6"/>
                                        </p:tgtEl>
                                        <p:attrNameLst>
                                          <p:attrName>ppt_w</p:attrName>
                                        </p:attrNameLst>
                                      </p:cBhvr>
                                      <p:tavLst>
                                        <p:tav tm="0">
                                          <p:val>
                                            <p:fltVal val="0"/>
                                          </p:val>
                                        </p:tav>
                                        <p:tav tm="100000">
                                          <p:val>
                                            <p:strVal val="#ppt_w"/>
                                          </p:val>
                                        </p:tav>
                                      </p:tavLst>
                                    </p:anim>
                                    <p:anim calcmode="lin" valueType="num">
                                      <p:cBhvr>
                                        <p:cTn id="293" dur="3000" fill="hold"/>
                                        <p:tgtEl>
                                          <p:spTgt spid="6"/>
                                        </p:tgtEl>
                                        <p:attrNameLst>
                                          <p:attrName>ppt_h</p:attrName>
                                        </p:attrNameLst>
                                      </p:cBhvr>
                                      <p:tavLst>
                                        <p:tav tm="0">
                                          <p:val>
                                            <p:fltVal val="0"/>
                                          </p:val>
                                        </p:tav>
                                        <p:tav tm="100000">
                                          <p:val>
                                            <p:strVal val="#ppt_h"/>
                                          </p:val>
                                        </p:tav>
                                      </p:tavLst>
                                    </p:anim>
                                    <p:anim calcmode="lin" valueType="num">
                                      <p:cBhvr>
                                        <p:cTn id="294" dur="3000" fill="hold"/>
                                        <p:tgtEl>
                                          <p:spTgt spid="6"/>
                                        </p:tgtEl>
                                        <p:attrNameLst>
                                          <p:attrName>style.rotation</p:attrName>
                                        </p:attrNameLst>
                                      </p:cBhvr>
                                      <p:tavLst>
                                        <p:tav tm="0">
                                          <p:val>
                                            <p:fltVal val="90"/>
                                          </p:val>
                                        </p:tav>
                                        <p:tav tm="100000">
                                          <p:val>
                                            <p:fltVal val="0"/>
                                          </p:val>
                                        </p:tav>
                                      </p:tavLst>
                                    </p:anim>
                                    <p:animEffect transition="in" filter="fade">
                                      <p:cBhvr>
                                        <p:cTn id="295" dur="3000"/>
                                        <p:tgtEl>
                                          <p:spTgt spid="6"/>
                                        </p:tgtEl>
                                      </p:cBhvr>
                                    </p:animEffect>
                                  </p:childTnLst>
                                </p:cTn>
                              </p:par>
                              <p:par>
                                <p:cTn id="296" presetID="31" presetClass="entr" presetSubtype="0" fill="hold" grpId="3" nodeType="withEffect">
                                  <p:stCondLst>
                                    <p:cond delay="0"/>
                                  </p:stCondLst>
                                  <p:iterate type="lt">
                                    <p:tmPct val="5000"/>
                                  </p:iterate>
                                  <p:childTnLst>
                                    <p:set>
                                      <p:cBhvr>
                                        <p:cTn id="297" dur="1" fill="hold">
                                          <p:stCondLst>
                                            <p:cond delay="0"/>
                                          </p:stCondLst>
                                        </p:cTn>
                                        <p:tgtEl>
                                          <p:spTgt spid="7"/>
                                        </p:tgtEl>
                                        <p:attrNameLst>
                                          <p:attrName>style.visibility</p:attrName>
                                        </p:attrNameLst>
                                      </p:cBhvr>
                                      <p:to>
                                        <p:strVal val="visible"/>
                                      </p:to>
                                    </p:set>
                                    <p:anim calcmode="lin" valueType="num">
                                      <p:cBhvr>
                                        <p:cTn id="298" dur="3000" fill="hold"/>
                                        <p:tgtEl>
                                          <p:spTgt spid="7"/>
                                        </p:tgtEl>
                                        <p:attrNameLst>
                                          <p:attrName>ppt_w</p:attrName>
                                        </p:attrNameLst>
                                      </p:cBhvr>
                                      <p:tavLst>
                                        <p:tav tm="0">
                                          <p:val>
                                            <p:fltVal val="0"/>
                                          </p:val>
                                        </p:tav>
                                        <p:tav tm="100000">
                                          <p:val>
                                            <p:strVal val="#ppt_w"/>
                                          </p:val>
                                        </p:tav>
                                      </p:tavLst>
                                    </p:anim>
                                    <p:anim calcmode="lin" valueType="num">
                                      <p:cBhvr>
                                        <p:cTn id="299" dur="3000" fill="hold"/>
                                        <p:tgtEl>
                                          <p:spTgt spid="7"/>
                                        </p:tgtEl>
                                        <p:attrNameLst>
                                          <p:attrName>ppt_h</p:attrName>
                                        </p:attrNameLst>
                                      </p:cBhvr>
                                      <p:tavLst>
                                        <p:tav tm="0">
                                          <p:val>
                                            <p:fltVal val="0"/>
                                          </p:val>
                                        </p:tav>
                                        <p:tav tm="100000">
                                          <p:val>
                                            <p:strVal val="#ppt_h"/>
                                          </p:val>
                                        </p:tav>
                                      </p:tavLst>
                                    </p:anim>
                                    <p:anim calcmode="lin" valueType="num">
                                      <p:cBhvr>
                                        <p:cTn id="300" dur="3000" fill="hold"/>
                                        <p:tgtEl>
                                          <p:spTgt spid="7"/>
                                        </p:tgtEl>
                                        <p:attrNameLst>
                                          <p:attrName>style.rotation</p:attrName>
                                        </p:attrNameLst>
                                      </p:cBhvr>
                                      <p:tavLst>
                                        <p:tav tm="0">
                                          <p:val>
                                            <p:fltVal val="90"/>
                                          </p:val>
                                        </p:tav>
                                        <p:tav tm="100000">
                                          <p:val>
                                            <p:fltVal val="0"/>
                                          </p:val>
                                        </p:tav>
                                      </p:tavLst>
                                    </p:anim>
                                    <p:animEffect transition="in" filter="fade">
                                      <p:cBhvr>
                                        <p:cTn id="301" dur="3000"/>
                                        <p:tgtEl>
                                          <p:spTgt spid="7"/>
                                        </p:tgtEl>
                                      </p:cBhvr>
                                    </p:animEffect>
                                  </p:childTnLst>
                                </p:cTn>
                              </p:par>
                              <p:par>
                                <p:cTn id="302" presetID="31" presetClass="entr" presetSubtype="0" fill="hold" grpId="3" nodeType="withEffect">
                                  <p:stCondLst>
                                    <p:cond delay="0"/>
                                  </p:stCondLst>
                                  <p:iterate type="lt">
                                    <p:tmPct val="5000"/>
                                  </p:iterate>
                                  <p:childTnLst>
                                    <p:set>
                                      <p:cBhvr>
                                        <p:cTn id="303" dur="1" fill="hold">
                                          <p:stCondLst>
                                            <p:cond delay="0"/>
                                          </p:stCondLst>
                                        </p:cTn>
                                        <p:tgtEl>
                                          <p:spTgt spid="8"/>
                                        </p:tgtEl>
                                        <p:attrNameLst>
                                          <p:attrName>style.visibility</p:attrName>
                                        </p:attrNameLst>
                                      </p:cBhvr>
                                      <p:to>
                                        <p:strVal val="visible"/>
                                      </p:to>
                                    </p:set>
                                    <p:anim calcmode="lin" valueType="num">
                                      <p:cBhvr>
                                        <p:cTn id="304" dur="3000" fill="hold"/>
                                        <p:tgtEl>
                                          <p:spTgt spid="8"/>
                                        </p:tgtEl>
                                        <p:attrNameLst>
                                          <p:attrName>ppt_w</p:attrName>
                                        </p:attrNameLst>
                                      </p:cBhvr>
                                      <p:tavLst>
                                        <p:tav tm="0">
                                          <p:val>
                                            <p:fltVal val="0"/>
                                          </p:val>
                                        </p:tav>
                                        <p:tav tm="100000">
                                          <p:val>
                                            <p:strVal val="#ppt_w"/>
                                          </p:val>
                                        </p:tav>
                                      </p:tavLst>
                                    </p:anim>
                                    <p:anim calcmode="lin" valueType="num">
                                      <p:cBhvr>
                                        <p:cTn id="305" dur="3000" fill="hold"/>
                                        <p:tgtEl>
                                          <p:spTgt spid="8"/>
                                        </p:tgtEl>
                                        <p:attrNameLst>
                                          <p:attrName>ppt_h</p:attrName>
                                        </p:attrNameLst>
                                      </p:cBhvr>
                                      <p:tavLst>
                                        <p:tav tm="0">
                                          <p:val>
                                            <p:fltVal val="0"/>
                                          </p:val>
                                        </p:tav>
                                        <p:tav tm="100000">
                                          <p:val>
                                            <p:strVal val="#ppt_h"/>
                                          </p:val>
                                        </p:tav>
                                      </p:tavLst>
                                    </p:anim>
                                    <p:anim calcmode="lin" valueType="num">
                                      <p:cBhvr>
                                        <p:cTn id="306" dur="3000" fill="hold"/>
                                        <p:tgtEl>
                                          <p:spTgt spid="8"/>
                                        </p:tgtEl>
                                        <p:attrNameLst>
                                          <p:attrName>style.rotation</p:attrName>
                                        </p:attrNameLst>
                                      </p:cBhvr>
                                      <p:tavLst>
                                        <p:tav tm="0">
                                          <p:val>
                                            <p:fltVal val="90"/>
                                          </p:val>
                                        </p:tav>
                                        <p:tav tm="100000">
                                          <p:val>
                                            <p:fltVal val="0"/>
                                          </p:val>
                                        </p:tav>
                                      </p:tavLst>
                                    </p:anim>
                                    <p:animEffect transition="in" filter="fade">
                                      <p:cBhvr>
                                        <p:cTn id="307" dur="3000"/>
                                        <p:tgtEl>
                                          <p:spTgt spid="8"/>
                                        </p:tgtEl>
                                      </p:cBhvr>
                                    </p:animEffect>
                                  </p:childTnLst>
                                </p:cTn>
                              </p:par>
                              <p:par>
                                <p:cTn id="308" presetID="31" presetClass="entr" presetSubtype="0" fill="hold" grpId="3" nodeType="withEffect">
                                  <p:stCondLst>
                                    <p:cond delay="0"/>
                                  </p:stCondLst>
                                  <p:iterate type="lt">
                                    <p:tmPct val="5000"/>
                                  </p:iterate>
                                  <p:childTnLst>
                                    <p:set>
                                      <p:cBhvr>
                                        <p:cTn id="309" dur="1" fill="hold">
                                          <p:stCondLst>
                                            <p:cond delay="0"/>
                                          </p:stCondLst>
                                        </p:cTn>
                                        <p:tgtEl>
                                          <p:spTgt spid="9"/>
                                        </p:tgtEl>
                                        <p:attrNameLst>
                                          <p:attrName>style.visibility</p:attrName>
                                        </p:attrNameLst>
                                      </p:cBhvr>
                                      <p:to>
                                        <p:strVal val="visible"/>
                                      </p:to>
                                    </p:set>
                                    <p:anim calcmode="lin" valueType="num">
                                      <p:cBhvr>
                                        <p:cTn id="310" dur="3000" fill="hold"/>
                                        <p:tgtEl>
                                          <p:spTgt spid="9"/>
                                        </p:tgtEl>
                                        <p:attrNameLst>
                                          <p:attrName>ppt_w</p:attrName>
                                        </p:attrNameLst>
                                      </p:cBhvr>
                                      <p:tavLst>
                                        <p:tav tm="0">
                                          <p:val>
                                            <p:fltVal val="0"/>
                                          </p:val>
                                        </p:tav>
                                        <p:tav tm="100000">
                                          <p:val>
                                            <p:strVal val="#ppt_w"/>
                                          </p:val>
                                        </p:tav>
                                      </p:tavLst>
                                    </p:anim>
                                    <p:anim calcmode="lin" valueType="num">
                                      <p:cBhvr>
                                        <p:cTn id="311" dur="3000" fill="hold"/>
                                        <p:tgtEl>
                                          <p:spTgt spid="9"/>
                                        </p:tgtEl>
                                        <p:attrNameLst>
                                          <p:attrName>ppt_h</p:attrName>
                                        </p:attrNameLst>
                                      </p:cBhvr>
                                      <p:tavLst>
                                        <p:tav tm="0">
                                          <p:val>
                                            <p:fltVal val="0"/>
                                          </p:val>
                                        </p:tav>
                                        <p:tav tm="100000">
                                          <p:val>
                                            <p:strVal val="#ppt_h"/>
                                          </p:val>
                                        </p:tav>
                                      </p:tavLst>
                                    </p:anim>
                                    <p:anim calcmode="lin" valueType="num">
                                      <p:cBhvr>
                                        <p:cTn id="312" dur="3000" fill="hold"/>
                                        <p:tgtEl>
                                          <p:spTgt spid="9"/>
                                        </p:tgtEl>
                                        <p:attrNameLst>
                                          <p:attrName>style.rotation</p:attrName>
                                        </p:attrNameLst>
                                      </p:cBhvr>
                                      <p:tavLst>
                                        <p:tav tm="0">
                                          <p:val>
                                            <p:fltVal val="90"/>
                                          </p:val>
                                        </p:tav>
                                        <p:tav tm="100000">
                                          <p:val>
                                            <p:fltVal val="0"/>
                                          </p:val>
                                        </p:tav>
                                      </p:tavLst>
                                    </p:anim>
                                    <p:animEffect transition="in" filter="fade">
                                      <p:cBhvr>
                                        <p:cTn id="313" dur="3000"/>
                                        <p:tgtEl>
                                          <p:spTgt spid="9"/>
                                        </p:tgtEl>
                                      </p:cBhvr>
                                    </p:animEffect>
                                  </p:childTnLst>
                                </p:cTn>
                              </p:par>
                              <p:par>
                                <p:cTn id="314" presetID="31" presetClass="entr" presetSubtype="0" fill="hold" grpId="3" nodeType="withEffect">
                                  <p:stCondLst>
                                    <p:cond delay="0"/>
                                  </p:stCondLst>
                                  <p:iterate type="lt">
                                    <p:tmPct val="5000"/>
                                  </p:iterate>
                                  <p:childTnLst>
                                    <p:set>
                                      <p:cBhvr>
                                        <p:cTn id="315" dur="1" fill="hold">
                                          <p:stCondLst>
                                            <p:cond delay="0"/>
                                          </p:stCondLst>
                                        </p:cTn>
                                        <p:tgtEl>
                                          <p:spTgt spid="10"/>
                                        </p:tgtEl>
                                        <p:attrNameLst>
                                          <p:attrName>style.visibility</p:attrName>
                                        </p:attrNameLst>
                                      </p:cBhvr>
                                      <p:to>
                                        <p:strVal val="visible"/>
                                      </p:to>
                                    </p:set>
                                    <p:anim calcmode="lin" valueType="num">
                                      <p:cBhvr>
                                        <p:cTn id="316" dur="3000" fill="hold"/>
                                        <p:tgtEl>
                                          <p:spTgt spid="10"/>
                                        </p:tgtEl>
                                        <p:attrNameLst>
                                          <p:attrName>ppt_w</p:attrName>
                                        </p:attrNameLst>
                                      </p:cBhvr>
                                      <p:tavLst>
                                        <p:tav tm="0">
                                          <p:val>
                                            <p:fltVal val="0"/>
                                          </p:val>
                                        </p:tav>
                                        <p:tav tm="100000">
                                          <p:val>
                                            <p:strVal val="#ppt_w"/>
                                          </p:val>
                                        </p:tav>
                                      </p:tavLst>
                                    </p:anim>
                                    <p:anim calcmode="lin" valueType="num">
                                      <p:cBhvr>
                                        <p:cTn id="317" dur="3000" fill="hold"/>
                                        <p:tgtEl>
                                          <p:spTgt spid="10"/>
                                        </p:tgtEl>
                                        <p:attrNameLst>
                                          <p:attrName>ppt_h</p:attrName>
                                        </p:attrNameLst>
                                      </p:cBhvr>
                                      <p:tavLst>
                                        <p:tav tm="0">
                                          <p:val>
                                            <p:fltVal val="0"/>
                                          </p:val>
                                        </p:tav>
                                        <p:tav tm="100000">
                                          <p:val>
                                            <p:strVal val="#ppt_h"/>
                                          </p:val>
                                        </p:tav>
                                      </p:tavLst>
                                    </p:anim>
                                    <p:anim calcmode="lin" valueType="num">
                                      <p:cBhvr>
                                        <p:cTn id="318" dur="3000" fill="hold"/>
                                        <p:tgtEl>
                                          <p:spTgt spid="10"/>
                                        </p:tgtEl>
                                        <p:attrNameLst>
                                          <p:attrName>style.rotation</p:attrName>
                                        </p:attrNameLst>
                                      </p:cBhvr>
                                      <p:tavLst>
                                        <p:tav tm="0">
                                          <p:val>
                                            <p:fltVal val="90"/>
                                          </p:val>
                                        </p:tav>
                                        <p:tav tm="100000">
                                          <p:val>
                                            <p:fltVal val="0"/>
                                          </p:val>
                                        </p:tav>
                                      </p:tavLst>
                                    </p:anim>
                                    <p:animEffect transition="in" filter="fade">
                                      <p:cBhvr>
                                        <p:cTn id="319" dur="3000"/>
                                        <p:tgtEl>
                                          <p:spTgt spid="10"/>
                                        </p:tgtEl>
                                      </p:cBhvr>
                                    </p:animEffect>
                                  </p:childTnLst>
                                </p:cTn>
                              </p:par>
                              <p:par>
                                <p:cTn id="320" presetID="31" presetClass="entr" presetSubtype="0" fill="hold" grpId="3" nodeType="withEffect">
                                  <p:stCondLst>
                                    <p:cond delay="0"/>
                                  </p:stCondLst>
                                  <p:iterate type="lt">
                                    <p:tmPct val="5000"/>
                                  </p:iterate>
                                  <p:childTnLst>
                                    <p:set>
                                      <p:cBhvr>
                                        <p:cTn id="321" dur="1" fill="hold">
                                          <p:stCondLst>
                                            <p:cond delay="0"/>
                                          </p:stCondLst>
                                        </p:cTn>
                                        <p:tgtEl>
                                          <p:spTgt spid="11"/>
                                        </p:tgtEl>
                                        <p:attrNameLst>
                                          <p:attrName>style.visibility</p:attrName>
                                        </p:attrNameLst>
                                      </p:cBhvr>
                                      <p:to>
                                        <p:strVal val="visible"/>
                                      </p:to>
                                    </p:set>
                                    <p:anim calcmode="lin" valueType="num">
                                      <p:cBhvr>
                                        <p:cTn id="322" dur="3000" fill="hold"/>
                                        <p:tgtEl>
                                          <p:spTgt spid="11"/>
                                        </p:tgtEl>
                                        <p:attrNameLst>
                                          <p:attrName>ppt_w</p:attrName>
                                        </p:attrNameLst>
                                      </p:cBhvr>
                                      <p:tavLst>
                                        <p:tav tm="0">
                                          <p:val>
                                            <p:fltVal val="0"/>
                                          </p:val>
                                        </p:tav>
                                        <p:tav tm="100000">
                                          <p:val>
                                            <p:strVal val="#ppt_w"/>
                                          </p:val>
                                        </p:tav>
                                      </p:tavLst>
                                    </p:anim>
                                    <p:anim calcmode="lin" valueType="num">
                                      <p:cBhvr>
                                        <p:cTn id="323" dur="3000" fill="hold"/>
                                        <p:tgtEl>
                                          <p:spTgt spid="11"/>
                                        </p:tgtEl>
                                        <p:attrNameLst>
                                          <p:attrName>ppt_h</p:attrName>
                                        </p:attrNameLst>
                                      </p:cBhvr>
                                      <p:tavLst>
                                        <p:tav tm="0">
                                          <p:val>
                                            <p:fltVal val="0"/>
                                          </p:val>
                                        </p:tav>
                                        <p:tav tm="100000">
                                          <p:val>
                                            <p:strVal val="#ppt_h"/>
                                          </p:val>
                                        </p:tav>
                                      </p:tavLst>
                                    </p:anim>
                                    <p:anim calcmode="lin" valueType="num">
                                      <p:cBhvr>
                                        <p:cTn id="324" dur="3000" fill="hold"/>
                                        <p:tgtEl>
                                          <p:spTgt spid="11"/>
                                        </p:tgtEl>
                                        <p:attrNameLst>
                                          <p:attrName>style.rotation</p:attrName>
                                        </p:attrNameLst>
                                      </p:cBhvr>
                                      <p:tavLst>
                                        <p:tav tm="0">
                                          <p:val>
                                            <p:fltVal val="90"/>
                                          </p:val>
                                        </p:tav>
                                        <p:tav tm="100000">
                                          <p:val>
                                            <p:fltVal val="0"/>
                                          </p:val>
                                        </p:tav>
                                      </p:tavLst>
                                    </p:anim>
                                    <p:animEffect transition="in" filter="fade">
                                      <p:cBhvr>
                                        <p:cTn id="325" dur="3000"/>
                                        <p:tgtEl>
                                          <p:spTgt spid="11"/>
                                        </p:tgtEl>
                                      </p:cBhvr>
                                    </p:animEffect>
                                  </p:childTnLst>
                                </p:cTn>
                              </p:par>
                              <p:par>
                                <p:cTn id="326" presetID="31" presetClass="entr" presetSubtype="0" fill="hold" grpId="3" nodeType="withEffect">
                                  <p:stCondLst>
                                    <p:cond delay="0"/>
                                  </p:stCondLst>
                                  <p:iterate type="lt">
                                    <p:tmPct val="5000"/>
                                  </p:iterate>
                                  <p:childTnLst>
                                    <p:set>
                                      <p:cBhvr>
                                        <p:cTn id="327" dur="1" fill="hold">
                                          <p:stCondLst>
                                            <p:cond delay="0"/>
                                          </p:stCondLst>
                                        </p:cTn>
                                        <p:tgtEl>
                                          <p:spTgt spid="12"/>
                                        </p:tgtEl>
                                        <p:attrNameLst>
                                          <p:attrName>style.visibility</p:attrName>
                                        </p:attrNameLst>
                                      </p:cBhvr>
                                      <p:to>
                                        <p:strVal val="visible"/>
                                      </p:to>
                                    </p:set>
                                    <p:anim calcmode="lin" valueType="num">
                                      <p:cBhvr>
                                        <p:cTn id="328" dur="3000" fill="hold"/>
                                        <p:tgtEl>
                                          <p:spTgt spid="12"/>
                                        </p:tgtEl>
                                        <p:attrNameLst>
                                          <p:attrName>ppt_w</p:attrName>
                                        </p:attrNameLst>
                                      </p:cBhvr>
                                      <p:tavLst>
                                        <p:tav tm="0">
                                          <p:val>
                                            <p:fltVal val="0"/>
                                          </p:val>
                                        </p:tav>
                                        <p:tav tm="100000">
                                          <p:val>
                                            <p:strVal val="#ppt_w"/>
                                          </p:val>
                                        </p:tav>
                                      </p:tavLst>
                                    </p:anim>
                                    <p:anim calcmode="lin" valueType="num">
                                      <p:cBhvr>
                                        <p:cTn id="329" dur="3000" fill="hold"/>
                                        <p:tgtEl>
                                          <p:spTgt spid="12"/>
                                        </p:tgtEl>
                                        <p:attrNameLst>
                                          <p:attrName>ppt_h</p:attrName>
                                        </p:attrNameLst>
                                      </p:cBhvr>
                                      <p:tavLst>
                                        <p:tav tm="0">
                                          <p:val>
                                            <p:fltVal val="0"/>
                                          </p:val>
                                        </p:tav>
                                        <p:tav tm="100000">
                                          <p:val>
                                            <p:strVal val="#ppt_h"/>
                                          </p:val>
                                        </p:tav>
                                      </p:tavLst>
                                    </p:anim>
                                    <p:anim calcmode="lin" valueType="num">
                                      <p:cBhvr>
                                        <p:cTn id="330" dur="3000" fill="hold"/>
                                        <p:tgtEl>
                                          <p:spTgt spid="12"/>
                                        </p:tgtEl>
                                        <p:attrNameLst>
                                          <p:attrName>style.rotation</p:attrName>
                                        </p:attrNameLst>
                                      </p:cBhvr>
                                      <p:tavLst>
                                        <p:tav tm="0">
                                          <p:val>
                                            <p:fltVal val="90"/>
                                          </p:val>
                                        </p:tav>
                                        <p:tav tm="100000">
                                          <p:val>
                                            <p:fltVal val="0"/>
                                          </p:val>
                                        </p:tav>
                                      </p:tavLst>
                                    </p:anim>
                                    <p:animEffect transition="in" filter="fade">
                                      <p:cBhvr>
                                        <p:cTn id="331" dur="3000"/>
                                        <p:tgtEl>
                                          <p:spTgt spid="12"/>
                                        </p:tgtEl>
                                      </p:cBhvr>
                                    </p:animEffect>
                                  </p:childTnLst>
                                </p:cTn>
                              </p:par>
                              <p:par>
                                <p:cTn id="332" presetID="31" presetClass="entr" presetSubtype="0" fill="hold" grpId="3" nodeType="withEffect">
                                  <p:stCondLst>
                                    <p:cond delay="0"/>
                                  </p:stCondLst>
                                  <p:iterate type="lt">
                                    <p:tmPct val="5000"/>
                                  </p:iterate>
                                  <p:childTnLst>
                                    <p:set>
                                      <p:cBhvr>
                                        <p:cTn id="333" dur="1" fill="hold">
                                          <p:stCondLst>
                                            <p:cond delay="0"/>
                                          </p:stCondLst>
                                        </p:cTn>
                                        <p:tgtEl>
                                          <p:spTgt spid="13"/>
                                        </p:tgtEl>
                                        <p:attrNameLst>
                                          <p:attrName>style.visibility</p:attrName>
                                        </p:attrNameLst>
                                      </p:cBhvr>
                                      <p:to>
                                        <p:strVal val="visible"/>
                                      </p:to>
                                    </p:set>
                                    <p:anim calcmode="lin" valueType="num">
                                      <p:cBhvr>
                                        <p:cTn id="334" dur="3000" fill="hold"/>
                                        <p:tgtEl>
                                          <p:spTgt spid="13"/>
                                        </p:tgtEl>
                                        <p:attrNameLst>
                                          <p:attrName>ppt_w</p:attrName>
                                        </p:attrNameLst>
                                      </p:cBhvr>
                                      <p:tavLst>
                                        <p:tav tm="0">
                                          <p:val>
                                            <p:fltVal val="0"/>
                                          </p:val>
                                        </p:tav>
                                        <p:tav tm="100000">
                                          <p:val>
                                            <p:strVal val="#ppt_w"/>
                                          </p:val>
                                        </p:tav>
                                      </p:tavLst>
                                    </p:anim>
                                    <p:anim calcmode="lin" valueType="num">
                                      <p:cBhvr>
                                        <p:cTn id="335" dur="3000" fill="hold"/>
                                        <p:tgtEl>
                                          <p:spTgt spid="13"/>
                                        </p:tgtEl>
                                        <p:attrNameLst>
                                          <p:attrName>ppt_h</p:attrName>
                                        </p:attrNameLst>
                                      </p:cBhvr>
                                      <p:tavLst>
                                        <p:tav tm="0">
                                          <p:val>
                                            <p:fltVal val="0"/>
                                          </p:val>
                                        </p:tav>
                                        <p:tav tm="100000">
                                          <p:val>
                                            <p:strVal val="#ppt_h"/>
                                          </p:val>
                                        </p:tav>
                                      </p:tavLst>
                                    </p:anim>
                                    <p:anim calcmode="lin" valueType="num">
                                      <p:cBhvr>
                                        <p:cTn id="336" dur="3000" fill="hold"/>
                                        <p:tgtEl>
                                          <p:spTgt spid="13"/>
                                        </p:tgtEl>
                                        <p:attrNameLst>
                                          <p:attrName>style.rotation</p:attrName>
                                        </p:attrNameLst>
                                      </p:cBhvr>
                                      <p:tavLst>
                                        <p:tav tm="0">
                                          <p:val>
                                            <p:fltVal val="90"/>
                                          </p:val>
                                        </p:tav>
                                        <p:tav tm="100000">
                                          <p:val>
                                            <p:fltVal val="0"/>
                                          </p:val>
                                        </p:tav>
                                      </p:tavLst>
                                    </p:anim>
                                    <p:animEffect transition="in" filter="fade">
                                      <p:cBhvr>
                                        <p:cTn id="337" dur="3000"/>
                                        <p:tgtEl>
                                          <p:spTgt spid="13"/>
                                        </p:tgtEl>
                                      </p:cBhvr>
                                    </p:animEffect>
                                  </p:childTnLst>
                                </p:cTn>
                              </p:par>
                              <p:par>
                                <p:cTn id="338" presetID="31" presetClass="entr" presetSubtype="0" fill="hold" grpId="3" nodeType="withEffect">
                                  <p:stCondLst>
                                    <p:cond delay="0"/>
                                  </p:stCondLst>
                                  <p:iterate type="lt">
                                    <p:tmPct val="5000"/>
                                  </p:iterate>
                                  <p:childTnLst>
                                    <p:set>
                                      <p:cBhvr>
                                        <p:cTn id="339" dur="1" fill="hold">
                                          <p:stCondLst>
                                            <p:cond delay="0"/>
                                          </p:stCondLst>
                                        </p:cTn>
                                        <p:tgtEl>
                                          <p:spTgt spid="14"/>
                                        </p:tgtEl>
                                        <p:attrNameLst>
                                          <p:attrName>style.visibility</p:attrName>
                                        </p:attrNameLst>
                                      </p:cBhvr>
                                      <p:to>
                                        <p:strVal val="visible"/>
                                      </p:to>
                                    </p:set>
                                    <p:anim calcmode="lin" valueType="num">
                                      <p:cBhvr>
                                        <p:cTn id="340" dur="3000" fill="hold"/>
                                        <p:tgtEl>
                                          <p:spTgt spid="14"/>
                                        </p:tgtEl>
                                        <p:attrNameLst>
                                          <p:attrName>ppt_w</p:attrName>
                                        </p:attrNameLst>
                                      </p:cBhvr>
                                      <p:tavLst>
                                        <p:tav tm="0">
                                          <p:val>
                                            <p:fltVal val="0"/>
                                          </p:val>
                                        </p:tav>
                                        <p:tav tm="100000">
                                          <p:val>
                                            <p:strVal val="#ppt_w"/>
                                          </p:val>
                                        </p:tav>
                                      </p:tavLst>
                                    </p:anim>
                                    <p:anim calcmode="lin" valueType="num">
                                      <p:cBhvr>
                                        <p:cTn id="341" dur="3000" fill="hold"/>
                                        <p:tgtEl>
                                          <p:spTgt spid="14"/>
                                        </p:tgtEl>
                                        <p:attrNameLst>
                                          <p:attrName>ppt_h</p:attrName>
                                        </p:attrNameLst>
                                      </p:cBhvr>
                                      <p:tavLst>
                                        <p:tav tm="0">
                                          <p:val>
                                            <p:fltVal val="0"/>
                                          </p:val>
                                        </p:tav>
                                        <p:tav tm="100000">
                                          <p:val>
                                            <p:strVal val="#ppt_h"/>
                                          </p:val>
                                        </p:tav>
                                      </p:tavLst>
                                    </p:anim>
                                    <p:anim calcmode="lin" valueType="num">
                                      <p:cBhvr>
                                        <p:cTn id="342" dur="3000" fill="hold"/>
                                        <p:tgtEl>
                                          <p:spTgt spid="14"/>
                                        </p:tgtEl>
                                        <p:attrNameLst>
                                          <p:attrName>style.rotation</p:attrName>
                                        </p:attrNameLst>
                                      </p:cBhvr>
                                      <p:tavLst>
                                        <p:tav tm="0">
                                          <p:val>
                                            <p:fltVal val="90"/>
                                          </p:val>
                                        </p:tav>
                                        <p:tav tm="100000">
                                          <p:val>
                                            <p:fltVal val="0"/>
                                          </p:val>
                                        </p:tav>
                                      </p:tavLst>
                                    </p:anim>
                                    <p:animEffect transition="in" filter="fade">
                                      <p:cBhvr>
                                        <p:cTn id="343" dur="3000"/>
                                        <p:tgtEl>
                                          <p:spTgt spid="14"/>
                                        </p:tgtEl>
                                      </p:cBhvr>
                                    </p:animEffect>
                                  </p:childTnLst>
                                </p:cTn>
                              </p:par>
                              <p:par>
                                <p:cTn id="344" presetID="31" presetClass="entr" presetSubtype="0" fill="hold" grpId="3" nodeType="withEffect">
                                  <p:stCondLst>
                                    <p:cond delay="0"/>
                                  </p:stCondLst>
                                  <p:iterate type="lt">
                                    <p:tmPct val="5000"/>
                                  </p:iterate>
                                  <p:childTnLst>
                                    <p:set>
                                      <p:cBhvr>
                                        <p:cTn id="345" dur="1" fill="hold">
                                          <p:stCondLst>
                                            <p:cond delay="0"/>
                                          </p:stCondLst>
                                        </p:cTn>
                                        <p:tgtEl>
                                          <p:spTgt spid="15"/>
                                        </p:tgtEl>
                                        <p:attrNameLst>
                                          <p:attrName>style.visibility</p:attrName>
                                        </p:attrNameLst>
                                      </p:cBhvr>
                                      <p:to>
                                        <p:strVal val="visible"/>
                                      </p:to>
                                    </p:set>
                                    <p:anim calcmode="lin" valueType="num">
                                      <p:cBhvr>
                                        <p:cTn id="346" dur="3000" fill="hold"/>
                                        <p:tgtEl>
                                          <p:spTgt spid="15"/>
                                        </p:tgtEl>
                                        <p:attrNameLst>
                                          <p:attrName>ppt_w</p:attrName>
                                        </p:attrNameLst>
                                      </p:cBhvr>
                                      <p:tavLst>
                                        <p:tav tm="0">
                                          <p:val>
                                            <p:fltVal val="0"/>
                                          </p:val>
                                        </p:tav>
                                        <p:tav tm="100000">
                                          <p:val>
                                            <p:strVal val="#ppt_w"/>
                                          </p:val>
                                        </p:tav>
                                      </p:tavLst>
                                    </p:anim>
                                    <p:anim calcmode="lin" valueType="num">
                                      <p:cBhvr>
                                        <p:cTn id="347" dur="3000" fill="hold"/>
                                        <p:tgtEl>
                                          <p:spTgt spid="15"/>
                                        </p:tgtEl>
                                        <p:attrNameLst>
                                          <p:attrName>ppt_h</p:attrName>
                                        </p:attrNameLst>
                                      </p:cBhvr>
                                      <p:tavLst>
                                        <p:tav tm="0">
                                          <p:val>
                                            <p:fltVal val="0"/>
                                          </p:val>
                                        </p:tav>
                                        <p:tav tm="100000">
                                          <p:val>
                                            <p:strVal val="#ppt_h"/>
                                          </p:val>
                                        </p:tav>
                                      </p:tavLst>
                                    </p:anim>
                                    <p:anim calcmode="lin" valueType="num">
                                      <p:cBhvr>
                                        <p:cTn id="348" dur="3000" fill="hold"/>
                                        <p:tgtEl>
                                          <p:spTgt spid="15"/>
                                        </p:tgtEl>
                                        <p:attrNameLst>
                                          <p:attrName>style.rotation</p:attrName>
                                        </p:attrNameLst>
                                      </p:cBhvr>
                                      <p:tavLst>
                                        <p:tav tm="0">
                                          <p:val>
                                            <p:fltVal val="90"/>
                                          </p:val>
                                        </p:tav>
                                        <p:tav tm="100000">
                                          <p:val>
                                            <p:fltVal val="0"/>
                                          </p:val>
                                        </p:tav>
                                      </p:tavLst>
                                    </p:anim>
                                    <p:animEffect transition="in" filter="fade">
                                      <p:cBhvr>
                                        <p:cTn id="349" dur="3000"/>
                                        <p:tgtEl>
                                          <p:spTgt spid="15"/>
                                        </p:tgtEl>
                                      </p:cBhvr>
                                    </p:animEffect>
                                  </p:childTnLst>
                                </p:cTn>
                              </p:par>
                              <p:par>
                                <p:cTn id="350" presetID="31" presetClass="entr" presetSubtype="0" fill="hold" grpId="3" nodeType="withEffect">
                                  <p:stCondLst>
                                    <p:cond delay="0"/>
                                  </p:stCondLst>
                                  <p:iterate type="lt">
                                    <p:tmPct val="5000"/>
                                  </p:iterate>
                                  <p:childTnLst>
                                    <p:set>
                                      <p:cBhvr>
                                        <p:cTn id="351" dur="1" fill="hold">
                                          <p:stCondLst>
                                            <p:cond delay="0"/>
                                          </p:stCondLst>
                                        </p:cTn>
                                        <p:tgtEl>
                                          <p:spTgt spid="16"/>
                                        </p:tgtEl>
                                        <p:attrNameLst>
                                          <p:attrName>style.visibility</p:attrName>
                                        </p:attrNameLst>
                                      </p:cBhvr>
                                      <p:to>
                                        <p:strVal val="visible"/>
                                      </p:to>
                                    </p:set>
                                    <p:anim calcmode="lin" valueType="num">
                                      <p:cBhvr>
                                        <p:cTn id="352" dur="3000" fill="hold"/>
                                        <p:tgtEl>
                                          <p:spTgt spid="16"/>
                                        </p:tgtEl>
                                        <p:attrNameLst>
                                          <p:attrName>ppt_w</p:attrName>
                                        </p:attrNameLst>
                                      </p:cBhvr>
                                      <p:tavLst>
                                        <p:tav tm="0">
                                          <p:val>
                                            <p:fltVal val="0"/>
                                          </p:val>
                                        </p:tav>
                                        <p:tav tm="100000">
                                          <p:val>
                                            <p:strVal val="#ppt_w"/>
                                          </p:val>
                                        </p:tav>
                                      </p:tavLst>
                                    </p:anim>
                                    <p:anim calcmode="lin" valueType="num">
                                      <p:cBhvr>
                                        <p:cTn id="353" dur="3000" fill="hold"/>
                                        <p:tgtEl>
                                          <p:spTgt spid="16"/>
                                        </p:tgtEl>
                                        <p:attrNameLst>
                                          <p:attrName>ppt_h</p:attrName>
                                        </p:attrNameLst>
                                      </p:cBhvr>
                                      <p:tavLst>
                                        <p:tav tm="0">
                                          <p:val>
                                            <p:fltVal val="0"/>
                                          </p:val>
                                        </p:tav>
                                        <p:tav tm="100000">
                                          <p:val>
                                            <p:strVal val="#ppt_h"/>
                                          </p:val>
                                        </p:tav>
                                      </p:tavLst>
                                    </p:anim>
                                    <p:anim calcmode="lin" valueType="num">
                                      <p:cBhvr>
                                        <p:cTn id="354" dur="3000" fill="hold"/>
                                        <p:tgtEl>
                                          <p:spTgt spid="16"/>
                                        </p:tgtEl>
                                        <p:attrNameLst>
                                          <p:attrName>style.rotation</p:attrName>
                                        </p:attrNameLst>
                                      </p:cBhvr>
                                      <p:tavLst>
                                        <p:tav tm="0">
                                          <p:val>
                                            <p:fltVal val="90"/>
                                          </p:val>
                                        </p:tav>
                                        <p:tav tm="100000">
                                          <p:val>
                                            <p:fltVal val="0"/>
                                          </p:val>
                                        </p:tav>
                                      </p:tavLst>
                                    </p:anim>
                                    <p:animEffect transition="in" filter="fade">
                                      <p:cBhvr>
                                        <p:cTn id="355" dur="3000"/>
                                        <p:tgtEl>
                                          <p:spTgt spid="16"/>
                                        </p:tgtEl>
                                      </p:cBhvr>
                                    </p:animEffect>
                                  </p:childTnLst>
                                </p:cTn>
                              </p:par>
                              <p:par>
                                <p:cTn id="356" presetID="31" presetClass="entr" presetSubtype="0" fill="hold" grpId="3" nodeType="withEffect">
                                  <p:stCondLst>
                                    <p:cond delay="0"/>
                                  </p:stCondLst>
                                  <p:iterate type="lt">
                                    <p:tmPct val="5000"/>
                                  </p:iterate>
                                  <p:childTnLst>
                                    <p:set>
                                      <p:cBhvr>
                                        <p:cTn id="357" dur="1" fill="hold">
                                          <p:stCondLst>
                                            <p:cond delay="0"/>
                                          </p:stCondLst>
                                        </p:cTn>
                                        <p:tgtEl>
                                          <p:spTgt spid="17"/>
                                        </p:tgtEl>
                                        <p:attrNameLst>
                                          <p:attrName>style.visibility</p:attrName>
                                        </p:attrNameLst>
                                      </p:cBhvr>
                                      <p:to>
                                        <p:strVal val="visible"/>
                                      </p:to>
                                    </p:set>
                                    <p:anim calcmode="lin" valueType="num">
                                      <p:cBhvr>
                                        <p:cTn id="358" dur="3000" fill="hold"/>
                                        <p:tgtEl>
                                          <p:spTgt spid="17"/>
                                        </p:tgtEl>
                                        <p:attrNameLst>
                                          <p:attrName>ppt_w</p:attrName>
                                        </p:attrNameLst>
                                      </p:cBhvr>
                                      <p:tavLst>
                                        <p:tav tm="0">
                                          <p:val>
                                            <p:fltVal val="0"/>
                                          </p:val>
                                        </p:tav>
                                        <p:tav tm="100000">
                                          <p:val>
                                            <p:strVal val="#ppt_w"/>
                                          </p:val>
                                        </p:tav>
                                      </p:tavLst>
                                    </p:anim>
                                    <p:anim calcmode="lin" valueType="num">
                                      <p:cBhvr>
                                        <p:cTn id="359" dur="3000" fill="hold"/>
                                        <p:tgtEl>
                                          <p:spTgt spid="17"/>
                                        </p:tgtEl>
                                        <p:attrNameLst>
                                          <p:attrName>ppt_h</p:attrName>
                                        </p:attrNameLst>
                                      </p:cBhvr>
                                      <p:tavLst>
                                        <p:tav tm="0">
                                          <p:val>
                                            <p:fltVal val="0"/>
                                          </p:val>
                                        </p:tav>
                                        <p:tav tm="100000">
                                          <p:val>
                                            <p:strVal val="#ppt_h"/>
                                          </p:val>
                                        </p:tav>
                                      </p:tavLst>
                                    </p:anim>
                                    <p:anim calcmode="lin" valueType="num">
                                      <p:cBhvr>
                                        <p:cTn id="360" dur="3000" fill="hold"/>
                                        <p:tgtEl>
                                          <p:spTgt spid="17"/>
                                        </p:tgtEl>
                                        <p:attrNameLst>
                                          <p:attrName>style.rotation</p:attrName>
                                        </p:attrNameLst>
                                      </p:cBhvr>
                                      <p:tavLst>
                                        <p:tav tm="0">
                                          <p:val>
                                            <p:fltVal val="90"/>
                                          </p:val>
                                        </p:tav>
                                        <p:tav tm="100000">
                                          <p:val>
                                            <p:fltVal val="0"/>
                                          </p:val>
                                        </p:tav>
                                      </p:tavLst>
                                    </p:anim>
                                    <p:animEffect transition="in" filter="fade">
                                      <p:cBhvr>
                                        <p:cTn id="361" dur="3000"/>
                                        <p:tgtEl>
                                          <p:spTgt spid="17"/>
                                        </p:tgtEl>
                                      </p:cBhvr>
                                    </p:animEffect>
                                  </p:childTnLst>
                                </p:cTn>
                              </p:par>
                              <p:par>
                                <p:cTn id="362" presetID="31" presetClass="entr" presetSubtype="0" fill="hold" grpId="3" nodeType="withEffect">
                                  <p:stCondLst>
                                    <p:cond delay="0"/>
                                  </p:stCondLst>
                                  <p:iterate type="lt">
                                    <p:tmPct val="5000"/>
                                  </p:iterate>
                                  <p:childTnLst>
                                    <p:set>
                                      <p:cBhvr>
                                        <p:cTn id="363" dur="1" fill="hold">
                                          <p:stCondLst>
                                            <p:cond delay="0"/>
                                          </p:stCondLst>
                                        </p:cTn>
                                        <p:tgtEl>
                                          <p:spTgt spid="18"/>
                                        </p:tgtEl>
                                        <p:attrNameLst>
                                          <p:attrName>style.visibility</p:attrName>
                                        </p:attrNameLst>
                                      </p:cBhvr>
                                      <p:to>
                                        <p:strVal val="visible"/>
                                      </p:to>
                                    </p:set>
                                    <p:anim calcmode="lin" valueType="num">
                                      <p:cBhvr>
                                        <p:cTn id="364" dur="3000" fill="hold"/>
                                        <p:tgtEl>
                                          <p:spTgt spid="18"/>
                                        </p:tgtEl>
                                        <p:attrNameLst>
                                          <p:attrName>ppt_w</p:attrName>
                                        </p:attrNameLst>
                                      </p:cBhvr>
                                      <p:tavLst>
                                        <p:tav tm="0">
                                          <p:val>
                                            <p:fltVal val="0"/>
                                          </p:val>
                                        </p:tav>
                                        <p:tav tm="100000">
                                          <p:val>
                                            <p:strVal val="#ppt_w"/>
                                          </p:val>
                                        </p:tav>
                                      </p:tavLst>
                                    </p:anim>
                                    <p:anim calcmode="lin" valueType="num">
                                      <p:cBhvr>
                                        <p:cTn id="365" dur="3000" fill="hold"/>
                                        <p:tgtEl>
                                          <p:spTgt spid="18"/>
                                        </p:tgtEl>
                                        <p:attrNameLst>
                                          <p:attrName>ppt_h</p:attrName>
                                        </p:attrNameLst>
                                      </p:cBhvr>
                                      <p:tavLst>
                                        <p:tav tm="0">
                                          <p:val>
                                            <p:fltVal val="0"/>
                                          </p:val>
                                        </p:tav>
                                        <p:tav tm="100000">
                                          <p:val>
                                            <p:strVal val="#ppt_h"/>
                                          </p:val>
                                        </p:tav>
                                      </p:tavLst>
                                    </p:anim>
                                    <p:anim calcmode="lin" valueType="num">
                                      <p:cBhvr>
                                        <p:cTn id="366" dur="3000" fill="hold"/>
                                        <p:tgtEl>
                                          <p:spTgt spid="18"/>
                                        </p:tgtEl>
                                        <p:attrNameLst>
                                          <p:attrName>style.rotation</p:attrName>
                                        </p:attrNameLst>
                                      </p:cBhvr>
                                      <p:tavLst>
                                        <p:tav tm="0">
                                          <p:val>
                                            <p:fltVal val="90"/>
                                          </p:val>
                                        </p:tav>
                                        <p:tav tm="100000">
                                          <p:val>
                                            <p:fltVal val="0"/>
                                          </p:val>
                                        </p:tav>
                                      </p:tavLst>
                                    </p:anim>
                                    <p:animEffect transition="in" filter="fade">
                                      <p:cBhvr>
                                        <p:cTn id="367" dur="3000"/>
                                        <p:tgtEl>
                                          <p:spTgt spid="18"/>
                                        </p:tgtEl>
                                      </p:cBhvr>
                                    </p:animEffect>
                                  </p:childTnLst>
                                </p:cTn>
                              </p:par>
                              <p:par>
                                <p:cTn id="368" presetID="31" presetClass="entr" presetSubtype="0" fill="hold" grpId="3" nodeType="withEffect">
                                  <p:stCondLst>
                                    <p:cond delay="0"/>
                                  </p:stCondLst>
                                  <p:iterate type="lt">
                                    <p:tmPct val="5000"/>
                                  </p:iterate>
                                  <p:childTnLst>
                                    <p:set>
                                      <p:cBhvr>
                                        <p:cTn id="369" dur="1" fill="hold">
                                          <p:stCondLst>
                                            <p:cond delay="0"/>
                                          </p:stCondLst>
                                        </p:cTn>
                                        <p:tgtEl>
                                          <p:spTgt spid="19"/>
                                        </p:tgtEl>
                                        <p:attrNameLst>
                                          <p:attrName>style.visibility</p:attrName>
                                        </p:attrNameLst>
                                      </p:cBhvr>
                                      <p:to>
                                        <p:strVal val="visible"/>
                                      </p:to>
                                    </p:set>
                                    <p:anim calcmode="lin" valueType="num">
                                      <p:cBhvr>
                                        <p:cTn id="370" dur="3000" fill="hold"/>
                                        <p:tgtEl>
                                          <p:spTgt spid="19"/>
                                        </p:tgtEl>
                                        <p:attrNameLst>
                                          <p:attrName>ppt_w</p:attrName>
                                        </p:attrNameLst>
                                      </p:cBhvr>
                                      <p:tavLst>
                                        <p:tav tm="0">
                                          <p:val>
                                            <p:fltVal val="0"/>
                                          </p:val>
                                        </p:tav>
                                        <p:tav tm="100000">
                                          <p:val>
                                            <p:strVal val="#ppt_w"/>
                                          </p:val>
                                        </p:tav>
                                      </p:tavLst>
                                    </p:anim>
                                    <p:anim calcmode="lin" valueType="num">
                                      <p:cBhvr>
                                        <p:cTn id="371" dur="3000" fill="hold"/>
                                        <p:tgtEl>
                                          <p:spTgt spid="19"/>
                                        </p:tgtEl>
                                        <p:attrNameLst>
                                          <p:attrName>ppt_h</p:attrName>
                                        </p:attrNameLst>
                                      </p:cBhvr>
                                      <p:tavLst>
                                        <p:tav tm="0">
                                          <p:val>
                                            <p:fltVal val="0"/>
                                          </p:val>
                                        </p:tav>
                                        <p:tav tm="100000">
                                          <p:val>
                                            <p:strVal val="#ppt_h"/>
                                          </p:val>
                                        </p:tav>
                                      </p:tavLst>
                                    </p:anim>
                                    <p:anim calcmode="lin" valueType="num">
                                      <p:cBhvr>
                                        <p:cTn id="372" dur="3000" fill="hold"/>
                                        <p:tgtEl>
                                          <p:spTgt spid="19"/>
                                        </p:tgtEl>
                                        <p:attrNameLst>
                                          <p:attrName>style.rotation</p:attrName>
                                        </p:attrNameLst>
                                      </p:cBhvr>
                                      <p:tavLst>
                                        <p:tav tm="0">
                                          <p:val>
                                            <p:fltVal val="90"/>
                                          </p:val>
                                        </p:tav>
                                        <p:tav tm="100000">
                                          <p:val>
                                            <p:fltVal val="0"/>
                                          </p:val>
                                        </p:tav>
                                      </p:tavLst>
                                    </p:anim>
                                    <p:animEffect transition="in" filter="fade">
                                      <p:cBhvr>
                                        <p:cTn id="373" dur="3000"/>
                                        <p:tgtEl>
                                          <p:spTgt spid="19"/>
                                        </p:tgtEl>
                                      </p:cBhvr>
                                    </p:animEffect>
                                  </p:childTnLst>
                                </p:cTn>
                              </p:par>
                              <p:par>
                                <p:cTn id="374" presetID="31" presetClass="entr" presetSubtype="0" fill="hold" grpId="3" nodeType="withEffect">
                                  <p:stCondLst>
                                    <p:cond delay="0"/>
                                  </p:stCondLst>
                                  <p:iterate type="lt">
                                    <p:tmPct val="5000"/>
                                  </p:iterate>
                                  <p:childTnLst>
                                    <p:set>
                                      <p:cBhvr>
                                        <p:cTn id="375" dur="1" fill="hold">
                                          <p:stCondLst>
                                            <p:cond delay="0"/>
                                          </p:stCondLst>
                                        </p:cTn>
                                        <p:tgtEl>
                                          <p:spTgt spid="20"/>
                                        </p:tgtEl>
                                        <p:attrNameLst>
                                          <p:attrName>style.visibility</p:attrName>
                                        </p:attrNameLst>
                                      </p:cBhvr>
                                      <p:to>
                                        <p:strVal val="visible"/>
                                      </p:to>
                                    </p:set>
                                    <p:anim calcmode="lin" valueType="num">
                                      <p:cBhvr>
                                        <p:cTn id="376" dur="3000" fill="hold"/>
                                        <p:tgtEl>
                                          <p:spTgt spid="20"/>
                                        </p:tgtEl>
                                        <p:attrNameLst>
                                          <p:attrName>ppt_w</p:attrName>
                                        </p:attrNameLst>
                                      </p:cBhvr>
                                      <p:tavLst>
                                        <p:tav tm="0">
                                          <p:val>
                                            <p:fltVal val="0"/>
                                          </p:val>
                                        </p:tav>
                                        <p:tav tm="100000">
                                          <p:val>
                                            <p:strVal val="#ppt_w"/>
                                          </p:val>
                                        </p:tav>
                                      </p:tavLst>
                                    </p:anim>
                                    <p:anim calcmode="lin" valueType="num">
                                      <p:cBhvr>
                                        <p:cTn id="377" dur="3000" fill="hold"/>
                                        <p:tgtEl>
                                          <p:spTgt spid="20"/>
                                        </p:tgtEl>
                                        <p:attrNameLst>
                                          <p:attrName>ppt_h</p:attrName>
                                        </p:attrNameLst>
                                      </p:cBhvr>
                                      <p:tavLst>
                                        <p:tav tm="0">
                                          <p:val>
                                            <p:fltVal val="0"/>
                                          </p:val>
                                        </p:tav>
                                        <p:tav tm="100000">
                                          <p:val>
                                            <p:strVal val="#ppt_h"/>
                                          </p:val>
                                        </p:tav>
                                      </p:tavLst>
                                    </p:anim>
                                    <p:anim calcmode="lin" valueType="num">
                                      <p:cBhvr>
                                        <p:cTn id="378" dur="3000" fill="hold"/>
                                        <p:tgtEl>
                                          <p:spTgt spid="20"/>
                                        </p:tgtEl>
                                        <p:attrNameLst>
                                          <p:attrName>style.rotation</p:attrName>
                                        </p:attrNameLst>
                                      </p:cBhvr>
                                      <p:tavLst>
                                        <p:tav tm="0">
                                          <p:val>
                                            <p:fltVal val="90"/>
                                          </p:val>
                                        </p:tav>
                                        <p:tav tm="100000">
                                          <p:val>
                                            <p:fltVal val="0"/>
                                          </p:val>
                                        </p:tav>
                                      </p:tavLst>
                                    </p:anim>
                                    <p:animEffect transition="in" filter="fade">
                                      <p:cBhvr>
                                        <p:cTn id="379" dur="3000"/>
                                        <p:tgtEl>
                                          <p:spTgt spid="20"/>
                                        </p:tgtEl>
                                      </p:cBhvr>
                                    </p:animEffect>
                                  </p:childTnLst>
                                </p:cTn>
                              </p:par>
                              <p:par>
                                <p:cTn id="380" presetID="31" presetClass="entr" presetSubtype="0" fill="hold" grpId="3" nodeType="withEffect">
                                  <p:stCondLst>
                                    <p:cond delay="0"/>
                                  </p:stCondLst>
                                  <p:iterate type="lt">
                                    <p:tmPct val="5000"/>
                                  </p:iterate>
                                  <p:childTnLst>
                                    <p:set>
                                      <p:cBhvr>
                                        <p:cTn id="381" dur="1" fill="hold">
                                          <p:stCondLst>
                                            <p:cond delay="0"/>
                                          </p:stCondLst>
                                        </p:cTn>
                                        <p:tgtEl>
                                          <p:spTgt spid="21"/>
                                        </p:tgtEl>
                                        <p:attrNameLst>
                                          <p:attrName>style.visibility</p:attrName>
                                        </p:attrNameLst>
                                      </p:cBhvr>
                                      <p:to>
                                        <p:strVal val="visible"/>
                                      </p:to>
                                    </p:set>
                                    <p:anim calcmode="lin" valueType="num">
                                      <p:cBhvr>
                                        <p:cTn id="382" dur="3000" fill="hold"/>
                                        <p:tgtEl>
                                          <p:spTgt spid="21"/>
                                        </p:tgtEl>
                                        <p:attrNameLst>
                                          <p:attrName>ppt_w</p:attrName>
                                        </p:attrNameLst>
                                      </p:cBhvr>
                                      <p:tavLst>
                                        <p:tav tm="0">
                                          <p:val>
                                            <p:fltVal val="0"/>
                                          </p:val>
                                        </p:tav>
                                        <p:tav tm="100000">
                                          <p:val>
                                            <p:strVal val="#ppt_w"/>
                                          </p:val>
                                        </p:tav>
                                      </p:tavLst>
                                    </p:anim>
                                    <p:anim calcmode="lin" valueType="num">
                                      <p:cBhvr>
                                        <p:cTn id="383" dur="3000" fill="hold"/>
                                        <p:tgtEl>
                                          <p:spTgt spid="21"/>
                                        </p:tgtEl>
                                        <p:attrNameLst>
                                          <p:attrName>ppt_h</p:attrName>
                                        </p:attrNameLst>
                                      </p:cBhvr>
                                      <p:tavLst>
                                        <p:tav tm="0">
                                          <p:val>
                                            <p:fltVal val="0"/>
                                          </p:val>
                                        </p:tav>
                                        <p:tav tm="100000">
                                          <p:val>
                                            <p:strVal val="#ppt_h"/>
                                          </p:val>
                                        </p:tav>
                                      </p:tavLst>
                                    </p:anim>
                                    <p:anim calcmode="lin" valueType="num">
                                      <p:cBhvr>
                                        <p:cTn id="384" dur="3000" fill="hold"/>
                                        <p:tgtEl>
                                          <p:spTgt spid="21"/>
                                        </p:tgtEl>
                                        <p:attrNameLst>
                                          <p:attrName>style.rotation</p:attrName>
                                        </p:attrNameLst>
                                      </p:cBhvr>
                                      <p:tavLst>
                                        <p:tav tm="0">
                                          <p:val>
                                            <p:fltVal val="90"/>
                                          </p:val>
                                        </p:tav>
                                        <p:tav tm="100000">
                                          <p:val>
                                            <p:fltVal val="0"/>
                                          </p:val>
                                        </p:tav>
                                      </p:tavLst>
                                    </p:anim>
                                    <p:animEffect transition="in" filter="fade">
                                      <p:cBhvr>
                                        <p:cTn id="385" dur="3000"/>
                                        <p:tgtEl>
                                          <p:spTgt spid="21"/>
                                        </p:tgtEl>
                                      </p:cBhvr>
                                    </p:animEffect>
                                  </p:childTnLst>
                                </p:cTn>
                              </p:par>
                              <p:par>
                                <p:cTn id="386" presetID="31" presetClass="entr" presetSubtype="0" fill="hold" grpId="3" nodeType="withEffect">
                                  <p:stCondLst>
                                    <p:cond delay="0"/>
                                  </p:stCondLst>
                                  <p:iterate type="lt">
                                    <p:tmPct val="5000"/>
                                  </p:iterate>
                                  <p:childTnLst>
                                    <p:set>
                                      <p:cBhvr>
                                        <p:cTn id="387" dur="1" fill="hold">
                                          <p:stCondLst>
                                            <p:cond delay="0"/>
                                          </p:stCondLst>
                                        </p:cTn>
                                        <p:tgtEl>
                                          <p:spTgt spid="22"/>
                                        </p:tgtEl>
                                        <p:attrNameLst>
                                          <p:attrName>style.visibility</p:attrName>
                                        </p:attrNameLst>
                                      </p:cBhvr>
                                      <p:to>
                                        <p:strVal val="visible"/>
                                      </p:to>
                                    </p:set>
                                    <p:anim calcmode="lin" valueType="num">
                                      <p:cBhvr>
                                        <p:cTn id="388" dur="3000" fill="hold"/>
                                        <p:tgtEl>
                                          <p:spTgt spid="22"/>
                                        </p:tgtEl>
                                        <p:attrNameLst>
                                          <p:attrName>ppt_w</p:attrName>
                                        </p:attrNameLst>
                                      </p:cBhvr>
                                      <p:tavLst>
                                        <p:tav tm="0">
                                          <p:val>
                                            <p:fltVal val="0"/>
                                          </p:val>
                                        </p:tav>
                                        <p:tav tm="100000">
                                          <p:val>
                                            <p:strVal val="#ppt_w"/>
                                          </p:val>
                                        </p:tav>
                                      </p:tavLst>
                                    </p:anim>
                                    <p:anim calcmode="lin" valueType="num">
                                      <p:cBhvr>
                                        <p:cTn id="389" dur="3000" fill="hold"/>
                                        <p:tgtEl>
                                          <p:spTgt spid="22"/>
                                        </p:tgtEl>
                                        <p:attrNameLst>
                                          <p:attrName>ppt_h</p:attrName>
                                        </p:attrNameLst>
                                      </p:cBhvr>
                                      <p:tavLst>
                                        <p:tav tm="0">
                                          <p:val>
                                            <p:fltVal val="0"/>
                                          </p:val>
                                        </p:tav>
                                        <p:tav tm="100000">
                                          <p:val>
                                            <p:strVal val="#ppt_h"/>
                                          </p:val>
                                        </p:tav>
                                      </p:tavLst>
                                    </p:anim>
                                    <p:anim calcmode="lin" valueType="num">
                                      <p:cBhvr>
                                        <p:cTn id="390" dur="3000" fill="hold"/>
                                        <p:tgtEl>
                                          <p:spTgt spid="22"/>
                                        </p:tgtEl>
                                        <p:attrNameLst>
                                          <p:attrName>style.rotation</p:attrName>
                                        </p:attrNameLst>
                                      </p:cBhvr>
                                      <p:tavLst>
                                        <p:tav tm="0">
                                          <p:val>
                                            <p:fltVal val="90"/>
                                          </p:val>
                                        </p:tav>
                                        <p:tav tm="100000">
                                          <p:val>
                                            <p:fltVal val="0"/>
                                          </p:val>
                                        </p:tav>
                                      </p:tavLst>
                                    </p:anim>
                                    <p:animEffect transition="in" filter="fade">
                                      <p:cBhvr>
                                        <p:cTn id="391" dur="3000"/>
                                        <p:tgtEl>
                                          <p:spTgt spid="22"/>
                                        </p:tgtEl>
                                      </p:cBhvr>
                                    </p:animEffect>
                                  </p:childTnLst>
                                </p:cTn>
                              </p:par>
                              <p:par>
                                <p:cTn id="392" presetID="31" presetClass="entr" presetSubtype="0" fill="hold" grpId="3" nodeType="withEffect">
                                  <p:stCondLst>
                                    <p:cond delay="0"/>
                                  </p:stCondLst>
                                  <p:iterate type="lt">
                                    <p:tmPct val="5000"/>
                                  </p:iterate>
                                  <p:childTnLst>
                                    <p:set>
                                      <p:cBhvr>
                                        <p:cTn id="393" dur="1" fill="hold">
                                          <p:stCondLst>
                                            <p:cond delay="0"/>
                                          </p:stCondLst>
                                        </p:cTn>
                                        <p:tgtEl>
                                          <p:spTgt spid="23"/>
                                        </p:tgtEl>
                                        <p:attrNameLst>
                                          <p:attrName>style.visibility</p:attrName>
                                        </p:attrNameLst>
                                      </p:cBhvr>
                                      <p:to>
                                        <p:strVal val="visible"/>
                                      </p:to>
                                    </p:set>
                                    <p:anim calcmode="lin" valueType="num">
                                      <p:cBhvr>
                                        <p:cTn id="394" dur="3000" fill="hold"/>
                                        <p:tgtEl>
                                          <p:spTgt spid="23"/>
                                        </p:tgtEl>
                                        <p:attrNameLst>
                                          <p:attrName>ppt_w</p:attrName>
                                        </p:attrNameLst>
                                      </p:cBhvr>
                                      <p:tavLst>
                                        <p:tav tm="0">
                                          <p:val>
                                            <p:fltVal val="0"/>
                                          </p:val>
                                        </p:tav>
                                        <p:tav tm="100000">
                                          <p:val>
                                            <p:strVal val="#ppt_w"/>
                                          </p:val>
                                        </p:tav>
                                      </p:tavLst>
                                    </p:anim>
                                    <p:anim calcmode="lin" valueType="num">
                                      <p:cBhvr>
                                        <p:cTn id="395" dur="3000" fill="hold"/>
                                        <p:tgtEl>
                                          <p:spTgt spid="23"/>
                                        </p:tgtEl>
                                        <p:attrNameLst>
                                          <p:attrName>ppt_h</p:attrName>
                                        </p:attrNameLst>
                                      </p:cBhvr>
                                      <p:tavLst>
                                        <p:tav tm="0">
                                          <p:val>
                                            <p:fltVal val="0"/>
                                          </p:val>
                                        </p:tav>
                                        <p:tav tm="100000">
                                          <p:val>
                                            <p:strVal val="#ppt_h"/>
                                          </p:val>
                                        </p:tav>
                                      </p:tavLst>
                                    </p:anim>
                                    <p:anim calcmode="lin" valueType="num">
                                      <p:cBhvr>
                                        <p:cTn id="396" dur="3000" fill="hold"/>
                                        <p:tgtEl>
                                          <p:spTgt spid="23"/>
                                        </p:tgtEl>
                                        <p:attrNameLst>
                                          <p:attrName>style.rotation</p:attrName>
                                        </p:attrNameLst>
                                      </p:cBhvr>
                                      <p:tavLst>
                                        <p:tav tm="0">
                                          <p:val>
                                            <p:fltVal val="90"/>
                                          </p:val>
                                        </p:tav>
                                        <p:tav tm="100000">
                                          <p:val>
                                            <p:fltVal val="0"/>
                                          </p:val>
                                        </p:tav>
                                      </p:tavLst>
                                    </p:anim>
                                    <p:animEffect transition="in" filter="fade">
                                      <p:cBhvr>
                                        <p:cTn id="397" dur="3000"/>
                                        <p:tgtEl>
                                          <p:spTgt spid="23"/>
                                        </p:tgtEl>
                                      </p:cBhvr>
                                    </p:animEffect>
                                  </p:childTnLst>
                                </p:cTn>
                              </p:par>
                              <p:par>
                                <p:cTn id="398" presetID="31" presetClass="entr" presetSubtype="0" fill="hold" grpId="3" nodeType="withEffect">
                                  <p:stCondLst>
                                    <p:cond delay="0"/>
                                  </p:stCondLst>
                                  <p:iterate type="lt">
                                    <p:tmPct val="5000"/>
                                  </p:iterate>
                                  <p:childTnLst>
                                    <p:set>
                                      <p:cBhvr>
                                        <p:cTn id="399" dur="1" fill="hold">
                                          <p:stCondLst>
                                            <p:cond delay="0"/>
                                          </p:stCondLst>
                                        </p:cTn>
                                        <p:tgtEl>
                                          <p:spTgt spid="24"/>
                                        </p:tgtEl>
                                        <p:attrNameLst>
                                          <p:attrName>style.visibility</p:attrName>
                                        </p:attrNameLst>
                                      </p:cBhvr>
                                      <p:to>
                                        <p:strVal val="visible"/>
                                      </p:to>
                                    </p:set>
                                    <p:anim calcmode="lin" valueType="num">
                                      <p:cBhvr>
                                        <p:cTn id="400" dur="3000" fill="hold"/>
                                        <p:tgtEl>
                                          <p:spTgt spid="24"/>
                                        </p:tgtEl>
                                        <p:attrNameLst>
                                          <p:attrName>ppt_w</p:attrName>
                                        </p:attrNameLst>
                                      </p:cBhvr>
                                      <p:tavLst>
                                        <p:tav tm="0">
                                          <p:val>
                                            <p:fltVal val="0"/>
                                          </p:val>
                                        </p:tav>
                                        <p:tav tm="100000">
                                          <p:val>
                                            <p:strVal val="#ppt_w"/>
                                          </p:val>
                                        </p:tav>
                                      </p:tavLst>
                                    </p:anim>
                                    <p:anim calcmode="lin" valueType="num">
                                      <p:cBhvr>
                                        <p:cTn id="401" dur="3000" fill="hold"/>
                                        <p:tgtEl>
                                          <p:spTgt spid="24"/>
                                        </p:tgtEl>
                                        <p:attrNameLst>
                                          <p:attrName>ppt_h</p:attrName>
                                        </p:attrNameLst>
                                      </p:cBhvr>
                                      <p:tavLst>
                                        <p:tav tm="0">
                                          <p:val>
                                            <p:fltVal val="0"/>
                                          </p:val>
                                        </p:tav>
                                        <p:tav tm="100000">
                                          <p:val>
                                            <p:strVal val="#ppt_h"/>
                                          </p:val>
                                        </p:tav>
                                      </p:tavLst>
                                    </p:anim>
                                    <p:anim calcmode="lin" valueType="num">
                                      <p:cBhvr>
                                        <p:cTn id="402" dur="3000" fill="hold"/>
                                        <p:tgtEl>
                                          <p:spTgt spid="24"/>
                                        </p:tgtEl>
                                        <p:attrNameLst>
                                          <p:attrName>style.rotation</p:attrName>
                                        </p:attrNameLst>
                                      </p:cBhvr>
                                      <p:tavLst>
                                        <p:tav tm="0">
                                          <p:val>
                                            <p:fltVal val="90"/>
                                          </p:val>
                                        </p:tav>
                                        <p:tav tm="100000">
                                          <p:val>
                                            <p:fltVal val="0"/>
                                          </p:val>
                                        </p:tav>
                                      </p:tavLst>
                                    </p:anim>
                                    <p:animEffect transition="in" filter="fade">
                                      <p:cBhvr>
                                        <p:cTn id="403" dur="3000"/>
                                        <p:tgtEl>
                                          <p:spTgt spid="24"/>
                                        </p:tgtEl>
                                      </p:cBhvr>
                                    </p:animEffect>
                                  </p:childTnLst>
                                </p:cTn>
                              </p:par>
                              <p:par>
                                <p:cTn id="404" presetID="31" presetClass="entr" presetSubtype="0" fill="hold" grpId="3" nodeType="withEffect">
                                  <p:stCondLst>
                                    <p:cond delay="0"/>
                                  </p:stCondLst>
                                  <p:iterate type="lt">
                                    <p:tmPct val="5000"/>
                                  </p:iterate>
                                  <p:childTnLst>
                                    <p:set>
                                      <p:cBhvr>
                                        <p:cTn id="405" dur="1" fill="hold">
                                          <p:stCondLst>
                                            <p:cond delay="0"/>
                                          </p:stCondLst>
                                        </p:cTn>
                                        <p:tgtEl>
                                          <p:spTgt spid="25"/>
                                        </p:tgtEl>
                                        <p:attrNameLst>
                                          <p:attrName>style.visibility</p:attrName>
                                        </p:attrNameLst>
                                      </p:cBhvr>
                                      <p:to>
                                        <p:strVal val="visible"/>
                                      </p:to>
                                    </p:set>
                                    <p:anim calcmode="lin" valueType="num">
                                      <p:cBhvr>
                                        <p:cTn id="406" dur="3000" fill="hold"/>
                                        <p:tgtEl>
                                          <p:spTgt spid="25"/>
                                        </p:tgtEl>
                                        <p:attrNameLst>
                                          <p:attrName>ppt_w</p:attrName>
                                        </p:attrNameLst>
                                      </p:cBhvr>
                                      <p:tavLst>
                                        <p:tav tm="0">
                                          <p:val>
                                            <p:fltVal val="0"/>
                                          </p:val>
                                        </p:tav>
                                        <p:tav tm="100000">
                                          <p:val>
                                            <p:strVal val="#ppt_w"/>
                                          </p:val>
                                        </p:tav>
                                      </p:tavLst>
                                    </p:anim>
                                    <p:anim calcmode="lin" valueType="num">
                                      <p:cBhvr>
                                        <p:cTn id="407" dur="3000" fill="hold"/>
                                        <p:tgtEl>
                                          <p:spTgt spid="25"/>
                                        </p:tgtEl>
                                        <p:attrNameLst>
                                          <p:attrName>ppt_h</p:attrName>
                                        </p:attrNameLst>
                                      </p:cBhvr>
                                      <p:tavLst>
                                        <p:tav tm="0">
                                          <p:val>
                                            <p:fltVal val="0"/>
                                          </p:val>
                                        </p:tav>
                                        <p:tav tm="100000">
                                          <p:val>
                                            <p:strVal val="#ppt_h"/>
                                          </p:val>
                                        </p:tav>
                                      </p:tavLst>
                                    </p:anim>
                                    <p:anim calcmode="lin" valueType="num">
                                      <p:cBhvr>
                                        <p:cTn id="408" dur="3000" fill="hold"/>
                                        <p:tgtEl>
                                          <p:spTgt spid="25"/>
                                        </p:tgtEl>
                                        <p:attrNameLst>
                                          <p:attrName>style.rotation</p:attrName>
                                        </p:attrNameLst>
                                      </p:cBhvr>
                                      <p:tavLst>
                                        <p:tav tm="0">
                                          <p:val>
                                            <p:fltVal val="90"/>
                                          </p:val>
                                        </p:tav>
                                        <p:tav tm="100000">
                                          <p:val>
                                            <p:fltVal val="0"/>
                                          </p:val>
                                        </p:tav>
                                      </p:tavLst>
                                    </p:anim>
                                    <p:animEffect transition="in" filter="fade">
                                      <p:cBhvr>
                                        <p:cTn id="409" dur="3000"/>
                                        <p:tgtEl>
                                          <p:spTgt spid="25"/>
                                        </p:tgtEl>
                                      </p:cBhvr>
                                    </p:animEffect>
                                  </p:childTnLst>
                                </p:cTn>
                              </p:par>
                              <p:par>
                                <p:cTn id="410" presetID="31" presetClass="entr" presetSubtype="0" fill="hold" grpId="3" nodeType="withEffect">
                                  <p:stCondLst>
                                    <p:cond delay="0"/>
                                  </p:stCondLst>
                                  <p:iterate type="lt">
                                    <p:tmPct val="5000"/>
                                  </p:iterate>
                                  <p:childTnLst>
                                    <p:set>
                                      <p:cBhvr>
                                        <p:cTn id="411" dur="1" fill="hold">
                                          <p:stCondLst>
                                            <p:cond delay="0"/>
                                          </p:stCondLst>
                                        </p:cTn>
                                        <p:tgtEl>
                                          <p:spTgt spid="26"/>
                                        </p:tgtEl>
                                        <p:attrNameLst>
                                          <p:attrName>style.visibility</p:attrName>
                                        </p:attrNameLst>
                                      </p:cBhvr>
                                      <p:to>
                                        <p:strVal val="visible"/>
                                      </p:to>
                                    </p:set>
                                    <p:anim calcmode="lin" valueType="num">
                                      <p:cBhvr>
                                        <p:cTn id="412" dur="3000" fill="hold"/>
                                        <p:tgtEl>
                                          <p:spTgt spid="26"/>
                                        </p:tgtEl>
                                        <p:attrNameLst>
                                          <p:attrName>ppt_w</p:attrName>
                                        </p:attrNameLst>
                                      </p:cBhvr>
                                      <p:tavLst>
                                        <p:tav tm="0">
                                          <p:val>
                                            <p:fltVal val="0"/>
                                          </p:val>
                                        </p:tav>
                                        <p:tav tm="100000">
                                          <p:val>
                                            <p:strVal val="#ppt_w"/>
                                          </p:val>
                                        </p:tav>
                                      </p:tavLst>
                                    </p:anim>
                                    <p:anim calcmode="lin" valueType="num">
                                      <p:cBhvr>
                                        <p:cTn id="413" dur="3000" fill="hold"/>
                                        <p:tgtEl>
                                          <p:spTgt spid="26"/>
                                        </p:tgtEl>
                                        <p:attrNameLst>
                                          <p:attrName>ppt_h</p:attrName>
                                        </p:attrNameLst>
                                      </p:cBhvr>
                                      <p:tavLst>
                                        <p:tav tm="0">
                                          <p:val>
                                            <p:fltVal val="0"/>
                                          </p:val>
                                        </p:tav>
                                        <p:tav tm="100000">
                                          <p:val>
                                            <p:strVal val="#ppt_h"/>
                                          </p:val>
                                        </p:tav>
                                      </p:tavLst>
                                    </p:anim>
                                    <p:anim calcmode="lin" valueType="num">
                                      <p:cBhvr>
                                        <p:cTn id="414" dur="3000" fill="hold"/>
                                        <p:tgtEl>
                                          <p:spTgt spid="26"/>
                                        </p:tgtEl>
                                        <p:attrNameLst>
                                          <p:attrName>style.rotation</p:attrName>
                                        </p:attrNameLst>
                                      </p:cBhvr>
                                      <p:tavLst>
                                        <p:tav tm="0">
                                          <p:val>
                                            <p:fltVal val="90"/>
                                          </p:val>
                                        </p:tav>
                                        <p:tav tm="100000">
                                          <p:val>
                                            <p:fltVal val="0"/>
                                          </p:val>
                                        </p:tav>
                                      </p:tavLst>
                                    </p:anim>
                                    <p:animEffect transition="in" filter="fade">
                                      <p:cBhvr>
                                        <p:cTn id="415" dur="3000"/>
                                        <p:tgtEl>
                                          <p:spTgt spid="26"/>
                                        </p:tgtEl>
                                      </p:cBhvr>
                                    </p:animEffect>
                                  </p:childTnLst>
                                </p:cTn>
                              </p:par>
                            </p:childTnLst>
                          </p:cTn>
                        </p:par>
                        <p:par>
                          <p:cTn id="416" fill="hold">
                            <p:stCondLst>
                              <p:cond delay="3000"/>
                            </p:stCondLst>
                            <p:childTnLst>
                              <p:par>
                                <p:cTn id="417" presetID="2" presetClass="exit" presetSubtype="2" fill="hold" grpId="4" nodeType="afterEffect">
                                  <p:stCondLst>
                                    <p:cond delay="0"/>
                                  </p:stCondLst>
                                  <p:iterate type="lt">
                                    <p:tmPct val="0"/>
                                  </p:iterate>
                                  <p:childTnLst>
                                    <p:anim calcmode="lin" valueType="num">
                                      <p:cBhvr additive="base">
                                        <p:cTn id="418" dur="3000"/>
                                        <p:tgtEl>
                                          <p:spTgt spid="11"/>
                                        </p:tgtEl>
                                        <p:attrNameLst>
                                          <p:attrName>ppt_x</p:attrName>
                                        </p:attrNameLst>
                                      </p:cBhvr>
                                      <p:tavLst>
                                        <p:tav tm="0">
                                          <p:val>
                                            <p:strVal val="ppt_x"/>
                                          </p:val>
                                        </p:tav>
                                        <p:tav tm="100000">
                                          <p:val>
                                            <p:strVal val="1+ppt_w/2"/>
                                          </p:val>
                                        </p:tav>
                                      </p:tavLst>
                                    </p:anim>
                                    <p:anim calcmode="lin" valueType="num">
                                      <p:cBhvr additive="base">
                                        <p:cTn id="419" dur="3000"/>
                                        <p:tgtEl>
                                          <p:spTgt spid="11"/>
                                        </p:tgtEl>
                                        <p:attrNameLst>
                                          <p:attrName>ppt_y</p:attrName>
                                        </p:attrNameLst>
                                      </p:cBhvr>
                                      <p:tavLst>
                                        <p:tav tm="0">
                                          <p:val>
                                            <p:strVal val="ppt_y"/>
                                          </p:val>
                                        </p:tav>
                                        <p:tav tm="100000">
                                          <p:val>
                                            <p:strVal val="ppt_y"/>
                                          </p:val>
                                        </p:tav>
                                      </p:tavLst>
                                    </p:anim>
                                    <p:set>
                                      <p:cBhvr>
                                        <p:cTn id="420" dur="1" fill="hold">
                                          <p:stCondLst>
                                            <p:cond delay="2999"/>
                                          </p:stCondLst>
                                        </p:cTn>
                                        <p:tgtEl>
                                          <p:spTgt spid="11"/>
                                        </p:tgtEl>
                                        <p:attrNameLst>
                                          <p:attrName>style.visibility</p:attrName>
                                        </p:attrNameLst>
                                      </p:cBhvr>
                                      <p:to>
                                        <p:strVal val="hidden"/>
                                      </p:to>
                                    </p:set>
                                  </p:childTnLst>
                                </p:cTn>
                              </p:par>
                              <p:par>
                                <p:cTn id="421" presetID="2" presetClass="exit" presetSubtype="2" fill="hold" grpId="4" nodeType="withEffect">
                                  <p:stCondLst>
                                    <p:cond delay="0"/>
                                  </p:stCondLst>
                                  <p:iterate type="lt">
                                    <p:tmPct val="0"/>
                                  </p:iterate>
                                  <p:childTnLst>
                                    <p:anim calcmode="lin" valueType="num">
                                      <p:cBhvr additive="base">
                                        <p:cTn id="422" dur="3000"/>
                                        <p:tgtEl>
                                          <p:spTgt spid="13"/>
                                        </p:tgtEl>
                                        <p:attrNameLst>
                                          <p:attrName>ppt_x</p:attrName>
                                        </p:attrNameLst>
                                      </p:cBhvr>
                                      <p:tavLst>
                                        <p:tav tm="0">
                                          <p:val>
                                            <p:strVal val="ppt_x"/>
                                          </p:val>
                                        </p:tav>
                                        <p:tav tm="100000">
                                          <p:val>
                                            <p:strVal val="1+ppt_w/2"/>
                                          </p:val>
                                        </p:tav>
                                      </p:tavLst>
                                    </p:anim>
                                    <p:anim calcmode="lin" valueType="num">
                                      <p:cBhvr additive="base">
                                        <p:cTn id="423" dur="3000"/>
                                        <p:tgtEl>
                                          <p:spTgt spid="13"/>
                                        </p:tgtEl>
                                        <p:attrNameLst>
                                          <p:attrName>ppt_y</p:attrName>
                                        </p:attrNameLst>
                                      </p:cBhvr>
                                      <p:tavLst>
                                        <p:tav tm="0">
                                          <p:val>
                                            <p:strVal val="ppt_y"/>
                                          </p:val>
                                        </p:tav>
                                        <p:tav tm="100000">
                                          <p:val>
                                            <p:strVal val="ppt_y"/>
                                          </p:val>
                                        </p:tav>
                                      </p:tavLst>
                                    </p:anim>
                                    <p:set>
                                      <p:cBhvr>
                                        <p:cTn id="424" dur="1" fill="hold">
                                          <p:stCondLst>
                                            <p:cond delay="2999"/>
                                          </p:stCondLst>
                                        </p:cTn>
                                        <p:tgtEl>
                                          <p:spTgt spid="13"/>
                                        </p:tgtEl>
                                        <p:attrNameLst>
                                          <p:attrName>style.visibility</p:attrName>
                                        </p:attrNameLst>
                                      </p:cBhvr>
                                      <p:to>
                                        <p:strVal val="hidden"/>
                                      </p:to>
                                    </p:set>
                                  </p:childTnLst>
                                </p:cTn>
                              </p:par>
                              <p:par>
                                <p:cTn id="425" presetID="2" presetClass="exit" presetSubtype="2" fill="hold" grpId="4" nodeType="withEffect">
                                  <p:stCondLst>
                                    <p:cond delay="0"/>
                                  </p:stCondLst>
                                  <p:iterate type="lt">
                                    <p:tmPct val="0"/>
                                  </p:iterate>
                                  <p:childTnLst>
                                    <p:anim calcmode="lin" valueType="num">
                                      <p:cBhvr additive="base">
                                        <p:cTn id="426" dur="3000"/>
                                        <p:tgtEl>
                                          <p:spTgt spid="15"/>
                                        </p:tgtEl>
                                        <p:attrNameLst>
                                          <p:attrName>ppt_x</p:attrName>
                                        </p:attrNameLst>
                                      </p:cBhvr>
                                      <p:tavLst>
                                        <p:tav tm="0">
                                          <p:val>
                                            <p:strVal val="ppt_x"/>
                                          </p:val>
                                        </p:tav>
                                        <p:tav tm="100000">
                                          <p:val>
                                            <p:strVal val="1+ppt_w/2"/>
                                          </p:val>
                                        </p:tav>
                                      </p:tavLst>
                                    </p:anim>
                                    <p:anim calcmode="lin" valueType="num">
                                      <p:cBhvr additive="base">
                                        <p:cTn id="427" dur="3000"/>
                                        <p:tgtEl>
                                          <p:spTgt spid="15"/>
                                        </p:tgtEl>
                                        <p:attrNameLst>
                                          <p:attrName>ppt_y</p:attrName>
                                        </p:attrNameLst>
                                      </p:cBhvr>
                                      <p:tavLst>
                                        <p:tav tm="0">
                                          <p:val>
                                            <p:strVal val="ppt_y"/>
                                          </p:val>
                                        </p:tav>
                                        <p:tav tm="100000">
                                          <p:val>
                                            <p:strVal val="ppt_y"/>
                                          </p:val>
                                        </p:tav>
                                      </p:tavLst>
                                    </p:anim>
                                    <p:set>
                                      <p:cBhvr>
                                        <p:cTn id="428" dur="1" fill="hold">
                                          <p:stCondLst>
                                            <p:cond delay="2999"/>
                                          </p:stCondLst>
                                        </p:cTn>
                                        <p:tgtEl>
                                          <p:spTgt spid="15"/>
                                        </p:tgtEl>
                                        <p:attrNameLst>
                                          <p:attrName>style.visibility</p:attrName>
                                        </p:attrNameLst>
                                      </p:cBhvr>
                                      <p:to>
                                        <p:strVal val="hidden"/>
                                      </p:to>
                                    </p:set>
                                  </p:childTnLst>
                                </p:cTn>
                              </p:par>
                              <p:par>
                                <p:cTn id="429" presetID="2" presetClass="exit" presetSubtype="2" fill="hold" grpId="4" nodeType="withEffect">
                                  <p:stCondLst>
                                    <p:cond delay="0"/>
                                  </p:stCondLst>
                                  <p:iterate type="lt">
                                    <p:tmPct val="0"/>
                                  </p:iterate>
                                  <p:childTnLst>
                                    <p:anim calcmode="lin" valueType="num">
                                      <p:cBhvr additive="base">
                                        <p:cTn id="430" dur="3000"/>
                                        <p:tgtEl>
                                          <p:spTgt spid="17"/>
                                        </p:tgtEl>
                                        <p:attrNameLst>
                                          <p:attrName>ppt_x</p:attrName>
                                        </p:attrNameLst>
                                      </p:cBhvr>
                                      <p:tavLst>
                                        <p:tav tm="0">
                                          <p:val>
                                            <p:strVal val="ppt_x"/>
                                          </p:val>
                                        </p:tav>
                                        <p:tav tm="100000">
                                          <p:val>
                                            <p:strVal val="1+ppt_w/2"/>
                                          </p:val>
                                        </p:tav>
                                      </p:tavLst>
                                    </p:anim>
                                    <p:anim calcmode="lin" valueType="num">
                                      <p:cBhvr additive="base">
                                        <p:cTn id="431" dur="3000"/>
                                        <p:tgtEl>
                                          <p:spTgt spid="17"/>
                                        </p:tgtEl>
                                        <p:attrNameLst>
                                          <p:attrName>ppt_y</p:attrName>
                                        </p:attrNameLst>
                                      </p:cBhvr>
                                      <p:tavLst>
                                        <p:tav tm="0">
                                          <p:val>
                                            <p:strVal val="ppt_y"/>
                                          </p:val>
                                        </p:tav>
                                        <p:tav tm="100000">
                                          <p:val>
                                            <p:strVal val="ppt_y"/>
                                          </p:val>
                                        </p:tav>
                                      </p:tavLst>
                                    </p:anim>
                                    <p:set>
                                      <p:cBhvr>
                                        <p:cTn id="432" dur="1" fill="hold">
                                          <p:stCondLst>
                                            <p:cond delay="2999"/>
                                          </p:stCondLst>
                                        </p:cTn>
                                        <p:tgtEl>
                                          <p:spTgt spid="17"/>
                                        </p:tgtEl>
                                        <p:attrNameLst>
                                          <p:attrName>style.visibility</p:attrName>
                                        </p:attrNameLst>
                                      </p:cBhvr>
                                      <p:to>
                                        <p:strVal val="hidden"/>
                                      </p:to>
                                    </p:set>
                                  </p:childTnLst>
                                </p:cTn>
                              </p:par>
                              <p:par>
                                <p:cTn id="433" presetID="2" presetClass="exit" presetSubtype="2" fill="hold" grpId="4" nodeType="withEffect">
                                  <p:stCondLst>
                                    <p:cond delay="0"/>
                                  </p:stCondLst>
                                  <p:iterate type="lt">
                                    <p:tmPct val="0"/>
                                  </p:iterate>
                                  <p:childTnLst>
                                    <p:anim calcmode="lin" valueType="num">
                                      <p:cBhvr additive="base">
                                        <p:cTn id="434" dur="3000"/>
                                        <p:tgtEl>
                                          <p:spTgt spid="3"/>
                                        </p:tgtEl>
                                        <p:attrNameLst>
                                          <p:attrName>ppt_x</p:attrName>
                                        </p:attrNameLst>
                                      </p:cBhvr>
                                      <p:tavLst>
                                        <p:tav tm="0">
                                          <p:val>
                                            <p:strVal val="ppt_x"/>
                                          </p:val>
                                        </p:tav>
                                        <p:tav tm="100000">
                                          <p:val>
                                            <p:strVal val="1+ppt_w/2"/>
                                          </p:val>
                                        </p:tav>
                                      </p:tavLst>
                                    </p:anim>
                                    <p:anim calcmode="lin" valueType="num">
                                      <p:cBhvr additive="base">
                                        <p:cTn id="435" dur="3000"/>
                                        <p:tgtEl>
                                          <p:spTgt spid="3"/>
                                        </p:tgtEl>
                                        <p:attrNameLst>
                                          <p:attrName>ppt_y</p:attrName>
                                        </p:attrNameLst>
                                      </p:cBhvr>
                                      <p:tavLst>
                                        <p:tav tm="0">
                                          <p:val>
                                            <p:strVal val="ppt_y"/>
                                          </p:val>
                                        </p:tav>
                                        <p:tav tm="100000">
                                          <p:val>
                                            <p:strVal val="ppt_y"/>
                                          </p:val>
                                        </p:tav>
                                      </p:tavLst>
                                    </p:anim>
                                    <p:set>
                                      <p:cBhvr>
                                        <p:cTn id="436" dur="1" fill="hold">
                                          <p:stCondLst>
                                            <p:cond delay="2999"/>
                                          </p:stCondLst>
                                        </p:cTn>
                                        <p:tgtEl>
                                          <p:spTgt spid="3"/>
                                        </p:tgtEl>
                                        <p:attrNameLst>
                                          <p:attrName>style.visibility</p:attrName>
                                        </p:attrNameLst>
                                      </p:cBhvr>
                                      <p:to>
                                        <p:strVal val="hidden"/>
                                      </p:to>
                                    </p:set>
                                  </p:childTnLst>
                                </p:cTn>
                              </p:par>
                              <p:par>
                                <p:cTn id="437" presetID="2" presetClass="exit" presetSubtype="2" fill="hold" grpId="4" nodeType="withEffect">
                                  <p:stCondLst>
                                    <p:cond delay="0"/>
                                  </p:stCondLst>
                                  <p:iterate type="lt">
                                    <p:tmPct val="0"/>
                                  </p:iterate>
                                  <p:childTnLst>
                                    <p:anim calcmode="lin" valueType="num">
                                      <p:cBhvr additive="base">
                                        <p:cTn id="438" dur="3000"/>
                                        <p:tgtEl>
                                          <p:spTgt spid="5"/>
                                        </p:tgtEl>
                                        <p:attrNameLst>
                                          <p:attrName>ppt_x</p:attrName>
                                        </p:attrNameLst>
                                      </p:cBhvr>
                                      <p:tavLst>
                                        <p:tav tm="0">
                                          <p:val>
                                            <p:strVal val="ppt_x"/>
                                          </p:val>
                                        </p:tav>
                                        <p:tav tm="100000">
                                          <p:val>
                                            <p:strVal val="1+ppt_w/2"/>
                                          </p:val>
                                        </p:tav>
                                      </p:tavLst>
                                    </p:anim>
                                    <p:anim calcmode="lin" valueType="num">
                                      <p:cBhvr additive="base">
                                        <p:cTn id="439" dur="3000"/>
                                        <p:tgtEl>
                                          <p:spTgt spid="5"/>
                                        </p:tgtEl>
                                        <p:attrNameLst>
                                          <p:attrName>ppt_y</p:attrName>
                                        </p:attrNameLst>
                                      </p:cBhvr>
                                      <p:tavLst>
                                        <p:tav tm="0">
                                          <p:val>
                                            <p:strVal val="ppt_y"/>
                                          </p:val>
                                        </p:tav>
                                        <p:tav tm="100000">
                                          <p:val>
                                            <p:strVal val="ppt_y"/>
                                          </p:val>
                                        </p:tav>
                                      </p:tavLst>
                                    </p:anim>
                                    <p:set>
                                      <p:cBhvr>
                                        <p:cTn id="440" dur="1" fill="hold">
                                          <p:stCondLst>
                                            <p:cond delay="2999"/>
                                          </p:stCondLst>
                                        </p:cTn>
                                        <p:tgtEl>
                                          <p:spTgt spid="5"/>
                                        </p:tgtEl>
                                        <p:attrNameLst>
                                          <p:attrName>style.visibility</p:attrName>
                                        </p:attrNameLst>
                                      </p:cBhvr>
                                      <p:to>
                                        <p:strVal val="hidden"/>
                                      </p:to>
                                    </p:set>
                                  </p:childTnLst>
                                </p:cTn>
                              </p:par>
                              <p:par>
                                <p:cTn id="441" presetID="2" presetClass="exit" presetSubtype="2" fill="hold" grpId="4" nodeType="withEffect">
                                  <p:stCondLst>
                                    <p:cond delay="0"/>
                                  </p:stCondLst>
                                  <p:iterate type="lt">
                                    <p:tmPct val="0"/>
                                  </p:iterate>
                                  <p:childTnLst>
                                    <p:anim calcmode="lin" valueType="num">
                                      <p:cBhvr additive="base">
                                        <p:cTn id="442" dur="3000"/>
                                        <p:tgtEl>
                                          <p:spTgt spid="7"/>
                                        </p:tgtEl>
                                        <p:attrNameLst>
                                          <p:attrName>ppt_x</p:attrName>
                                        </p:attrNameLst>
                                      </p:cBhvr>
                                      <p:tavLst>
                                        <p:tav tm="0">
                                          <p:val>
                                            <p:strVal val="ppt_x"/>
                                          </p:val>
                                        </p:tav>
                                        <p:tav tm="100000">
                                          <p:val>
                                            <p:strVal val="1+ppt_w/2"/>
                                          </p:val>
                                        </p:tav>
                                      </p:tavLst>
                                    </p:anim>
                                    <p:anim calcmode="lin" valueType="num">
                                      <p:cBhvr additive="base">
                                        <p:cTn id="443" dur="3000"/>
                                        <p:tgtEl>
                                          <p:spTgt spid="7"/>
                                        </p:tgtEl>
                                        <p:attrNameLst>
                                          <p:attrName>ppt_y</p:attrName>
                                        </p:attrNameLst>
                                      </p:cBhvr>
                                      <p:tavLst>
                                        <p:tav tm="0">
                                          <p:val>
                                            <p:strVal val="ppt_y"/>
                                          </p:val>
                                        </p:tav>
                                        <p:tav tm="100000">
                                          <p:val>
                                            <p:strVal val="ppt_y"/>
                                          </p:val>
                                        </p:tav>
                                      </p:tavLst>
                                    </p:anim>
                                    <p:set>
                                      <p:cBhvr>
                                        <p:cTn id="444" dur="1" fill="hold">
                                          <p:stCondLst>
                                            <p:cond delay="2999"/>
                                          </p:stCondLst>
                                        </p:cTn>
                                        <p:tgtEl>
                                          <p:spTgt spid="7"/>
                                        </p:tgtEl>
                                        <p:attrNameLst>
                                          <p:attrName>style.visibility</p:attrName>
                                        </p:attrNameLst>
                                      </p:cBhvr>
                                      <p:to>
                                        <p:strVal val="hidden"/>
                                      </p:to>
                                    </p:set>
                                  </p:childTnLst>
                                </p:cTn>
                              </p:par>
                              <p:par>
                                <p:cTn id="445" presetID="2" presetClass="exit" presetSubtype="2" fill="hold" grpId="4" nodeType="withEffect">
                                  <p:stCondLst>
                                    <p:cond delay="0"/>
                                  </p:stCondLst>
                                  <p:iterate type="lt">
                                    <p:tmPct val="0"/>
                                  </p:iterate>
                                  <p:childTnLst>
                                    <p:anim calcmode="lin" valueType="num">
                                      <p:cBhvr additive="base">
                                        <p:cTn id="446" dur="3000"/>
                                        <p:tgtEl>
                                          <p:spTgt spid="9"/>
                                        </p:tgtEl>
                                        <p:attrNameLst>
                                          <p:attrName>ppt_x</p:attrName>
                                        </p:attrNameLst>
                                      </p:cBhvr>
                                      <p:tavLst>
                                        <p:tav tm="0">
                                          <p:val>
                                            <p:strVal val="ppt_x"/>
                                          </p:val>
                                        </p:tav>
                                        <p:tav tm="100000">
                                          <p:val>
                                            <p:strVal val="1+ppt_w/2"/>
                                          </p:val>
                                        </p:tav>
                                      </p:tavLst>
                                    </p:anim>
                                    <p:anim calcmode="lin" valueType="num">
                                      <p:cBhvr additive="base">
                                        <p:cTn id="447" dur="3000"/>
                                        <p:tgtEl>
                                          <p:spTgt spid="9"/>
                                        </p:tgtEl>
                                        <p:attrNameLst>
                                          <p:attrName>ppt_y</p:attrName>
                                        </p:attrNameLst>
                                      </p:cBhvr>
                                      <p:tavLst>
                                        <p:tav tm="0">
                                          <p:val>
                                            <p:strVal val="ppt_y"/>
                                          </p:val>
                                        </p:tav>
                                        <p:tav tm="100000">
                                          <p:val>
                                            <p:strVal val="ppt_y"/>
                                          </p:val>
                                        </p:tav>
                                      </p:tavLst>
                                    </p:anim>
                                    <p:set>
                                      <p:cBhvr>
                                        <p:cTn id="448" dur="1" fill="hold">
                                          <p:stCondLst>
                                            <p:cond delay="2999"/>
                                          </p:stCondLst>
                                        </p:cTn>
                                        <p:tgtEl>
                                          <p:spTgt spid="9"/>
                                        </p:tgtEl>
                                        <p:attrNameLst>
                                          <p:attrName>style.visibility</p:attrName>
                                        </p:attrNameLst>
                                      </p:cBhvr>
                                      <p:to>
                                        <p:strVal val="hidden"/>
                                      </p:to>
                                    </p:set>
                                  </p:childTnLst>
                                </p:cTn>
                              </p:par>
                              <p:par>
                                <p:cTn id="449" presetID="2" presetClass="exit" presetSubtype="2" fill="hold" grpId="4" nodeType="withEffect">
                                  <p:stCondLst>
                                    <p:cond delay="0"/>
                                  </p:stCondLst>
                                  <p:iterate type="lt">
                                    <p:tmPct val="0"/>
                                  </p:iterate>
                                  <p:childTnLst>
                                    <p:anim calcmode="lin" valueType="num">
                                      <p:cBhvr additive="base">
                                        <p:cTn id="450" dur="3000"/>
                                        <p:tgtEl>
                                          <p:spTgt spid="19"/>
                                        </p:tgtEl>
                                        <p:attrNameLst>
                                          <p:attrName>ppt_x</p:attrName>
                                        </p:attrNameLst>
                                      </p:cBhvr>
                                      <p:tavLst>
                                        <p:tav tm="0">
                                          <p:val>
                                            <p:strVal val="ppt_x"/>
                                          </p:val>
                                        </p:tav>
                                        <p:tav tm="100000">
                                          <p:val>
                                            <p:strVal val="1+ppt_w/2"/>
                                          </p:val>
                                        </p:tav>
                                      </p:tavLst>
                                    </p:anim>
                                    <p:anim calcmode="lin" valueType="num">
                                      <p:cBhvr additive="base">
                                        <p:cTn id="451" dur="3000"/>
                                        <p:tgtEl>
                                          <p:spTgt spid="19"/>
                                        </p:tgtEl>
                                        <p:attrNameLst>
                                          <p:attrName>ppt_y</p:attrName>
                                        </p:attrNameLst>
                                      </p:cBhvr>
                                      <p:tavLst>
                                        <p:tav tm="0">
                                          <p:val>
                                            <p:strVal val="ppt_y"/>
                                          </p:val>
                                        </p:tav>
                                        <p:tav tm="100000">
                                          <p:val>
                                            <p:strVal val="ppt_y"/>
                                          </p:val>
                                        </p:tav>
                                      </p:tavLst>
                                    </p:anim>
                                    <p:set>
                                      <p:cBhvr>
                                        <p:cTn id="452" dur="1" fill="hold">
                                          <p:stCondLst>
                                            <p:cond delay="2999"/>
                                          </p:stCondLst>
                                        </p:cTn>
                                        <p:tgtEl>
                                          <p:spTgt spid="19"/>
                                        </p:tgtEl>
                                        <p:attrNameLst>
                                          <p:attrName>style.visibility</p:attrName>
                                        </p:attrNameLst>
                                      </p:cBhvr>
                                      <p:to>
                                        <p:strVal val="hidden"/>
                                      </p:to>
                                    </p:set>
                                  </p:childTnLst>
                                </p:cTn>
                              </p:par>
                              <p:par>
                                <p:cTn id="453" presetID="2" presetClass="exit" presetSubtype="2" fill="hold" grpId="4" nodeType="withEffect">
                                  <p:stCondLst>
                                    <p:cond delay="0"/>
                                  </p:stCondLst>
                                  <p:iterate type="lt">
                                    <p:tmPct val="0"/>
                                  </p:iterate>
                                  <p:childTnLst>
                                    <p:anim calcmode="lin" valueType="num">
                                      <p:cBhvr additive="base">
                                        <p:cTn id="454" dur="3000"/>
                                        <p:tgtEl>
                                          <p:spTgt spid="21"/>
                                        </p:tgtEl>
                                        <p:attrNameLst>
                                          <p:attrName>ppt_x</p:attrName>
                                        </p:attrNameLst>
                                      </p:cBhvr>
                                      <p:tavLst>
                                        <p:tav tm="0">
                                          <p:val>
                                            <p:strVal val="ppt_x"/>
                                          </p:val>
                                        </p:tav>
                                        <p:tav tm="100000">
                                          <p:val>
                                            <p:strVal val="1+ppt_w/2"/>
                                          </p:val>
                                        </p:tav>
                                      </p:tavLst>
                                    </p:anim>
                                    <p:anim calcmode="lin" valueType="num">
                                      <p:cBhvr additive="base">
                                        <p:cTn id="455" dur="3000"/>
                                        <p:tgtEl>
                                          <p:spTgt spid="21"/>
                                        </p:tgtEl>
                                        <p:attrNameLst>
                                          <p:attrName>ppt_y</p:attrName>
                                        </p:attrNameLst>
                                      </p:cBhvr>
                                      <p:tavLst>
                                        <p:tav tm="0">
                                          <p:val>
                                            <p:strVal val="ppt_y"/>
                                          </p:val>
                                        </p:tav>
                                        <p:tav tm="100000">
                                          <p:val>
                                            <p:strVal val="ppt_y"/>
                                          </p:val>
                                        </p:tav>
                                      </p:tavLst>
                                    </p:anim>
                                    <p:set>
                                      <p:cBhvr>
                                        <p:cTn id="456" dur="1" fill="hold">
                                          <p:stCondLst>
                                            <p:cond delay="2999"/>
                                          </p:stCondLst>
                                        </p:cTn>
                                        <p:tgtEl>
                                          <p:spTgt spid="21"/>
                                        </p:tgtEl>
                                        <p:attrNameLst>
                                          <p:attrName>style.visibility</p:attrName>
                                        </p:attrNameLst>
                                      </p:cBhvr>
                                      <p:to>
                                        <p:strVal val="hidden"/>
                                      </p:to>
                                    </p:set>
                                  </p:childTnLst>
                                </p:cTn>
                              </p:par>
                              <p:par>
                                <p:cTn id="457" presetID="2" presetClass="exit" presetSubtype="2" fill="hold" grpId="4" nodeType="withEffect">
                                  <p:stCondLst>
                                    <p:cond delay="0"/>
                                  </p:stCondLst>
                                  <p:iterate type="lt">
                                    <p:tmPct val="0"/>
                                  </p:iterate>
                                  <p:childTnLst>
                                    <p:anim calcmode="lin" valueType="num">
                                      <p:cBhvr additive="base">
                                        <p:cTn id="458" dur="3000"/>
                                        <p:tgtEl>
                                          <p:spTgt spid="23"/>
                                        </p:tgtEl>
                                        <p:attrNameLst>
                                          <p:attrName>ppt_x</p:attrName>
                                        </p:attrNameLst>
                                      </p:cBhvr>
                                      <p:tavLst>
                                        <p:tav tm="0">
                                          <p:val>
                                            <p:strVal val="ppt_x"/>
                                          </p:val>
                                        </p:tav>
                                        <p:tav tm="100000">
                                          <p:val>
                                            <p:strVal val="1+ppt_w/2"/>
                                          </p:val>
                                        </p:tav>
                                      </p:tavLst>
                                    </p:anim>
                                    <p:anim calcmode="lin" valueType="num">
                                      <p:cBhvr additive="base">
                                        <p:cTn id="459" dur="3000"/>
                                        <p:tgtEl>
                                          <p:spTgt spid="23"/>
                                        </p:tgtEl>
                                        <p:attrNameLst>
                                          <p:attrName>ppt_y</p:attrName>
                                        </p:attrNameLst>
                                      </p:cBhvr>
                                      <p:tavLst>
                                        <p:tav tm="0">
                                          <p:val>
                                            <p:strVal val="ppt_y"/>
                                          </p:val>
                                        </p:tav>
                                        <p:tav tm="100000">
                                          <p:val>
                                            <p:strVal val="ppt_y"/>
                                          </p:val>
                                        </p:tav>
                                      </p:tavLst>
                                    </p:anim>
                                    <p:set>
                                      <p:cBhvr>
                                        <p:cTn id="460" dur="1" fill="hold">
                                          <p:stCondLst>
                                            <p:cond delay="2999"/>
                                          </p:stCondLst>
                                        </p:cTn>
                                        <p:tgtEl>
                                          <p:spTgt spid="23"/>
                                        </p:tgtEl>
                                        <p:attrNameLst>
                                          <p:attrName>style.visibility</p:attrName>
                                        </p:attrNameLst>
                                      </p:cBhvr>
                                      <p:to>
                                        <p:strVal val="hidden"/>
                                      </p:to>
                                    </p:set>
                                  </p:childTnLst>
                                </p:cTn>
                              </p:par>
                              <p:par>
                                <p:cTn id="461" presetID="2" presetClass="exit" presetSubtype="2" fill="hold" grpId="4" nodeType="withEffect">
                                  <p:stCondLst>
                                    <p:cond delay="0"/>
                                  </p:stCondLst>
                                  <p:iterate type="lt">
                                    <p:tmPct val="0"/>
                                  </p:iterate>
                                  <p:childTnLst>
                                    <p:anim calcmode="lin" valueType="num">
                                      <p:cBhvr additive="base">
                                        <p:cTn id="462" dur="3000"/>
                                        <p:tgtEl>
                                          <p:spTgt spid="25"/>
                                        </p:tgtEl>
                                        <p:attrNameLst>
                                          <p:attrName>ppt_x</p:attrName>
                                        </p:attrNameLst>
                                      </p:cBhvr>
                                      <p:tavLst>
                                        <p:tav tm="0">
                                          <p:val>
                                            <p:strVal val="ppt_x"/>
                                          </p:val>
                                        </p:tav>
                                        <p:tav tm="100000">
                                          <p:val>
                                            <p:strVal val="1+ppt_w/2"/>
                                          </p:val>
                                        </p:tav>
                                      </p:tavLst>
                                    </p:anim>
                                    <p:anim calcmode="lin" valueType="num">
                                      <p:cBhvr additive="base">
                                        <p:cTn id="463" dur="3000"/>
                                        <p:tgtEl>
                                          <p:spTgt spid="25"/>
                                        </p:tgtEl>
                                        <p:attrNameLst>
                                          <p:attrName>ppt_y</p:attrName>
                                        </p:attrNameLst>
                                      </p:cBhvr>
                                      <p:tavLst>
                                        <p:tav tm="0">
                                          <p:val>
                                            <p:strVal val="ppt_y"/>
                                          </p:val>
                                        </p:tav>
                                        <p:tav tm="100000">
                                          <p:val>
                                            <p:strVal val="ppt_y"/>
                                          </p:val>
                                        </p:tav>
                                      </p:tavLst>
                                    </p:anim>
                                    <p:set>
                                      <p:cBhvr>
                                        <p:cTn id="464" dur="1" fill="hold">
                                          <p:stCondLst>
                                            <p:cond delay="2999"/>
                                          </p:stCondLst>
                                        </p:cTn>
                                        <p:tgtEl>
                                          <p:spTgt spid="25"/>
                                        </p:tgtEl>
                                        <p:attrNameLst>
                                          <p:attrName>style.visibility</p:attrName>
                                        </p:attrNameLst>
                                      </p:cBhvr>
                                      <p:to>
                                        <p:strVal val="hidden"/>
                                      </p:to>
                                    </p:set>
                                  </p:childTnLst>
                                </p:cTn>
                              </p:par>
                              <p:par>
                                <p:cTn id="465" presetID="2" presetClass="exit" presetSubtype="8" fill="hold" grpId="4" nodeType="withEffect">
                                  <p:stCondLst>
                                    <p:cond delay="0"/>
                                  </p:stCondLst>
                                  <p:iterate type="lt">
                                    <p:tmPct val="0"/>
                                  </p:iterate>
                                  <p:childTnLst>
                                    <p:anim calcmode="lin" valueType="num">
                                      <p:cBhvr additive="base">
                                        <p:cTn id="466" dur="3000"/>
                                        <p:tgtEl>
                                          <p:spTgt spid="12"/>
                                        </p:tgtEl>
                                        <p:attrNameLst>
                                          <p:attrName>ppt_x</p:attrName>
                                        </p:attrNameLst>
                                      </p:cBhvr>
                                      <p:tavLst>
                                        <p:tav tm="0">
                                          <p:val>
                                            <p:strVal val="ppt_x"/>
                                          </p:val>
                                        </p:tav>
                                        <p:tav tm="100000">
                                          <p:val>
                                            <p:strVal val="0-ppt_w/2"/>
                                          </p:val>
                                        </p:tav>
                                      </p:tavLst>
                                    </p:anim>
                                    <p:anim calcmode="lin" valueType="num">
                                      <p:cBhvr additive="base">
                                        <p:cTn id="467" dur="3000"/>
                                        <p:tgtEl>
                                          <p:spTgt spid="12"/>
                                        </p:tgtEl>
                                        <p:attrNameLst>
                                          <p:attrName>ppt_y</p:attrName>
                                        </p:attrNameLst>
                                      </p:cBhvr>
                                      <p:tavLst>
                                        <p:tav tm="0">
                                          <p:val>
                                            <p:strVal val="ppt_y"/>
                                          </p:val>
                                        </p:tav>
                                        <p:tav tm="100000">
                                          <p:val>
                                            <p:strVal val="ppt_y"/>
                                          </p:val>
                                        </p:tav>
                                      </p:tavLst>
                                    </p:anim>
                                    <p:set>
                                      <p:cBhvr>
                                        <p:cTn id="468" dur="1" fill="hold">
                                          <p:stCondLst>
                                            <p:cond delay="2999"/>
                                          </p:stCondLst>
                                        </p:cTn>
                                        <p:tgtEl>
                                          <p:spTgt spid="12"/>
                                        </p:tgtEl>
                                        <p:attrNameLst>
                                          <p:attrName>style.visibility</p:attrName>
                                        </p:attrNameLst>
                                      </p:cBhvr>
                                      <p:to>
                                        <p:strVal val="hidden"/>
                                      </p:to>
                                    </p:set>
                                  </p:childTnLst>
                                </p:cTn>
                              </p:par>
                              <p:par>
                                <p:cTn id="469" presetID="2" presetClass="exit" presetSubtype="8" fill="hold" grpId="4" nodeType="withEffect">
                                  <p:stCondLst>
                                    <p:cond delay="0"/>
                                  </p:stCondLst>
                                  <p:iterate type="lt">
                                    <p:tmPct val="0"/>
                                  </p:iterate>
                                  <p:childTnLst>
                                    <p:anim calcmode="lin" valueType="num">
                                      <p:cBhvr additive="base">
                                        <p:cTn id="470" dur="3000"/>
                                        <p:tgtEl>
                                          <p:spTgt spid="14"/>
                                        </p:tgtEl>
                                        <p:attrNameLst>
                                          <p:attrName>ppt_x</p:attrName>
                                        </p:attrNameLst>
                                      </p:cBhvr>
                                      <p:tavLst>
                                        <p:tav tm="0">
                                          <p:val>
                                            <p:strVal val="ppt_x"/>
                                          </p:val>
                                        </p:tav>
                                        <p:tav tm="100000">
                                          <p:val>
                                            <p:strVal val="0-ppt_w/2"/>
                                          </p:val>
                                        </p:tav>
                                      </p:tavLst>
                                    </p:anim>
                                    <p:anim calcmode="lin" valueType="num">
                                      <p:cBhvr additive="base">
                                        <p:cTn id="471" dur="3000"/>
                                        <p:tgtEl>
                                          <p:spTgt spid="14"/>
                                        </p:tgtEl>
                                        <p:attrNameLst>
                                          <p:attrName>ppt_y</p:attrName>
                                        </p:attrNameLst>
                                      </p:cBhvr>
                                      <p:tavLst>
                                        <p:tav tm="0">
                                          <p:val>
                                            <p:strVal val="ppt_y"/>
                                          </p:val>
                                        </p:tav>
                                        <p:tav tm="100000">
                                          <p:val>
                                            <p:strVal val="ppt_y"/>
                                          </p:val>
                                        </p:tav>
                                      </p:tavLst>
                                    </p:anim>
                                    <p:set>
                                      <p:cBhvr>
                                        <p:cTn id="472" dur="1" fill="hold">
                                          <p:stCondLst>
                                            <p:cond delay="2999"/>
                                          </p:stCondLst>
                                        </p:cTn>
                                        <p:tgtEl>
                                          <p:spTgt spid="14"/>
                                        </p:tgtEl>
                                        <p:attrNameLst>
                                          <p:attrName>style.visibility</p:attrName>
                                        </p:attrNameLst>
                                      </p:cBhvr>
                                      <p:to>
                                        <p:strVal val="hidden"/>
                                      </p:to>
                                    </p:set>
                                  </p:childTnLst>
                                </p:cTn>
                              </p:par>
                              <p:par>
                                <p:cTn id="473" presetID="2" presetClass="exit" presetSubtype="8" fill="hold" grpId="4" nodeType="withEffect">
                                  <p:stCondLst>
                                    <p:cond delay="0"/>
                                  </p:stCondLst>
                                  <p:iterate type="lt">
                                    <p:tmPct val="0"/>
                                  </p:iterate>
                                  <p:childTnLst>
                                    <p:anim calcmode="lin" valueType="num">
                                      <p:cBhvr additive="base">
                                        <p:cTn id="474" dur="3000"/>
                                        <p:tgtEl>
                                          <p:spTgt spid="16"/>
                                        </p:tgtEl>
                                        <p:attrNameLst>
                                          <p:attrName>ppt_x</p:attrName>
                                        </p:attrNameLst>
                                      </p:cBhvr>
                                      <p:tavLst>
                                        <p:tav tm="0">
                                          <p:val>
                                            <p:strVal val="ppt_x"/>
                                          </p:val>
                                        </p:tav>
                                        <p:tav tm="100000">
                                          <p:val>
                                            <p:strVal val="0-ppt_w/2"/>
                                          </p:val>
                                        </p:tav>
                                      </p:tavLst>
                                    </p:anim>
                                    <p:anim calcmode="lin" valueType="num">
                                      <p:cBhvr additive="base">
                                        <p:cTn id="475" dur="3000"/>
                                        <p:tgtEl>
                                          <p:spTgt spid="16"/>
                                        </p:tgtEl>
                                        <p:attrNameLst>
                                          <p:attrName>ppt_y</p:attrName>
                                        </p:attrNameLst>
                                      </p:cBhvr>
                                      <p:tavLst>
                                        <p:tav tm="0">
                                          <p:val>
                                            <p:strVal val="ppt_y"/>
                                          </p:val>
                                        </p:tav>
                                        <p:tav tm="100000">
                                          <p:val>
                                            <p:strVal val="ppt_y"/>
                                          </p:val>
                                        </p:tav>
                                      </p:tavLst>
                                    </p:anim>
                                    <p:set>
                                      <p:cBhvr>
                                        <p:cTn id="476" dur="1" fill="hold">
                                          <p:stCondLst>
                                            <p:cond delay="2999"/>
                                          </p:stCondLst>
                                        </p:cTn>
                                        <p:tgtEl>
                                          <p:spTgt spid="16"/>
                                        </p:tgtEl>
                                        <p:attrNameLst>
                                          <p:attrName>style.visibility</p:attrName>
                                        </p:attrNameLst>
                                      </p:cBhvr>
                                      <p:to>
                                        <p:strVal val="hidden"/>
                                      </p:to>
                                    </p:set>
                                  </p:childTnLst>
                                </p:cTn>
                              </p:par>
                              <p:par>
                                <p:cTn id="477" presetID="2" presetClass="exit" presetSubtype="8" fill="hold" grpId="4" nodeType="withEffect">
                                  <p:stCondLst>
                                    <p:cond delay="0"/>
                                  </p:stCondLst>
                                  <p:iterate type="lt">
                                    <p:tmPct val="0"/>
                                  </p:iterate>
                                  <p:childTnLst>
                                    <p:anim calcmode="lin" valueType="num">
                                      <p:cBhvr additive="base">
                                        <p:cTn id="478" dur="3000"/>
                                        <p:tgtEl>
                                          <p:spTgt spid="18"/>
                                        </p:tgtEl>
                                        <p:attrNameLst>
                                          <p:attrName>ppt_x</p:attrName>
                                        </p:attrNameLst>
                                      </p:cBhvr>
                                      <p:tavLst>
                                        <p:tav tm="0">
                                          <p:val>
                                            <p:strVal val="ppt_x"/>
                                          </p:val>
                                        </p:tav>
                                        <p:tav tm="100000">
                                          <p:val>
                                            <p:strVal val="0-ppt_w/2"/>
                                          </p:val>
                                        </p:tav>
                                      </p:tavLst>
                                    </p:anim>
                                    <p:anim calcmode="lin" valueType="num">
                                      <p:cBhvr additive="base">
                                        <p:cTn id="479" dur="3000"/>
                                        <p:tgtEl>
                                          <p:spTgt spid="18"/>
                                        </p:tgtEl>
                                        <p:attrNameLst>
                                          <p:attrName>ppt_y</p:attrName>
                                        </p:attrNameLst>
                                      </p:cBhvr>
                                      <p:tavLst>
                                        <p:tav tm="0">
                                          <p:val>
                                            <p:strVal val="ppt_y"/>
                                          </p:val>
                                        </p:tav>
                                        <p:tav tm="100000">
                                          <p:val>
                                            <p:strVal val="ppt_y"/>
                                          </p:val>
                                        </p:tav>
                                      </p:tavLst>
                                    </p:anim>
                                    <p:set>
                                      <p:cBhvr>
                                        <p:cTn id="480" dur="1" fill="hold">
                                          <p:stCondLst>
                                            <p:cond delay="2999"/>
                                          </p:stCondLst>
                                        </p:cTn>
                                        <p:tgtEl>
                                          <p:spTgt spid="18"/>
                                        </p:tgtEl>
                                        <p:attrNameLst>
                                          <p:attrName>style.visibility</p:attrName>
                                        </p:attrNameLst>
                                      </p:cBhvr>
                                      <p:to>
                                        <p:strVal val="hidden"/>
                                      </p:to>
                                    </p:set>
                                  </p:childTnLst>
                                </p:cTn>
                              </p:par>
                              <p:par>
                                <p:cTn id="481" presetID="2" presetClass="exit" presetSubtype="8" fill="hold" grpId="4" nodeType="withEffect">
                                  <p:stCondLst>
                                    <p:cond delay="0"/>
                                  </p:stCondLst>
                                  <p:iterate type="lt">
                                    <p:tmPct val="0"/>
                                  </p:iterate>
                                  <p:childTnLst>
                                    <p:anim calcmode="lin" valueType="num">
                                      <p:cBhvr additive="base">
                                        <p:cTn id="482" dur="3000"/>
                                        <p:tgtEl>
                                          <p:spTgt spid="4"/>
                                        </p:tgtEl>
                                        <p:attrNameLst>
                                          <p:attrName>ppt_x</p:attrName>
                                        </p:attrNameLst>
                                      </p:cBhvr>
                                      <p:tavLst>
                                        <p:tav tm="0">
                                          <p:val>
                                            <p:strVal val="ppt_x"/>
                                          </p:val>
                                        </p:tav>
                                        <p:tav tm="100000">
                                          <p:val>
                                            <p:strVal val="0-ppt_w/2"/>
                                          </p:val>
                                        </p:tav>
                                      </p:tavLst>
                                    </p:anim>
                                    <p:anim calcmode="lin" valueType="num">
                                      <p:cBhvr additive="base">
                                        <p:cTn id="483" dur="3000"/>
                                        <p:tgtEl>
                                          <p:spTgt spid="4"/>
                                        </p:tgtEl>
                                        <p:attrNameLst>
                                          <p:attrName>ppt_y</p:attrName>
                                        </p:attrNameLst>
                                      </p:cBhvr>
                                      <p:tavLst>
                                        <p:tav tm="0">
                                          <p:val>
                                            <p:strVal val="ppt_y"/>
                                          </p:val>
                                        </p:tav>
                                        <p:tav tm="100000">
                                          <p:val>
                                            <p:strVal val="ppt_y"/>
                                          </p:val>
                                        </p:tav>
                                      </p:tavLst>
                                    </p:anim>
                                    <p:set>
                                      <p:cBhvr>
                                        <p:cTn id="484" dur="1" fill="hold">
                                          <p:stCondLst>
                                            <p:cond delay="2999"/>
                                          </p:stCondLst>
                                        </p:cTn>
                                        <p:tgtEl>
                                          <p:spTgt spid="4"/>
                                        </p:tgtEl>
                                        <p:attrNameLst>
                                          <p:attrName>style.visibility</p:attrName>
                                        </p:attrNameLst>
                                      </p:cBhvr>
                                      <p:to>
                                        <p:strVal val="hidden"/>
                                      </p:to>
                                    </p:set>
                                  </p:childTnLst>
                                </p:cTn>
                              </p:par>
                              <p:par>
                                <p:cTn id="485" presetID="2" presetClass="exit" presetSubtype="8" fill="hold" grpId="4" nodeType="withEffect">
                                  <p:stCondLst>
                                    <p:cond delay="0"/>
                                  </p:stCondLst>
                                  <p:iterate type="lt">
                                    <p:tmPct val="0"/>
                                  </p:iterate>
                                  <p:childTnLst>
                                    <p:anim calcmode="lin" valueType="num">
                                      <p:cBhvr additive="base">
                                        <p:cTn id="486" dur="3000"/>
                                        <p:tgtEl>
                                          <p:spTgt spid="6"/>
                                        </p:tgtEl>
                                        <p:attrNameLst>
                                          <p:attrName>ppt_x</p:attrName>
                                        </p:attrNameLst>
                                      </p:cBhvr>
                                      <p:tavLst>
                                        <p:tav tm="0">
                                          <p:val>
                                            <p:strVal val="ppt_x"/>
                                          </p:val>
                                        </p:tav>
                                        <p:tav tm="100000">
                                          <p:val>
                                            <p:strVal val="0-ppt_w/2"/>
                                          </p:val>
                                        </p:tav>
                                      </p:tavLst>
                                    </p:anim>
                                    <p:anim calcmode="lin" valueType="num">
                                      <p:cBhvr additive="base">
                                        <p:cTn id="487" dur="3000"/>
                                        <p:tgtEl>
                                          <p:spTgt spid="6"/>
                                        </p:tgtEl>
                                        <p:attrNameLst>
                                          <p:attrName>ppt_y</p:attrName>
                                        </p:attrNameLst>
                                      </p:cBhvr>
                                      <p:tavLst>
                                        <p:tav tm="0">
                                          <p:val>
                                            <p:strVal val="ppt_y"/>
                                          </p:val>
                                        </p:tav>
                                        <p:tav tm="100000">
                                          <p:val>
                                            <p:strVal val="ppt_y"/>
                                          </p:val>
                                        </p:tav>
                                      </p:tavLst>
                                    </p:anim>
                                    <p:set>
                                      <p:cBhvr>
                                        <p:cTn id="488" dur="1" fill="hold">
                                          <p:stCondLst>
                                            <p:cond delay="2999"/>
                                          </p:stCondLst>
                                        </p:cTn>
                                        <p:tgtEl>
                                          <p:spTgt spid="6"/>
                                        </p:tgtEl>
                                        <p:attrNameLst>
                                          <p:attrName>style.visibility</p:attrName>
                                        </p:attrNameLst>
                                      </p:cBhvr>
                                      <p:to>
                                        <p:strVal val="hidden"/>
                                      </p:to>
                                    </p:set>
                                  </p:childTnLst>
                                </p:cTn>
                              </p:par>
                              <p:par>
                                <p:cTn id="489" presetID="2" presetClass="exit" presetSubtype="8" fill="hold" grpId="4" nodeType="withEffect">
                                  <p:stCondLst>
                                    <p:cond delay="0"/>
                                  </p:stCondLst>
                                  <p:iterate type="lt">
                                    <p:tmPct val="0"/>
                                  </p:iterate>
                                  <p:childTnLst>
                                    <p:anim calcmode="lin" valueType="num">
                                      <p:cBhvr additive="base">
                                        <p:cTn id="490" dur="3000"/>
                                        <p:tgtEl>
                                          <p:spTgt spid="8"/>
                                        </p:tgtEl>
                                        <p:attrNameLst>
                                          <p:attrName>ppt_x</p:attrName>
                                        </p:attrNameLst>
                                      </p:cBhvr>
                                      <p:tavLst>
                                        <p:tav tm="0">
                                          <p:val>
                                            <p:strVal val="ppt_x"/>
                                          </p:val>
                                        </p:tav>
                                        <p:tav tm="100000">
                                          <p:val>
                                            <p:strVal val="0-ppt_w/2"/>
                                          </p:val>
                                        </p:tav>
                                      </p:tavLst>
                                    </p:anim>
                                    <p:anim calcmode="lin" valueType="num">
                                      <p:cBhvr additive="base">
                                        <p:cTn id="491" dur="3000"/>
                                        <p:tgtEl>
                                          <p:spTgt spid="8"/>
                                        </p:tgtEl>
                                        <p:attrNameLst>
                                          <p:attrName>ppt_y</p:attrName>
                                        </p:attrNameLst>
                                      </p:cBhvr>
                                      <p:tavLst>
                                        <p:tav tm="0">
                                          <p:val>
                                            <p:strVal val="ppt_y"/>
                                          </p:val>
                                        </p:tav>
                                        <p:tav tm="100000">
                                          <p:val>
                                            <p:strVal val="ppt_y"/>
                                          </p:val>
                                        </p:tav>
                                      </p:tavLst>
                                    </p:anim>
                                    <p:set>
                                      <p:cBhvr>
                                        <p:cTn id="492" dur="1" fill="hold">
                                          <p:stCondLst>
                                            <p:cond delay="2999"/>
                                          </p:stCondLst>
                                        </p:cTn>
                                        <p:tgtEl>
                                          <p:spTgt spid="8"/>
                                        </p:tgtEl>
                                        <p:attrNameLst>
                                          <p:attrName>style.visibility</p:attrName>
                                        </p:attrNameLst>
                                      </p:cBhvr>
                                      <p:to>
                                        <p:strVal val="hidden"/>
                                      </p:to>
                                    </p:set>
                                  </p:childTnLst>
                                </p:cTn>
                              </p:par>
                              <p:par>
                                <p:cTn id="493" presetID="2" presetClass="exit" presetSubtype="8" fill="hold" grpId="4" nodeType="withEffect">
                                  <p:stCondLst>
                                    <p:cond delay="0"/>
                                  </p:stCondLst>
                                  <p:iterate type="lt">
                                    <p:tmPct val="0"/>
                                  </p:iterate>
                                  <p:childTnLst>
                                    <p:anim calcmode="lin" valueType="num">
                                      <p:cBhvr additive="base">
                                        <p:cTn id="494" dur="3000"/>
                                        <p:tgtEl>
                                          <p:spTgt spid="10"/>
                                        </p:tgtEl>
                                        <p:attrNameLst>
                                          <p:attrName>ppt_x</p:attrName>
                                        </p:attrNameLst>
                                      </p:cBhvr>
                                      <p:tavLst>
                                        <p:tav tm="0">
                                          <p:val>
                                            <p:strVal val="ppt_x"/>
                                          </p:val>
                                        </p:tav>
                                        <p:tav tm="100000">
                                          <p:val>
                                            <p:strVal val="0-ppt_w/2"/>
                                          </p:val>
                                        </p:tav>
                                      </p:tavLst>
                                    </p:anim>
                                    <p:anim calcmode="lin" valueType="num">
                                      <p:cBhvr additive="base">
                                        <p:cTn id="495" dur="3000"/>
                                        <p:tgtEl>
                                          <p:spTgt spid="10"/>
                                        </p:tgtEl>
                                        <p:attrNameLst>
                                          <p:attrName>ppt_y</p:attrName>
                                        </p:attrNameLst>
                                      </p:cBhvr>
                                      <p:tavLst>
                                        <p:tav tm="0">
                                          <p:val>
                                            <p:strVal val="ppt_y"/>
                                          </p:val>
                                        </p:tav>
                                        <p:tav tm="100000">
                                          <p:val>
                                            <p:strVal val="ppt_y"/>
                                          </p:val>
                                        </p:tav>
                                      </p:tavLst>
                                    </p:anim>
                                    <p:set>
                                      <p:cBhvr>
                                        <p:cTn id="496" dur="1" fill="hold">
                                          <p:stCondLst>
                                            <p:cond delay="2999"/>
                                          </p:stCondLst>
                                        </p:cTn>
                                        <p:tgtEl>
                                          <p:spTgt spid="10"/>
                                        </p:tgtEl>
                                        <p:attrNameLst>
                                          <p:attrName>style.visibility</p:attrName>
                                        </p:attrNameLst>
                                      </p:cBhvr>
                                      <p:to>
                                        <p:strVal val="hidden"/>
                                      </p:to>
                                    </p:set>
                                  </p:childTnLst>
                                </p:cTn>
                              </p:par>
                              <p:par>
                                <p:cTn id="497" presetID="2" presetClass="exit" presetSubtype="8" fill="hold" grpId="4" nodeType="withEffect">
                                  <p:stCondLst>
                                    <p:cond delay="0"/>
                                  </p:stCondLst>
                                  <p:iterate type="lt">
                                    <p:tmPct val="0"/>
                                  </p:iterate>
                                  <p:childTnLst>
                                    <p:anim calcmode="lin" valueType="num">
                                      <p:cBhvr additive="base">
                                        <p:cTn id="498" dur="3000"/>
                                        <p:tgtEl>
                                          <p:spTgt spid="20"/>
                                        </p:tgtEl>
                                        <p:attrNameLst>
                                          <p:attrName>ppt_x</p:attrName>
                                        </p:attrNameLst>
                                      </p:cBhvr>
                                      <p:tavLst>
                                        <p:tav tm="0">
                                          <p:val>
                                            <p:strVal val="ppt_x"/>
                                          </p:val>
                                        </p:tav>
                                        <p:tav tm="100000">
                                          <p:val>
                                            <p:strVal val="0-ppt_w/2"/>
                                          </p:val>
                                        </p:tav>
                                      </p:tavLst>
                                    </p:anim>
                                    <p:anim calcmode="lin" valueType="num">
                                      <p:cBhvr additive="base">
                                        <p:cTn id="499" dur="3000"/>
                                        <p:tgtEl>
                                          <p:spTgt spid="20"/>
                                        </p:tgtEl>
                                        <p:attrNameLst>
                                          <p:attrName>ppt_y</p:attrName>
                                        </p:attrNameLst>
                                      </p:cBhvr>
                                      <p:tavLst>
                                        <p:tav tm="0">
                                          <p:val>
                                            <p:strVal val="ppt_y"/>
                                          </p:val>
                                        </p:tav>
                                        <p:tav tm="100000">
                                          <p:val>
                                            <p:strVal val="ppt_y"/>
                                          </p:val>
                                        </p:tav>
                                      </p:tavLst>
                                    </p:anim>
                                    <p:set>
                                      <p:cBhvr>
                                        <p:cTn id="500" dur="1" fill="hold">
                                          <p:stCondLst>
                                            <p:cond delay="2999"/>
                                          </p:stCondLst>
                                        </p:cTn>
                                        <p:tgtEl>
                                          <p:spTgt spid="20"/>
                                        </p:tgtEl>
                                        <p:attrNameLst>
                                          <p:attrName>style.visibility</p:attrName>
                                        </p:attrNameLst>
                                      </p:cBhvr>
                                      <p:to>
                                        <p:strVal val="hidden"/>
                                      </p:to>
                                    </p:set>
                                  </p:childTnLst>
                                </p:cTn>
                              </p:par>
                              <p:par>
                                <p:cTn id="501" presetID="2" presetClass="exit" presetSubtype="8" fill="hold" grpId="4" nodeType="withEffect">
                                  <p:stCondLst>
                                    <p:cond delay="0"/>
                                  </p:stCondLst>
                                  <p:iterate type="lt">
                                    <p:tmPct val="0"/>
                                  </p:iterate>
                                  <p:childTnLst>
                                    <p:anim calcmode="lin" valueType="num">
                                      <p:cBhvr additive="base">
                                        <p:cTn id="502" dur="3000"/>
                                        <p:tgtEl>
                                          <p:spTgt spid="22"/>
                                        </p:tgtEl>
                                        <p:attrNameLst>
                                          <p:attrName>ppt_x</p:attrName>
                                        </p:attrNameLst>
                                      </p:cBhvr>
                                      <p:tavLst>
                                        <p:tav tm="0">
                                          <p:val>
                                            <p:strVal val="ppt_x"/>
                                          </p:val>
                                        </p:tav>
                                        <p:tav tm="100000">
                                          <p:val>
                                            <p:strVal val="0-ppt_w/2"/>
                                          </p:val>
                                        </p:tav>
                                      </p:tavLst>
                                    </p:anim>
                                    <p:anim calcmode="lin" valueType="num">
                                      <p:cBhvr additive="base">
                                        <p:cTn id="503" dur="3000"/>
                                        <p:tgtEl>
                                          <p:spTgt spid="22"/>
                                        </p:tgtEl>
                                        <p:attrNameLst>
                                          <p:attrName>ppt_y</p:attrName>
                                        </p:attrNameLst>
                                      </p:cBhvr>
                                      <p:tavLst>
                                        <p:tav tm="0">
                                          <p:val>
                                            <p:strVal val="ppt_y"/>
                                          </p:val>
                                        </p:tav>
                                        <p:tav tm="100000">
                                          <p:val>
                                            <p:strVal val="ppt_y"/>
                                          </p:val>
                                        </p:tav>
                                      </p:tavLst>
                                    </p:anim>
                                    <p:set>
                                      <p:cBhvr>
                                        <p:cTn id="504" dur="1" fill="hold">
                                          <p:stCondLst>
                                            <p:cond delay="2999"/>
                                          </p:stCondLst>
                                        </p:cTn>
                                        <p:tgtEl>
                                          <p:spTgt spid="22"/>
                                        </p:tgtEl>
                                        <p:attrNameLst>
                                          <p:attrName>style.visibility</p:attrName>
                                        </p:attrNameLst>
                                      </p:cBhvr>
                                      <p:to>
                                        <p:strVal val="hidden"/>
                                      </p:to>
                                    </p:set>
                                  </p:childTnLst>
                                </p:cTn>
                              </p:par>
                              <p:par>
                                <p:cTn id="505" presetID="2" presetClass="exit" presetSubtype="8" fill="hold" grpId="4" nodeType="withEffect">
                                  <p:stCondLst>
                                    <p:cond delay="0"/>
                                  </p:stCondLst>
                                  <p:iterate type="lt">
                                    <p:tmPct val="0"/>
                                  </p:iterate>
                                  <p:childTnLst>
                                    <p:anim calcmode="lin" valueType="num">
                                      <p:cBhvr additive="base">
                                        <p:cTn id="506" dur="3000"/>
                                        <p:tgtEl>
                                          <p:spTgt spid="24"/>
                                        </p:tgtEl>
                                        <p:attrNameLst>
                                          <p:attrName>ppt_x</p:attrName>
                                        </p:attrNameLst>
                                      </p:cBhvr>
                                      <p:tavLst>
                                        <p:tav tm="0">
                                          <p:val>
                                            <p:strVal val="ppt_x"/>
                                          </p:val>
                                        </p:tav>
                                        <p:tav tm="100000">
                                          <p:val>
                                            <p:strVal val="0-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8" fill="hold" grpId="4" nodeType="withEffect">
                                  <p:stCondLst>
                                    <p:cond delay="0"/>
                                  </p:stCondLst>
                                  <p:iterate type="lt">
                                    <p:tmPct val="0"/>
                                  </p:iterate>
                                  <p:childTnLst>
                                    <p:anim calcmode="lin" valueType="num">
                                      <p:cBhvr additive="base">
                                        <p:cTn id="510" dur="3000"/>
                                        <p:tgtEl>
                                          <p:spTgt spid="26"/>
                                        </p:tgtEl>
                                        <p:attrNameLst>
                                          <p:attrName>ppt_x</p:attrName>
                                        </p:attrNameLst>
                                      </p:cBhvr>
                                      <p:tavLst>
                                        <p:tav tm="0">
                                          <p:val>
                                            <p:strVal val="ppt_x"/>
                                          </p:val>
                                        </p:tav>
                                        <p:tav tm="100000">
                                          <p:val>
                                            <p:strVal val="0-ppt_w/2"/>
                                          </p:val>
                                        </p:tav>
                                      </p:tavLst>
                                    </p:anim>
                                    <p:anim calcmode="lin" valueType="num">
                                      <p:cBhvr additive="base">
                                        <p:cTn id="511" dur="3000"/>
                                        <p:tgtEl>
                                          <p:spTgt spid="26"/>
                                        </p:tgtEl>
                                        <p:attrNameLst>
                                          <p:attrName>ppt_y</p:attrName>
                                        </p:attrNameLst>
                                      </p:cBhvr>
                                      <p:tavLst>
                                        <p:tav tm="0">
                                          <p:val>
                                            <p:strVal val="ppt_y"/>
                                          </p:val>
                                        </p:tav>
                                        <p:tav tm="100000">
                                          <p:val>
                                            <p:strVal val="ppt_y"/>
                                          </p:val>
                                        </p:tav>
                                      </p:tavLst>
                                    </p:anim>
                                    <p:set>
                                      <p:cBhvr>
                                        <p:cTn id="512" dur="1" fill="hold">
                                          <p:stCondLst>
                                            <p:cond delay="2999"/>
                                          </p:stCondLst>
                                        </p:cTn>
                                        <p:tgtEl>
                                          <p:spTgt spid="26"/>
                                        </p:tgtEl>
                                        <p:attrNameLst>
                                          <p:attrName>style.visibility</p:attrName>
                                        </p:attrNameLst>
                                      </p:cBhvr>
                                      <p:to>
                                        <p:strVal val="hidden"/>
                                      </p:to>
                                    </p:set>
                                  </p:childTnLst>
                                </p:cTn>
                              </p:par>
                              <p:par>
                                <p:cTn id="513" presetID="5" presetClass="exit" presetSubtype="10" fill="hold" grpId="5" nodeType="withEffect">
                                  <p:stCondLst>
                                    <p:cond delay="0"/>
                                  </p:stCondLst>
                                  <p:iterate type="lt">
                                    <p:tmPct val="0"/>
                                  </p:iterate>
                                  <p:childTnLst>
                                    <p:animEffect transition="out" filter="checkerboard(across)">
                                      <p:cBhvr>
                                        <p:cTn id="514" dur="3000"/>
                                        <p:tgtEl>
                                          <p:spTgt spid="3"/>
                                        </p:tgtEl>
                                      </p:cBhvr>
                                    </p:animEffect>
                                    <p:set>
                                      <p:cBhvr>
                                        <p:cTn id="515" dur="1" fill="hold">
                                          <p:stCondLst>
                                            <p:cond delay="2999"/>
                                          </p:stCondLst>
                                        </p:cTn>
                                        <p:tgtEl>
                                          <p:spTgt spid="3"/>
                                        </p:tgtEl>
                                        <p:attrNameLst>
                                          <p:attrName>style.visibility</p:attrName>
                                        </p:attrNameLst>
                                      </p:cBhvr>
                                      <p:to>
                                        <p:strVal val="hidden"/>
                                      </p:to>
                                    </p:set>
                                  </p:childTnLst>
                                </p:cTn>
                              </p:par>
                              <p:par>
                                <p:cTn id="516" presetID="5" presetClass="exit" presetSubtype="10" fill="hold" grpId="5" nodeType="withEffect">
                                  <p:stCondLst>
                                    <p:cond delay="0"/>
                                  </p:stCondLst>
                                  <p:iterate type="lt">
                                    <p:tmPct val="0"/>
                                  </p:iterate>
                                  <p:childTnLst>
                                    <p:animEffect transition="out" filter="checkerboard(across)">
                                      <p:cBhvr>
                                        <p:cTn id="517" dur="3000"/>
                                        <p:tgtEl>
                                          <p:spTgt spid="4"/>
                                        </p:tgtEl>
                                      </p:cBhvr>
                                    </p:animEffect>
                                    <p:set>
                                      <p:cBhvr>
                                        <p:cTn id="518" dur="1" fill="hold">
                                          <p:stCondLst>
                                            <p:cond delay="2999"/>
                                          </p:stCondLst>
                                        </p:cTn>
                                        <p:tgtEl>
                                          <p:spTgt spid="4"/>
                                        </p:tgtEl>
                                        <p:attrNameLst>
                                          <p:attrName>style.visibility</p:attrName>
                                        </p:attrNameLst>
                                      </p:cBhvr>
                                      <p:to>
                                        <p:strVal val="hidden"/>
                                      </p:to>
                                    </p:set>
                                  </p:childTnLst>
                                </p:cTn>
                              </p:par>
                              <p:par>
                                <p:cTn id="519" presetID="5" presetClass="exit" presetSubtype="10" fill="hold" grpId="5" nodeType="withEffect">
                                  <p:stCondLst>
                                    <p:cond delay="0"/>
                                  </p:stCondLst>
                                  <p:iterate type="lt">
                                    <p:tmPct val="0"/>
                                  </p:iterate>
                                  <p:childTnLst>
                                    <p:animEffect transition="out" filter="checkerboard(across)">
                                      <p:cBhvr>
                                        <p:cTn id="520" dur="3000"/>
                                        <p:tgtEl>
                                          <p:spTgt spid="5"/>
                                        </p:tgtEl>
                                      </p:cBhvr>
                                    </p:animEffect>
                                    <p:set>
                                      <p:cBhvr>
                                        <p:cTn id="521" dur="1" fill="hold">
                                          <p:stCondLst>
                                            <p:cond delay="2999"/>
                                          </p:stCondLst>
                                        </p:cTn>
                                        <p:tgtEl>
                                          <p:spTgt spid="5"/>
                                        </p:tgtEl>
                                        <p:attrNameLst>
                                          <p:attrName>style.visibility</p:attrName>
                                        </p:attrNameLst>
                                      </p:cBhvr>
                                      <p:to>
                                        <p:strVal val="hidden"/>
                                      </p:to>
                                    </p:set>
                                  </p:childTnLst>
                                </p:cTn>
                              </p:par>
                              <p:par>
                                <p:cTn id="522" presetID="5" presetClass="exit" presetSubtype="10" fill="hold" grpId="5" nodeType="withEffect">
                                  <p:stCondLst>
                                    <p:cond delay="0"/>
                                  </p:stCondLst>
                                  <p:iterate type="lt">
                                    <p:tmPct val="0"/>
                                  </p:iterate>
                                  <p:childTnLst>
                                    <p:animEffect transition="out" filter="checkerboard(across)">
                                      <p:cBhvr>
                                        <p:cTn id="523" dur="3000"/>
                                        <p:tgtEl>
                                          <p:spTgt spid="6"/>
                                        </p:tgtEl>
                                      </p:cBhvr>
                                    </p:animEffect>
                                    <p:set>
                                      <p:cBhvr>
                                        <p:cTn id="524" dur="1" fill="hold">
                                          <p:stCondLst>
                                            <p:cond delay="2999"/>
                                          </p:stCondLst>
                                        </p:cTn>
                                        <p:tgtEl>
                                          <p:spTgt spid="6"/>
                                        </p:tgtEl>
                                        <p:attrNameLst>
                                          <p:attrName>style.visibility</p:attrName>
                                        </p:attrNameLst>
                                      </p:cBhvr>
                                      <p:to>
                                        <p:strVal val="hidden"/>
                                      </p:to>
                                    </p:set>
                                  </p:childTnLst>
                                </p:cTn>
                              </p:par>
                              <p:par>
                                <p:cTn id="525" presetID="5" presetClass="exit" presetSubtype="10" fill="hold" grpId="5" nodeType="withEffect">
                                  <p:stCondLst>
                                    <p:cond delay="0"/>
                                  </p:stCondLst>
                                  <p:iterate type="lt">
                                    <p:tmPct val="0"/>
                                  </p:iterate>
                                  <p:childTnLst>
                                    <p:animEffect transition="out" filter="checkerboard(across)">
                                      <p:cBhvr>
                                        <p:cTn id="526" dur="3000"/>
                                        <p:tgtEl>
                                          <p:spTgt spid="7"/>
                                        </p:tgtEl>
                                      </p:cBhvr>
                                    </p:animEffect>
                                    <p:set>
                                      <p:cBhvr>
                                        <p:cTn id="527" dur="1" fill="hold">
                                          <p:stCondLst>
                                            <p:cond delay="2999"/>
                                          </p:stCondLst>
                                        </p:cTn>
                                        <p:tgtEl>
                                          <p:spTgt spid="7"/>
                                        </p:tgtEl>
                                        <p:attrNameLst>
                                          <p:attrName>style.visibility</p:attrName>
                                        </p:attrNameLst>
                                      </p:cBhvr>
                                      <p:to>
                                        <p:strVal val="hidden"/>
                                      </p:to>
                                    </p:set>
                                  </p:childTnLst>
                                </p:cTn>
                              </p:par>
                              <p:par>
                                <p:cTn id="528" presetID="5" presetClass="exit" presetSubtype="10" fill="hold" grpId="5" nodeType="withEffect">
                                  <p:stCondLst>
                                    <p:cond delay="0"/>
                                  </p:stCondLst>
                                  <p:iterate type="lt">
                                    <p:tmPct val="0"/>
                                  </p:iterate>
                                  <p:childTnLst>
                                    <p:animEffect transition="out" filter="checkerboard(across)">
                                      <p:cBhvr>
                                        <p:cTn id="529" dur="3000"/>
                                        <p:tgtEl>
                                          <p:spTgt spid="8"/>
                                        </p:tgtEl>
                                      </p:cBhvr>
                                    </p:animEffect>
                                    <p:set>
                                      <p:cBhvr>
                                        <p:cTn id="530" dur="1" fill="hold">
                                          <p:stCondLst>
                                            <p:cond delay="2999"/>
                                          </p:stCondLst>
                                        </p:cTn>
                                        <p:tgtEl>
                                          <p:spTgt spid="8"/>
                                        </p:tgtEl>
                                        <p:attrNameLst>
                                          <p:attrName>style.visibility</p:attrName>
                                        </p:attrNameLst>
                                      </p:cBhvr>
                                      <p:to>
                                        <p:strVal val="hidden"/>
                                      </p:to>
                                    </p:set>
                                  </p:childTnLst>
                                </p:cTn>
                              </p:par>
                              <p:par>
                                <p:cTn id="531" presetID="5" presetClass="exit" presetSubtype="10" fill="hold" grpId="5" nodeType="withEffect">
                                  <p:stCondLst>
                                    <p:cond delay="0"/>
                                  </p:stCondLst>
                                  <p:iterate type="lt">
                                    <p:tmPct val="0"/>
                                  </p:iterate>
                                  <p:childTnLst>
                                    <p:animEffect transition="out" filter="checkerboard(across)">
                                      <p:cBhvr>
                                        <p:cTn id="532" dur="3000"/>
                                        <p:tgtEl>
                                          <p:spTgt spid="9"/>
                                        </p:tgtEl>
                                      </p:cBhvr>
                                    </p:animEffect>
                                    <p:set>
                                      <p:cBhvr>
                                        <p:cTn id="533" dur="1" fill="hold">
                                          <p:stCondLst>
                                            <p:cond delay="2999"/>
                                          </p:stCondLst>
                                        </p:cTn>
                                        <p:tgtEl>
                                          <p:spTgt spid="9"/>
                                        </p:tgtEl>
                                        <p:attrNameLst>
                                          <p:attrName>style.visibility</p:attrName>
                                        </p:attrNameLst>
                                      </p:cBhvr>
                                      <p:to>
                                        <p:strVal val="hidden"/>
                                      </p:to>
                                    </p:set>
                                  </p:childTnLst>
                                </p:cTn>
                              </p:par>
                              <p:par>
                                <p:cTn id="534" presetID="5" presetClass="exit" presetSubtype="10" fill="hold" grpId="5" nodeType="withEffect">
                                  <p:stCondLst>
                                    <p:cond delay="0"/>
                                  </p:stCondLst>
                                  <p:iterate type="lt">
                                    <p:tmPct val="0"/>
                                  </p:iterate>
                                  <p:childTnLst>
                                    <p:animEffect transition="out" filter="checkerboard(across)">
                                      <p:cBhvr>
                                        <p:cTn id="535" dur="3000"/>
                                        <p:tgtEl>
                                          <p:spTgt spid="10"/>
                                        </p:tgtEl>
                                      </p:cBhvr>
                                    </p:animEffect>
                                    <p:set>
                                      <p:cBhvr>
                                        <p:cTn id="536" dur="1" fill="hold">
                                          <p:stCondLst>
                                            <p:cond delay="2999"/>
                                          </p:stCondLst>
                                        </p:cTn>
                                        <p:tgtEl>
                                          <p:spTgt spid="10"/>
                                        </p:tgtEl>
                                        <p:attrNameLst>
                                          <p:attrName>style.visibility</p:attrName>
                                        </p:attrNameLst>
                                      </p:cBhvr>
                                      <p:to>
                                        <p:strVal val="hidden"/>
                                      </p:to>
                                    </p:set>
                                  </p:childTnLst>
                                </p:cTn>
                              </p:par>
                              <p:par>
                                <p:cTn id="537" presetID="5" presetClass="exit" presetSubtype="10" fill="hold" grpId="5" nodeType="withEffect">
                                  <p:stCondLst>
                                    <p:cond delay="0"/>
                                  </p:stCondLst>
                                  <p:iterate type="lt">
                                    <p:tmPct val="0"/>
                                  </p:iterate>
                                  <p:childTnLst>
                                    <p:animEffect transition="out" filter="checkerboard(across)">
                                      <p:cBhvr>
                                        <p:cTn id="538" dur="3000"/>
                                        <p:tgtEl>
                                          <p:spTgt spid="11"/>
                                        </p:tgtEl>
                                      </p:cBhvr>
                                    </p:animEffect>
                                    <p:set>
                                      <p:cBhvr>
                                        <p:cTn id="539" dur="1" fill="hold">
                                          <p:stCondLst>
                                            <p:cond delay="2999"/>
                                          </p:stCondLst>
                                        </p:cTn>
                                        <p:tgtEl>
                                          <p:spTgt spid="11"/>
                                        </p:tgtEl>
                                        <p:attrNameLst>
                                          <p:attrName>style.visibility</p:attrName>
                                        </p:attrNameLst>
                                      </p:cBhvr>
                                      <p:to>
                                        <p:strVal val="hidden"/>
                                      </p:to>
                                    </p:set>
                                  </p:childTnLst>
                                </p:cTn>
                              </p:par>
                              <p:par>
                                <p:cTn id="540" presetID="5" presetClass="exit" presetSubtype="10" fill="hold" grpId="5" nodeType="withEffect">
                                  <p:stCondLst>
                                    <p:cond delay="0"/>
                                  </p:stCondLst>
                                  <p:iterate type="lt">
                                    <p:tmPct val="0"/>
                                  </p:iterate>
                                  <p:childTnLst>
                                    <p:animEffect transition="out" filter="checkerboard(across)">
                                      <p:cBhvr>
                                        <p:cTn id="541" dur="3000"/>
                                        <p:tgtEl>
                                          <p:spTgt spid="12"/>
                                        </p:tgtEl>
                                      </p:cBhvr>
                                    </p:animEffect>
                                    <p:set>
                                      <p:cBhvr>
                                        <p:cTn id="542" dur="1" fill="hold">
                                          <p:stCondLst>
                                            <p:cond delay="2999"/>
                                          </p:stCondLst>
                                        </p:cTn>
                                        <p:tgtEl>
                                          <p:spTgt spid="12"/>
                                        </p:tgtEl>
                                        <p:attrNameLst>
                                          <p:attrName>style.visibility</p:attrName>
                                        </p:attrNameLst>
                                      </p:cBhvr>
                                      <p:to>
                                        <p:strVal val="hidden"/>
                                      </p:to>
                                    </p:set>
                                  </p:childTnLst>
                                </p:cTn>
                              </p:par>
                              <p:par>
                                <p:cTn id="543" presetID="5" presetClass="exit" presetSubtype="10" fill="hold" grpId="5" nodeType="withEffect">
                                  <p:stCondLst>
                                    <p:cond delay="0"/>
                                  </p:stCondLst>
                                  <p:iterate type="lt">
                                    <p:tmPct val="0"/>
                                  </p:iterate>
                                  <p:childTnLst>
                                    <p:animEffect transition="out" filter="checkerboard(across)">
                                      <p:cBhvr>
                                        <p:cTn id="544" dur="3000"/>
                                        <p:tgtEl>
                                          <p:spTgt spid="13"/>
                                        </p:tgtEl>
                                      </p:cBhvr>
                                    </p:animEffect>
                                    <p:set>
                                      <p:cBhvr>
                                        <p:cTn id="545" dur="1" fill="hold">
                                          <p:stCondLst>
                                            <p:cond delay="2999"/>
                                          </p:stCondLst>
                                        </p:cTn>
                                        <p:tgtEl>
                                          <p:spTgt spid="13"/>
                                        </p:tgtEl>
                                        <p:attrNameLst>
                                          <p:attrName>style.visibility</p:attrName>
                                        </p:attrNameLst>
                                      </p:cBhvr>
                                      <p:to>
                                        <p:strVal val="hidden"/>
                                      </p:to>
                                    </p:set>
                                  </p:childTnLst>
                                </p:cTn>
                              </p:par>
                              <p:par>
                                <p:cTn id="546" presetID="5" presetClass="exit" presetSubtype="10" fill="hold" grpId="5" nodeType="withEffect">
                                  <p:stCondLst>
                                    <p:cond delay="0"/>
                                  </p:stCondLst>
                                  <p:iterate type="lt">
                                    <p:tmPct val="0"/>
                                  </p:iterate>
                                  <p:childTnLst>
                                    <p:animEffect transition="out" filter="checkerboard(across)">
                                      <p:cBhvr>
                                        <p:cTn id="547" dur="3000"/>
                                        <p:tgtEl>
                                          <p:spTgt spid="14"/>
                                        </p:tgtEl>
                                      </p:cBhvr>
                                    </p:animEffect>
                                    <p:set>
                                      <p:cBhvr>
                                        <p:cTn id="548" dur="1" fill="hold">
                                          <p:stCondLst>
                                            <p:cond delay="2999"/>
                                          </p:stCondLst>
                                        </p:cTn>
                                        <p:tgtEl>
                                          <p:spTgt spid="14"/>
                                        </p:tgtEl>
                                        <p:attrNameLst>
                                          <p:attrName>style.visibility</p:attrName>
                                        </p:attrNameLst>
                                      </p:cBhvr>
                                      <p:to>
                                        <p:strVal val="hidden"/>
                                      </p:to>
                                    </p:set>
                                  </p:childTnLst>
                                </p:cTn>
                              </p:par>
                              <p:par>
                                <p:cTn id="549" presetID="5" presetClass="exit" presetSubtype="10" fill="hold" grpId="5" nodeType="withEffect">
                                  <p:stCondLst>
                                    <p:cond delay="0"/>
                                  </p:stCondLst>
                                  <p:iterate type="lt">
                                    <p:tmPct val="0"/>
                                  </p:iterate>
                                  <p:childTnLst>
                                    <p:animEffect transition="out" filter="checkerboard(across)">
                                      <p:cBhvr>
                                        <p:cTn id="550" dur="3000"/>
                                        <p:tgtEl>
                                          <p:spTgt spid="15"/>
                                        </p:tgtEl>
                                      </p:cBhvr>
                                    </p:animEffect>
                                    <p:set>
                                      <p:cBhvr>
                                        <p:cTn id="551" dur="1" fill="hold">
                                          <p:stCondLst>
                                            <p:cond delay="2999"/>
                                          </p:stCondLst>
                                        </p:cTn>
                                        <p:tgtEl>
                                          <p:spTgt spid="15"/>
                                        </p:tgtEl>
                                        <p:attrNameLst>
                                          <p:attrName>style.visibility</p:attrName>
                                        </p:attrNameLst>
                                      </p:cBhvr>
                                      <p:to>
                                        <p:strVal val="hidden"/>
                                      </p:to>
                                    </p:set>
                                  </p:childTnLst>
                                </p:cTn>
                              </p:par>
                              <p:par>
                                <p:cTn id="552" presetID="5" presetClass="exit" presetSubtype="10" fill="hold" grpId="5" nodeType="withEffect">
                                  <p:stCondLst>
                                    <p:cond delay="0"/>
                                  </p:stCondLst>
                                  <p:iterate type="lt">
                                    <p:tmPct val="0"/>
                                  </p:iterate>
                                  <p:childTnLst>
                                    <p:animEffect transition="out" filter="checkerboard(across)">
                                      <p:cBhvr>
                                        <p:cTn id="553" dur="3000"/>
                                        <p:tgtEl>
                                          <p:spTgt spid="16"/>
                                        </p:tgtEl>
                                      </p:cBhvr>
                                    </p:animEffect>
                                    <p:set>
                                      <p:cBhvr>
                                        <p:cTn id="554" dur="1" fill="hold">
                                          <p:stCondLst>
                                            <p:cond delay="2999"/>
                                          </p:stCondLst>
                                        </p:cTn>
                                        <p:tgtEl>
                                          <p:spTgt spid="16"/>
                                        </p:tgtEl>
                                        <p:attrNameLst>
                                          <p:attrName>style.visibility</p:attrName>
                                        </p:attrNameLst>
                                      </p:cBhvr>
                                      <p:to>
                                        <p:strVal val="hidden"/>
                                      </p:to>
                                    </p:set>
                                  </p:childTnLst>
                                </p:cTn>
                              </p:par>
                              <p:par>
                                <p:cTn id="555" presetID="5" presetClass="exit" presetSubtype="10" fill="hold" grpId="5" nodeType="withEffect">
                                  <p:stCondLst>
                                    <p:cond delay="0"/>
                                  </p:stCondLst>
                                  <p:iterate type="lt">
                                    <p:tmPct val="0"/>
                                  </p:iterate>
                                  <p:childTnLst>
                                    <p:animEffect transition="out" filter="checkerboard(across)">
                                      <p:cBhvr>
                                        <p:cTn id="556" dur="3000"/>
                                        <p:tgtEl>
                                          <p:spTgt spid="17"/>
                                        </p:tgtEl>
                                      </p:cBhvr>
                                    </p:animEffect>
                                    <p:set>
                                      <p:cBhvr>
                                        <p:cTn id="557" dur="1" fill="hold">
                                          <p:stCondLst>
                                            <p:cond delay="2999"/>
                                          </p:stCondLst>
                                        </p:cTn>
                                        <p:tgtEl>
                                          <p:spTgt spid="17"/>
                                        </p:tgtEl>
                                        <p:attrNameLst>
                                          <p:attrName>style.visibility</p:attrName>
                                        </p:attrNameLst>
                                      </p:cBhvr>
                                      <p:to>
                                        <p:strVal val="hidden"/>
                                      </p:to>
                                    </p:set>
                                  </p:childTnLst>
                                </p:cTn>
                              </p:par>
                              <p:par>
                                <p:cTn id="558" presetID="5" presetClass="exit" presetSubtype="10" fill="hold" grpId="5" nodeType="withEffect">
                                  <p:stCondLst>
                                    <p:cond delay="0"/>
                                  </p:stCondLst>
                                  <p:iterate type="lt">
                                    <p:tmPct val="0"/>
                                  </p:iterate>
                                  <p:childTnLst>
                                    <p:animEffect transition="out" filter="checkerboard(across)">
                                      <p:cBhvr>
                                        <p:cTn id="559" dur="3000"/>
                                        <p:tgtEl>
                                          <p:spTgt spid="18"/>
                                        </p:tgtEl>
                                      </p:cBhvr>
                                    </p:animEffect>
                                    <p:set>
                                      <p:cBhvr>
                                        <p:cTn id="560" dur="1" fill="hold">
                                          <p:stCondLst>
                                            <p:cond delay="2999"/>
                                          </p:stCondLst>
                                        </p:cTn>
                                        <p:tgtEl>
                                          <p:spTgt spid="18"/>
                                        </p:tgtEl>
                                        <p:attrNameLst>
                                          <p:attrName>style.visibility</p:attrName>
                                        </p:attrNameLst>
                                      </p:cBhvr>
                                      <p:to>
                                        <p:strVal val="hidden"/>
                                      </p:to>
                                    </p:set>
                                  </p:childTnLst>
                                </p:cTn>
                              </p:par>
                              <p:par>
                                <p:cTn id="561" presetID="5" presetClass="exit" presetSubtype="10" fill="hold" grpId="5" nodeType="withEffect">
                                  <p:stCondLst>
                                    <p:cond delay="0"/>
                                  </p:stCondLst>
                                  <p:iterate type="lt">
                                    <p:tmPct val="0"/>
                                  </p:iterate>
                                  <p:childTnLst>
                                    <p:animEffect transition="out" filter="checkerboard(across)">
                                      <p:cBhvr>
                                        <p:cTn id="562" dur="3000"/>
                                        <p:tgtEl>
                                          <p:spTgt spid="19"/>
                                        </p:tgtEl>
                                      </p:cBhvr>
                                    </p:animEffect>
                                    <p:set>
                                      <p:cBhvr>
                                        <p:cTn id="563" dur="1" fill="hold">
                                          <p:stCondLst>
                                            <p:cond delay="2999"/>
                                          </p:stCondLst>
                                        </p:cTn>
                                        <p:tgtEl>
                                          <p:spTgt spid="19"/>
                                        </p:tgtEl>
                                        <p:attrNameLst>
                                          <p:attrName>style.visibility</p:attrName>
                                        </p:attrNameLst>
                                      </p:cBhvr>
                                      <p:to>
                                        <p:strVal val="hidden"/>
                                      </p:to>
                                    </p:set>
                                  </p:childTnLst>
                                </p:cTn>
                              </p:par>
                              <p:par>
                                <p:cTn id="564" presetID="5" presetClass="exit" presetSubtype="10" fill="hold" grpId="5" nodeType="withEffect">
                                  <p:stCondLst>
                                    <p:cond delay="0"/>
                                  </p:stCondLst>
                                  <p:iterate type="lt">
                                    <p:tmPct val="0"/>
                                  </p:iterate>
                                  <p:childTnLst>
                                    <p:animEffect transition="out" filter="checkerboard(across)">
                                      <p:cBhvr>
                                        <p:cTn id="565" dur="3000"/>
                                        <p:tgtEl>
                                          <p:spTgt spid="20"/>
                                        </p:tgtEl>
                                      </p:cBhvr>
                                    </p:animEffect>
                                    <p:set>
                                      <p:cBhvr>
                                        <p:cTn id="566" dur="1" fill="hold">
                                          <p:stCondLst>
                                            <p:cond delay="2999"/>
                                          </p:stCondLst>
                                        </p:cTn>
                                        <p:tgtEl>
                                          <p:spTgt spid="20"/>
                                        </p:tgtEl>
                                        <p:attrNameLst>
                                          <p:attrName>style.visibility</p:attrName>
                                        </p:attrNameLst>
                                      </p:cBhvr>
                                      <p:to>
                                        <p:strVal val="hidden"/>
                                      </p:to>
                                    </p:set>
                                  </p:childTnLst>
                                </p:cTn>
                              </p:par>
                              <p:par>
                                <p:cTn id="567" presetID="5" presetClass="exit" presetSubtype="10" fill="hold" grpId="5" nodeType="withEffect">
                                  <p:stCondLst>
                                    <p:cond delay="0"/>
                                  </p:stCondLst>
                                  <p:iterate type="lt">
                                    <p:tmPct val="0"/>
                                  </p:iterate>
                                  <p:childTnLst>
                                    <p:animEffect transition="out" filter="checkerboard(across)">
                                      <p:cBhvr>
                                        <p:cTn id="568" dur="3000"/>
                                        <p:tgtEl>
                                          <p:spTgt spid="21"/>
                                        </p:tgtEl>
                                      </p:cBhvr>
                                    </p:animEffect>
                                    <p:set>
                                      <p:cBhvr>
                                        <p:cTn id="569" dur="1" fill="hold">
                                          <p:stCondLst>
                                            <p:cond delay="2999"/>
                                          </p:stCondLst>
                                        </p:cTn>
                                        <p:tgtEl>
                                          <p:spTgt spid="21"/>
                                        </p:tgtEl>
                                        <p:attrNameLst>
                                          <p:attrName>style.visibility</p:attrName>
                                        </p:attrNameLst>
                                      </p:cBhvr>
                                      <p:to>
                                        <p:strVal val="hidden"/>
                                      </p:to>
                                    </p:set>
                                  </p:childTnLst>
                                </p:cTn>
                              </p:par>
                              <p:par>
                                <p:cTn id="570" presetID="5" presetClass="exit" presetSubtype="10" fill="hold" grpId="5" nodeType="withEffect">
                                  <p:stCondLst>
                                    <p:cond delay="0"/>
                                  </p:stCondLst>
                                  <p:iterate type="lt">
                                    <p:tmPct val="0"/>
                                  </p:iterate>
                                  <p:childTnLst>
                                    <p:animEffect transition="out" filter="checkerboard(across)">
                                      <p:cBhvr>
                                        <p:cTn id="571" dur="3000"/>
                                        <p:tgtEl>
                                          <p:spTgt spid="22"/>
                                        </p:tgtEl>
                                      </p:cBhvr>
                                    </p:animEffect>
                                    <p:set>
                                      <p:cBhvr>
                                        <p:cTn id="572" dur="1" fill="hold">
                                          <p:stCondLst>
                                            <p:cond delay="2999"/>
                                          </p:stCondLst>
                                        </p:cTn>
                                        <p:tgtEl>
                                          <p:spTgt spid="22"/>
                                        </p:tgtEl>
                                        <p:attrNameLst>
                                          <p:attrName>style.visibility</p:attrName>
                                        </p:attrNameLst>
                                      </p:cBhvr>
                                      <p:to>
                                        <p:strVal val="hidden"/>
                                      </p:to>
                                    </p:set>
                                  </p:childTnLst>
                                </p:cTn>
                              </p:par>
                              <p:par>
                                <p:cTn id="573" presetID="5" presetClass="exit" presetSubtype="10" fill="hold" grpId="5" nodeType="withEffect">
                                  <p:stCondLst>
                                    <p:cond delay="0"/>
                                  </p:stCondLst>
                                  <p:iterate type="lt">
                                    <p:tmPct val="0"/>
                                  </p:iterate>
                                  <p:childTnLst>
                                    <p:animEffect transition="out" filter="checkerboard(across)">
                                      <p:cBhvr>
                                        <p:cTn id="574" dur="3000"/>
                                        <p:tgtEl>
                                          <p:spTgt spid="23"/>
                                        </p:tgtEl>
                                      </p:cBhvr>
                                    </p:animEffect>
                                    <p:set>
                                      <p:cBhvr>
                                        <p:cTn id="575" dur="1" fill="hold">
                                          <p:stCondLst>
                                            <p:cond delay="2999"/>
                                          </p:stCondLst>
                                        </p:cTn>
                                        <p:tgtEl>
                                          <p:spTgt spid="23"/>
                                        </p:tgtEl>
                                        <p:attrNameLst>
                                          <p:attrName>style.visibility</p:attrName>
                                        </p:attrNameLst>
                                      </p:cBhvr>
                                      <p:to>
                                        <p:strVal val="hidden"/>
                                      </p:to>
                                    </p:set>
                                  </p:childTnLst>
                                </p:cTn>
                              </p:par>
                              <p:par>
                                <p:cTn id="576" presetID="5" presetClass="exit" presetSubtype="10" fill="hold" grpId="5" nodeType="withEffect">
                                  <p:stCondLst>
                                    <p:cond delay="0"/>
                                  </p:stCondLst>
                                  <p:iterate type="lt">
                                    <p:tmPct val="0"/>
                                  </p:iterate>
                                  <p:childTnLst>
                                    <p:animEffect transition="out" filter="checkerboard(across)">
                                      <p:cBhvr>
                                        <p:cTn id="577" dur="3000"/>
                                        <p:tgtEl>
                                          <p:spTgt spid="24"/>
                                        </p:tgtEl>
                                      </p:cBhvr>
                                    </p:animEffect>
                                    <p:set>
                                      <p:cBhvr>
                                        <p:cTn id="578" dur="1" fill="hold">
                                          <p:stCondLst>
                                            <p:cond delay="2999"/>
                                          </p:stCondLst>
                                        </p:cTn>
                                        <p:tgtEl>
                                          <p:spTgt spid="24"/>
                                        </p:tgtEl>
                                        <p:attrNameLst>
                                          <p:attrName>style.visibility</p:attrName>
                                        </p:attrNameLst>
                                      </p:cBhvr>
                                      <p:to>
                                        <p:strVal val="hidden"/>
                                      </p:to>
                                    </p:set>
                                  </p:childTnLst>
                                </p:cTn>
                              </p:par>
                              <p:par>
                                <p:cTn id="579" presetID="5" presetClass="exit" presetSubtype="10" fill="hold" grpId="5" nodeType="withEffect">
                                  <p:stCondLst>
                                    <p:cond delay="0"/>
                                  </p:stCondLst>
                                  <p:iterate type="lt">
                                    <p:tmPct val="0"/>
                                  </p:iterate>
                                  <p:childTnLst>
                                    <p:animEffect transition="out" filter="checkerboard(across)">
                                      <p:cBhvr>
                                        <p:cTn id="580" dur="3000"/>
                                        <p:tgtEl>
                                          <p:spTgt spid="25"/>
                                        </p:tgtEl>
                                      </p:cBhvr>
                                    </p:animEffect>
                                    <p:set>
                                      <p:cBhvr>
                                        <p:cTn id="581" dur="1" fill="hold">
                                          <p:stCondLst>
                                            <p:cond delay="2999"/>
                                          </p:stCondLst>
                                        </p:cTn>
                                        <p:tgtEl>
                                          <p:spTgt spid="25"/>
                                        </p:tgtEl>
                                        <p:attrNameLst>
                                          <p:attrName>style.visibility</p:attrName>
                                        </p:attrNameLst>
                                      </p:cBhvr>
                                      <p:to>
                                        <p:strVal val="hidden"/>
                                      </p:to>
                                    </p:set>
                                  </p:childTnLst>
                                </p:cTn>
                              </p:par>
                              <p:par>
                                <p:cTn id="582" presetID="5" presetClass="exit" presetSubtype="10" fill="hold" grpId="5" nodeType="withEffect">
                                  <p:stCondLst>
                                    <p:cond delay="0"/>
                                  </p:stCondLst>
                                  <p:iterate type="lt">
                                    <p:tmPct val="0"/>
                                  </p:iterate>
                                  <p:childTnLst>
                                    <p:animEffect transition="out" filter="checkerboard(across)">
                                      <p:cBhvr>
                                        <p:cTn id="583" dur="3000"/>
                                        <p:tgtEl>
                                          <p:spTgt spid="26"/>
                                        </p:tgtEl>
                                      </p:cBhvr>
                                    </p:animEffect>
                                    <p:set>
                                      <p:cBhvr>
                                        <p:cTn id="584" dur="1" fill="hold">
                                          <p:stCondLst>
                                            <p:cond delay="2999"/>
                                          </p:stCondLst>
                                        </p:cTn>
                                        <p:tgtEl>
                                          <p:spTgt spid="26"/>
                                        </p:tgtEl>
                                        <p:attrNameLst>
                                          <p:attrName>style.visibility</p:attrName>
                                        </p:attrNameLst>
                                      </p:cBhvr>
                                      <p:to>
                                        <p:strVal val="hidden"/>
                                      </p:to>
                                    </p:set>
                                  </p:childTnLst>
                                </p:cTn>
                              </p:par>
                              <p:par>
                                <p:cTn id="585" presetID="23" presetClass="entr" presetSubtype="288" fill="hold" nodeType="withEffect">
                                  <p:stCondLst>
                                    <p:cond delay="0"/>
                                  </p:stCondLst>
                                  <p:childTnLst>
                                    <p:set>
                                      <p:cBhvr>
                                        <p:cTn id="586" dur="1" fill="hold">
                                          <p:stCondLst>
                                            <p:cond delay="0"/>
                                          </p:stCondLst>
                                        </p:cTn>
                                        <p:tgtEl>
                                          <p:spTgt spid="2"/>
                                        </p:tgtEl>
                                        <p:attrNameLst>
                                          <p:attrName>style.visibility</p:attrName>
                                        </p:attrNameLst>
                                      </p:cBhvr>
                                      <p:to>
                                        <p:strVal val="visible"/>
                                      </p:to>
                                    </p:set>
                                    <p:anim calcmode="lin" valueType="num">
                                      <p:cBhvr>
                                        <p:cTn id="587" dur="3000" fill="hold"/>
                                        <p:tgtEl>
                                          <p:spTgt spid="2"/>
                                        </p:tgtEl>
                                        <p:attrNameLst>
                                          <p:attrName>ppt_w</p:attrName>
                                        </p:attrNameLst>
                                      </p:cBhvr>
                                      <p:tavLst>
                                        <p:tav tm="0">
                                          <p:val>
                                            <p:strVal val="4/3*#ppt_w"/>
                                          </p:val>
                                        </p:tav>
                                        <p:tav tm="100000">
                                          <p:val>
                                            <p:strVal val="#ppt_w"/>
                                          </p:val>
                                        </p:tav>
                                      </p:tavLst>
                                    </p:anim>
                                    <p:anim calcmode="lin" valueType="num">
                                      <p:cBhvr>
                                        <p:cTn id="588" dur="3000" fill="hold"/>
                                        <p:tgtEl>
                                          <p:spTgt spid="2"/>
                                        </p:tgtEl>
                                        <p:attrNameLst>
                                          <p:attrName>ppt_h</p:attrName>
                                        </p:attrNameLst>
                                      </p:cBhvr>
                                      <p:tavLst>
                                        <p:tav tm="0">
                                          <p:val>
                                            <p:strVal val="4/3*#ppt_h"/>
                                          </p:val>
                                        </p:tav>
                                        <p:tav tm="100000">
                                          <p:val>
                                            <p:strVal val="#ppt_h"/>
                                          </p:val>
                                        </p:tav>
                                      </p:tavLst>
                                    </p:anim>
                                  </p:childTnLst>
                                </p:cTn>
                              </p:par>
                              <p:par>
                                <p:cTn id="589" presetID="16" presetClass="entr" presetSubtype="37" fill="hold" nodeType="withEffect">
                                  <p:stCondLst>
                                    <p:cond delay="0"/>
                                  </p:stCondLst>
                                  <p:childTnLst>
                                    <p:set>
                                      <p:cBhvr>
                                        <p:cTn id="590" dur="1" fill="hold">
                                          <p:stCondLst>
                                            <p:cond delay="0"/>
                                          </p:stCondLst>
                                        </p:cTn>
                                        <p:tgtEl>
                                          <p:spTgt spid="2"/>
                                        </p:tgtEl>
                                        <p:attrNameLst>
                                          <p:attrName>style.visibility</p:attrName>
                                        </p:attrNameLst>
                                      </p:cBhvr>
                                      <p:to>
                                        <p:strVal val="visible"/>
                                      </p:to>
                                    </p:set>
                                    <p:animEffect transition="in" filter="barn(outVertical)">
                                      <p:cBhvr>
                                        <p:cTn id="59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allpapers-room_com___snow_covered_husky_by_travisfish_1920x12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3349274" flipV="1">
            <a:off x="-311387" y="2556720"/>
            <a:ext cx="6183718" cy="131980"/>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7452514">
            <a:off x="3186207" y="2482831"/>
            <a:ext cx="6200607" cy="103840"/>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4036008">
            <a:off x="799716" y="2489646"/>
            <a:ext cx="5480261" cy="144601"/>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6718118">
            <a:off x="2890588" y="2428380"/>
            <a:ext cx="5462653" cy="136293"/>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068883" flipV="1">
            <a:off x="3081948" y="2488648"/>
            <a:ext cx="5709988" cy="129852"/>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3719052">
            <a:off x="306666" y="2494275"/>
            <a:ext cx="5733042" cy="125542"/>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4550680" flipV="1">
            <a:off x="1264021" y="2497969"/>
            <a:ext cx="5318968" cy="144043"/>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237414">
            <a:off x="1995821" y="2392836"/>
            <a:ext cx="4985432" cy="148501"/>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4920458">
            <a:off x="1640752" y="2464274"/>
            <a:ext cx="5138464" cy="124625"/>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6332863">
            <a:off x="2557595" y="2500006"/>
            <a:ext cx="5433992" cy="156796"/>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598467">
            <a:off x="2318564" y="2350154"/>
            <a:ext cx="4904115" cy="142642"/>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949232">
            <a:off x="2390928" y="2516798"/>
            <a:ext cx="5214375" cy="141054"/>
          </a:xfrm>
          <a:prstGeom prst="rect">
            <a:avLst/>
          </a:prstGeom>
          <a:gradFill flip="none" rotWithShape="1">
            <a:gsLst>
              <a:gs pos="0">
                <a:schemeClr val="tx1"/>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fmla="#ppt_w*sin(2.5*pi*$)">
                                          <p:val>
                                            <p:fltVal val="0"/>
                                          </p:val>
                                        </p:tav>
                                        <p:tav tm="100000">
                                          <p:val>
                                            <p:fltVal val="1"/>
                                          </p:val>
                                        </p:tav>
                                      </p:tavLst>
                                    </p:anim>
                                    <p:anim calcmode="lin" valueType="num">
                                      <p:cBhvr>
                                        <p:cTn id="59" dur="3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0" fill="hold"/>
                                        <p:tgtEl>
                                          <p:spTgt spid="5"/>
                                        </p:tgtEl>
                                        <p:attrNameLst>
                                          <p:attrName>ppt_w</p:attrName>
                                        </p:attrNameLst>
                                      </p:cBhvr>
                                      <p:tavLst>
                                        <p:tav tm="0" fmla="#ppt_w*sin(2.5*pi*$)">
                                          <p:val>
                                            <p:fltVal val="0"/>
                                          </p:val>
                                        </p:tav>
                                        <p:tav tm="100000">
                                          <p:val>
                                            <p:fltVal val="1"/>
                                          </p:val>
                                        </p:tav>
                                      </p:tavLst>
                                    </p:anim>
                                    <p:anim calcmode="lin" valueType="num">
                                      <p:cBhvr>
                                        <p:cTn id="67" dur="3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fmla="#ppt_w*sin(2.5*pi*$)">
                                          <p:val>
                                            <p:fltVal val="0"/>
                                          </p:val>
                                        </p:tav>
                                        <p:tav tm="100000">
                                          <p:val>
                                            <p:fltVal val="1"/>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fmla="#ppt_w*sin(2.5*pi*$)">
                                          <p:val>
                                            <p:fltVal val="0"/>
                                          </p:val>
                                        </p:tav>
                                        <p:tav tm="100000">
                                          <p:val>
                                            <p:fltVal val="1"/>
                                          </p:val>
                                        </p:tav>
                                      </p:tavLst>
                                    </p:anim>
                                    <p:anim calcmode="lin" valueType="num">
                                      <p:cBhvr>
                                        <p:cTn id="83" dur="3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fmla="#ppt_w*sin(2.5*pi*$)">
                                          <p:val>
                                            <p:fltVal val="0"/>
                                          </p:val>
                                        </p:tav>
                                        <p:tav tm="100000">
                                          <p:val>
                                            <p:fltVal val="1"/>
                                          </p:val>
                                        </p:tav>
                                      </p:tavLst>
                                    </p:anim>
                                    <p:anim calcmode="lin" valueType="num">
                                      <p:cBhvr>
                                        <p:cTn id="95" dur="3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fmla="#ppt_w*sin(2.5*pi*$)">
                                          <p:val>
                                            <p:fltVal val="0"/>
                                          </p:val>
                                        </p:tav>
                                        <p:tav tm="100000">
                                          <p:val>
                                            <p:fltVal val="1"/>
                                          </p:val>
                                        </p:tav>
                                      </p:tavLst>
                                    </p:anim>
                                    <p:anim calcmode="lin" valueType="num">
                                      <p:cBhvr>
                                        <p:cTn id="99" dur="3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fmla="#ppt_w*sin(2.5*pi*$)">
                                          <p:val>
                                            <p:fltVal val="0"/>
                                          </p:val>
                                        </p:tav>
                                        <p:tav tm="100000">
                                          <p:val>
                                            <p:fltVal val="1"/>
                                          </p:val>
                                        </p:tav>
                                      </p:tavLst>
                                    </p:anim>
                                    <p:anim calcmode="lin" valueType="num">
                                      <p:cBhvr>
                                        <p:cTn id="103" dur="3000" fill="hold"/>
                                        <p:tgtEl>
                                          <p:spTgt spid="14"/>
                                        </p:tgtEl>
                                        <p:attrNameLst>
                                          <p:attrName>ppt_h</p:attrName>
                                        </p:attrNameLst>
                                      </p:cBhvr>
                                      <p:tavLst>
                                        <p:tav tm="0">
                                          <p:val>
                                            <p:strVal val="#ppt_h"/>
                                          </p:val>
                                        </p:tav>
                                        <p:tav tm="100000">
                                          <p:val>
                                            <p:strVal val="#ppt_h"/>
                                          </p:val>
                                        </p:tav>
                                      </p:tavLst>
                                    </p:anim>
                                  </p:childTnLst>
                                </p:cTn>
                              </p:par>
                            </p:childTnLst>
                          </p:cTn>
                        </p:par>
                        <p:par>
                          <p:cTn id="104" fill="hold">
                            <p:stCondLst>
                              <p:cond delay="3000"/>
                            </p:stCondLst>
                            <p:childTnLst>
                              <p:par>
                                <p:cTn id="105" presetID="2" presetClass="exit" presetSubtype="4" fill="hold" grpId="2" nodeType="after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ppt_x"/>
                                          </p:val>
                                        </p:tav>
                                      </p:tavLst>
                                    </p:anim>
                                    <p:anim calcmode="lin" valueType="num">
                                      <p:cBhvr additive="base">
                                        <p:cTn id="107" dur="3000"/>
                                        <p:tgtEl>
                                          <p:spTgt spid="3"/>
                                        </p:tgtEl>
                                        <p:attrNameLst>
                                          <p:attrName>ppt_y</p:attrName>
                                        </p:attrNameLst>
                                      </p:cBhvr>
                                      <p:tavLst>
                                        <p:tav tm="0">
                                          <p:val>
                                            <p:strVal val="ppt_y"/>
                                          </p:val>
                                        </p:tav>
                                        <p:tav tm="100000">
                                          <p:val>
                                            <p:strVal val="1+ppt_h/2"/>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4" fill="hold" grpId="2"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ppt_x"/>
                                          </p:val>
                                        </p:tav>
                                      </p:tavLst>
                                    </p:anim>
                                    <p:anim calcmode="lin" valueType="num">
                                      <p:cBhvr additive="base">
                                        <p:cTn id="111" dur="3000"/>
                                        <p:tgtEl>
                                          <p:spTgt spid="4"/>
                                        </p:tgtEl>
                                        <p:attrNameLst>
                                          <p:attrName>ppt_y</p:attrName>
                                        </p:attrNameLst>
                                      </p:cBhvr>
                                      <p:tavLst>
                                        <p:tav tm="0">
                                          <p:val>
                                            <p:strVal val="ppt_y"/>
                                          </p:val>
                                        </p:tav>
                                        <p:tav tm="100000">
                                          <p:val>
                                            <p:strVal val="1+ppt_h/2"/>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4" fill="hold" grpId="2"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ppt_x"/>
                                          </p:val>
                                        </p:tav>
                                      </p:tavLst>
                                    </p:anim>
                                    <p:anim calcmode="lin" valueType="num">
                                      <p:cBhvr additive="base">
                                        <p:cTn id="115" dur="3000"/>
                                        <p:tgtEl>
                                          <p:spTgt spid="5"/>
                                        </p:tgtEl>
                                        <p:attrNameLst>
                                          <p:attrName>ppt_y</p:attrName>
                                        </p:attrNameLst>
                                      </p:cBhvr>
                                      <p:tavLst>
                                        <p:tav tm="0">
                                          <p:val>
                                            <p:strVal val="ppt_y"/>
                                          </p:val>
                                        </p:tav>
                                        <p:tav tm="100000">
                                          <p:val>
                                            <p:strVal val="1+ppt_h/2"/>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ppt_x"/>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ppt_x"/>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ppt_x"/>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1+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ppt_x"/>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4"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ppt_x"/>
                                          </p:val>
                                        </p:tav>
                                      </p:tavLst>
                                    </p:anim>
                                    <p:anim calcmode="lin" valueType="num">
                                      <p:cBhvr additive="base">
                                        <p:cTn id="139" dur="3000"/>
                                        <p:tgtEl>
                                          <p:spTgt spid="11"/>
                                        </p:tgtEl>
                                        <p:attrNameLst>
                                          <p:attrName>ppt_y</p:attrName>
                                        </p:attrNameLst>
                                      </p:cBhvr>
                                      <p:tavLst>
                                        <p:tav tm="0">
                                          <p:val>
                                            <p:strVal val="ppt_y"/>
                                          </p:val>
                                        </p:tav>
                                        <p:tav tm="100000">
                                          <p:val>
                                            <p:strVal val="1+ppt_h/2"/>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ppt_x"/>
                                          </p:val>
                                        </p:tav>
                                      </p:tavLst>
                                    </p:anim>
                                    <p:anim calcmode="lin" valueType="num">
                                      <p:cBhvr additive="base">
                                        <p:cTn id="143" dur="3000"/>
                                        <p:tgtEl>
                                          <p:spTgt spid="12"/>
                                        </p:tgtEl>
                                        <p:attrNameLst>
                                          <p:attrName>ppt_y</p:attrName>
                                        </p:attrNameLst>
                                      </p:cBhvr>
                                      <p:tavLst>
                                        <p:tav tm="0">
                                          <p:val>
                                            <p:strVal val="ppt_y"/>
                                          </p:val>
                                        </p:tav>
                                        <p:tav tm="100000">
                                          <p:val>
                                            <p:strVal val="1+ppt_h/2"/>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ppt_x"/>
                                          </p:val>
                                        </p:tav>
                                      </p:tavLst>
                                    </p:anim>
                                    <p:anim calcmode="lin" valueType="num">
                                      <p:cBhvr additive="base">
                                        <p:cTn id="147" dur="3000"/>
                                        <p:tgtEl>
                                          <p:spTgt spid="13"/>
                                        </p:tgtEl>
                                        <p:attrNameLst>
                                          <p:attrName>ppt_y</p:attrName>
                                        </p:attrNameLst>
                                      </p:cBhvr>
                                      <p:tavLst>
                                        <p:tav tm="0">
                                          <p:val>
                                            <p:strVal val="ppt_y"/>
                                          </p:val>
                                        </p:tav>
                                        <p:tav tm="100000">
                                          <p:val>
                                            <p:strVal val="1+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ppt_x"/>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19" presetClass="exit" presetSubtype="10" fill="hold" grpId="3" nodeType="withEffect">
                                  <p:stCondLst>
                                    <p:cond delay="0"/>
                                  </p:stCondLst>
                                  <p:childTnLst>
                                    <p:anim calcmode="lin" valueType="num">
                                      <p:cBhvr>
                                        <p:cTn id="154" dur="3000"/>
                                        <p:tgtEl>
                                          <p:spTgt spid="3"/>
                                        </p:tgtEl>
                                        <p:attrNameLst>
                                          <p:attrName>ppt_h</p:attrName>
                                        </p:attrNameLst>
                                      </p:cBhvr>
                                      <p:tavLst>
                                        <p:tav tm="0">
                                          <p:val>
                                            <p:strVal val="ppt_h"/>
                                          </p:val>
                                        </p:tav>
                                        <p:tav tm="100000">
                                          <p:val>
                                            <p:strVal val="ppt_h"/>
                                          </p:val>
                                        </p:tav>
                                      </p:tavLst>
                                    </p:anim>
                                    <p:anim calcmode="lin" valueType="num">
                                      <p:cBhvr>
                                        <p:cTn id="155"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3"/>
                                        </p:tgtEl>
                                        <p:attrNameLst>
                                          <p:attrName>style.visibility</p:attrName>
                                        </p:attrNameLst>
                                      </p:cBhvr>
                                      <p:to>
                                        <p:strVal val="hidden"/>
                                      </p:to>
                                    </p:set>
                                  </p:childTnLst>
                                </p:cTn>
                              </p:par>
                              <p:par>
                                <p:cTn id="157" presetID="19" presetClass="exit" presetSubtype="10" fill="hold" grpId="3" nodeType="withEffect">
                                  <p:stCondLst>
                                    <p:cond delay="0"/>
                                  </p:stCondLst>
                                  <p:childTnLst>
                                    <p:anim calcmode="lin" valueType="num">
                                      <p:cBhvr>
                                        <p:cTn id="158" dur="3000"/>
                                        <p:tgtEl>
                                          <p:spTgt spid="4"/>
                                        </p:tgtEl>
                                        <p:attrNameLst>
                                          <p:attrName>ppt_h</p:attrName>
                                        </p:attrNameLst>
                                      </p:cBhvr>
                                      <p:tavLst>
                                        <p:tav tm="0">
                                          <p:val>
                                            <p:strVal val="ppt_h"/>
                                          </p:val>
                                        </p:tav>
                                        <p:tav tm="100000">
                                          <p:val>
                                            <p:strVal val="ppt_h"/>
                                          </p:val>
                                        </p:tav>
                                      </p:tavLst>
                                    </p:anim>
                                    <p:anim calcmode="lin" valueType="num">
                                      <p:cBhvr>
                                        <p:cTn id="159"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4"/>
                                        </p:tgtEl>
                                        <p:attrNameLst>
                                          <p:attrName>style.visibility</p:attrName>
                                        </p:attrNameLst>
                                      </p:cBhvr>
                                      <p:to>
                                        <p:strVal val="hidden"/>
                                      </p:to>
                                    </p:set>
                                  </p:childTnLst>
                                </p:cTn>
                              </p:par>
                              <p:par>
                                <p:cTn id="161" presetID="19" presetClass="exit" presetSubtype="10" fill="hold" grpId="3" nodeType="withEffect">
                                  <p:stCondLst>
                                    <p:cond delay="0"/>
                                  </p:stCondLst>
                                  <p:childTnLst>
                                    <p:anim calcmode="lin" valueType="num">
                                      <p:cBhvr>
                                        <p:cTn id="162" dur="3000"/>
                                        <p:tgtEl>
                                          <p:spTgt spid="5"/>
                                        </p:tgtEl>
                                        <p:attrNameLst>
                                          <p:attrName>ppt_h</p:attrName>
                                        </p:attrNameLst>
                                      </p:cBhvr>
                                      <p:tavLst>
                                        <p:tav tm="0">
                                          <p:val>
                                            <p:strVal val="ppt_h"/>
                                          </p:val>
                                        </p:tav>
                                        <p:tav tm="100000">
                                          <p:val>
                                            <p:strVal val="ppt_h"/>
                                          </p:val>
                                        </p:tav>
                                      </p:tavLst>
                                    </p:anim>
                                    <p:anim calcmode="lin" valueType="num">
                                      <p:cBhvr>
                                        <p:cTn id="16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19" presetClass="exit" presetSubtype="10" fill="hold" grpId="3" nodeType="withEffect">
                                  <p:stCondLst>
                                    <p:cond delay="0"/>
                                  </p:stCondLst>
                                  <p:childTnLst>
                                    <p:anim calcmode="lin" valueType="num">
                                      <p:cBhvr>
                                        <p:cTn id="166" dur="3000"/>
                                        <p:tgtEl>
                                          <p:spTgt spid="6"/>
                                        </p:tgtEl>
                                        <p:attrNameLst>
                                          <p:attrName>ppt_h</p:attrName>
                                        </p:attrNameLst>
                                      </p:cBhvr>
                                      <p:tavLst>
                                        <p:tav tm="0">
                                          <p:val>
                                            <p:strVal val="ppt_h"/>
                                          </p:val>
                                        </p:tav>
                                        <p:tav tm="100000">
                                          <p:val>
                                            <p:strVal val="ppt_h"/>
                                          </p:val>
                                        </p:tav>
                                      </p:tavLst>
                                    </p:anim>
                                    <p:anim calcmode="lin" valueType="num">
                                      <p:cBhvr>
                                        <p:cTn id="16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2999"/>
                                          </p:stCondLst>
                                        </p:cTn>
                                        <p:tgtEl>
                                          <p:spTgt spid="6"/>
                                        </p:tgtEl>
                                        <p:attrNameLst>
                                          <p:attrName>style.visibility</p:attrName>
                                        </p:attrNameLst>
                                      </p:cBhvr>
                                      <p:to>
                                        <p:strVal val="hidden"/>
                                      </p:to>
                                    </p:set>
                                  </p:childTnLst>
                                </p:cTn>
                              </p:par>
                              <p:par>
                                <p:cTn id="169" presetID="19" presetClass="exit" presetSubtype="10" fill="hold" grpId="3" nodeType="withEffect">
                                  <p:stCondLst>
                                    <p:cond delay="0"/>
                                  </p:stCondLst>
                                  <p:childTnLst>
                                    <p:anim calcmode="lin" valueType="num">
                                      <p:cBhvr>
                                        <p:cTn id="170" dur="3000"/>
                                        <p:tgtEl>
                                          <p:spTgt spid="7"/>
                                        </p:tgtEl>
                                        <p:attrNameLst>
                                          <p:attrName>ppt_h</p:attrName>
                                        </p:attrNameLst>
                                      </p:cBhvr>
                                      <p:tavLst>
                                        <p:tav tm="0">
                                          <p:val>
                                            <p:strVal val="ppt_h"/>
                                          </p:val>
                                        </p:tav>
                                        <p:tav tm="100000">
                                          <p:val>
                                            <p:strVal val="ppt_h"/>
                                          </p:val>
                                        </p:tav>
                                      </p:tavLst>
                                    </p:anim>
                                    <p:anim calcmode="lin" valueType="num">
                                      <p:cBhvr>
                                        <p:cTn id="17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2999"/>
                                          </p:stCondLst>
                                        </p:cTn>
                                        <p:tgtEl>
                                          <p:spTgt spid="7"/>
                                        </p:tgtEl>
                                        <p:attrNameLst>
                                          <p:attrName>style.visibility</p:attrName>
                                        </p:attrNameLst>
                                      </p:cBhvr>
                                      <p:to>
                                        <p:strVal val="hidden"/>
                                      </p:to>
                                    </p:set>
                                  </p:childTnLst>
                                </p:cTn>
                              </p:par>
                              <p:par>
                                <p:cTn id="173" presetID="19" presetClass="exit" presetSubtype="10" fill="hold" grpId="3" nodeType="withEffect">
                                  <p:stCondLst>
                                    <p:cond delay="0"/>
                                  </p:stCondLst>
                                  <p:childTnLst>
                                    <p:anim calcmode="lin" valueType="num">
                                      <p:cBhvr>
                                        <p:cTn id="174" dur="3000"/>
                                        <p:tgtEl>
                                          <p:spTgt spid="8"/>
                                        </p:tgtEl>
                                        <p:attrNameLst>
                                          <p:attrName>ppt_h</p:attrName>
                                        </p:attrNameLst>
                                      </p:cBhvr>
                                      <p:tavLst>
                                        <p:tav tm="0">
                                          <p:val>
                                            <p:strVal val="ppt_h"/>
                                          </p:val>
                                        </p:tav>
                                        <p:tav tm="100000">
                                          <p:val>
                                            <p:strVal val="ppt_h"/>
                                          </p:val>
                                        </p:tav>
                                      </p:tavLst>
                                    </p:anim>
                                    <p:anim calcmode="lin" valueType="num">
                                      <p:cBhvr>
                                        <p:cTn id="17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8"/>
                                        </p:tgtEl>
                                        <p:attrNameLst>
                                          <p:attrName>style.visibility</p:attrName>
                                        </p:attrNameLst>
                                      </p:cBhvr>
                                      <p:to>
                                        <p:strVal val="hidden"/>
                                      </p:to>
                                    </p:set>
                                  </p:childTnLst>
                                </p:cTn>
                              </p:par>
                              <p:par>
                                <p:cTn id="177" presetID="19" presetClass="exit" presetSubtype="10" fill="hold" grpId="3" nodeType="withEffect">
                                  <p:stCondLst>
                                    <p:cond delay="0"/>
                                  </p:stCondLst>
                                  <p:childTnLst>
                                    <p:anim calcmode="lin" valueType="num">
                                      <p:cBhvr>
                                        <p:cTn id="178" dur="3000"/>
                                        <p:tgtEl>
                                          <p:spTgt spid="9"/>
                                        </p:tgtEl>
                                        <p:attrNameLst>
                                          <p:attrName>ppt_h</p:attrName>
                                        </p:attrNameLst>
                                      </p:cBhvr>
                                      <p:tavLst>
                                        <p:tav tm="0">
                                          <p:val>
                                            <p:strVal val="ppt_h"/>
                                          </p:val>
                                        </p:tav>
                                        <p:tav tm="100000">
                                          <p:val>
                                            <p:strVal val="ppt_h"/>
                                          </p:val>
                                        </p:tav>
                                      </p:tavLst>
                                    </p:anim>
                                    <p:anim calcmode="lin" valueType="num">
                                      <p:cBhvr>
                                        <p:cTn id="17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9"/>
                                        </p:tgtEl>
                                        <p:attrNameLst>
                                          <p:attrName>style.visibility</p:attrName>
                                        </p:attrNameLst>
                                      </p:cBhvr>
                                      <p:to>
                                        <p:strVal val="hidden"/>
                                      </p:to>
                                    </p:set>
                                  </p:childTnLst>
                                </p:cTn>
                              </p:par>
                              <p:par>
                                <p:cTn id="181" presetID="19" presetClass="exit" presetSubtype="10" fill="hold" grpId="3" nodeType="withEffect">
                                  <p:stCondLst>
                                    <p:cond delay="0"/>
                                  </p:stCondLst>
                                  <p:childTnLst>
                                    <p:anim calcmode="lin" valueType="num">
                                      <p:cBhvr>
                                        <p:cTn id="182" dur="3000"/>
                                        <p:tgtEl>
                                          <p:spTgt spid="10"/>
                                        </p:tgtEl>
                                        <p:attrNameLst>
                                          <p:attrName>ppt_h</p:attrName>
                                        </p:attrNameLst>
                                      </p:cBhvr>
                                      <p:tavLst>
                                        <p:tav tm="0">
                                          <p:val>
                                            <p:strVal val="ppt_h"/>
                                          </p:val>
                                        </p:tav>
                                        <p:tav tm="100000">
                                          <p:val>
                                            <p:strVal val="ppt_h"/>
                                          </p:val>
                                        </p:tav>
                                      </p:tavLst>
                                    </p:anim>
                                    <p:anim calcmode="lin" valueType="num">
                                      <p:cBhvr>
                                        <p:cTn id="18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0"/>
                                        </p:tgtEl>
                                        <p:attrNameLst>
                                          <p:attrName>style.visibility</p:attrName>
                                        </p:attrNameLst>
                                      </p:cBhvr>
                                      <p:to>
                                        <p:strVal val="hidden"/>
                                      </p:to>
                                    </p:set>
                                  </p:childTnLst>
                                </p:cTn>
                              </p:par>
                              <p:par>
                                <p:cTn id="185" presetID="19" presetClass="exit" presetSubtype="10" fill="hold" grpId="3" nodeType="withEffect">
                                  <p:stCondLst>
                                    <p:cond delay="0"/>
                                  </p:stCondLst>
                                  <p:childTnLst>
                                    <p:anim calcmode="lin" valueType="num">
                                      <p:cBhvr>
                                        <p:cTn id="186" dur="3000"/>
                                        <p:tgtEl>
                                          <p:spTgt spid="11"/>
                                        </p:tgtEl>
                                        <p:attrNameLst>
                                          <p:attrName>ppt_h</p:attrName>
                                        </p:attrNameLst>
                                      </p:cBhvr>
                                      <p:tavLst>
                                        <p:tav tm="0">
                                          <p:val>
                                            <p:strVal val="ppt_h"/>
                                          </p:val>
                                        </p:tav>
                                        <p:tav tm="100000">
                                          <p:val>
                                            <p:strVal val="ppt_h"/>
                                          </p:val>
                                        </p:tav>
                                      </p:tavLst>
                                    </p:anim>
                                    <p:anim calcmode="lin" valueType="num">
                                      <p:cBhvr>
                                        <p:cTn id="18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2999"/>
                                          </p:stCondLst>
                                        </p:cTn>
                                        <p:tgtEl>
                                          <p:spTgt spid="11"/>
                                        </p:tgtEl>
                                        <p:attrNameLst>
                                          <p:attrName>style.visibility</p:attrName>
                                        </p:attrNameLst>
                                      </p:cBhvr>
                                      <p:to>
                                        <p:strVal val="hidden"/>
                                      </p:to>
                                    </p:set>
                                  </p:childTnLst>
                                </p:cTn>
                              </p:par>
                              <p:par>
                                <p:cTn id="189" presetID="19" presetClass="exit" presetSubtype="10" fill="hold" grpId="3" nodeType="withEffect">
                                  <p:stCondLst>
                                    <p:cond delay="0"/>
                                  </p:stCondLst>
                                  <p:childTnLst>
                                    <p:anim calcmode="lin" valueType="num">
                                      <p:cBhvr>
                                        <p:cTn id="190" dur="3000"/>
                                        <p:tgtEl>
                                          <p:spTgt spid="12"/>
                                        </p:tgtEl>
                                        <p:attrNameLst>
                                          <p:attrName>ppt_h</p:attrName>
                                        </p:attrNameLst>
                                      </p:cBhvr>
                                      <p:tavLst>
                                        <p:tav tm="0">
                                          <p:val>
                                            <p:strVal val="ppt_h"/>
                                          </p:val>
                                        </p:tav>
                                        <p:tav tm="100000">
                                          <p:val>
                                            <p:strVal val="ppt_h"/>
                                          </p:val>
                                        </p:tav>
                                      </p:tavLst>
                                    </p:anim>
                                    <p:anim calcmode="lin" valueType="num">
                                      <p:cBhvr>
                                        <p:cTn id="19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12"/>
                                        </p:tgtEl>
                                        <p:attrNameLst>
                                          <p:attrName>style.visibility</p:attrName>
                                        </p:attrNameLst>
                                      </p:cBhvr>
                                      <p:to>
                                        <p:strVal val="hidden"/>
                                      </p:to>
                                    </p:set>
                                  </p:childTnLst>
                                </p:cTn>
                              </p:par>
                              <p:par>
                                <p:cTn id="193" presetID="19" presetClass="exit" presetSubtype="10" fill="hold" grpId="3" nodeType="withEffect">
                                  <p:stCondLst>
                                    <p:cond delay="0"/>
                                  </p:stCondLst>
                                  <p:childTnLst>
                                    <p:anim calcmode="lin" valueType="num">
                                      <p:cBhvr>
                                        <p:cTn id="194" dur="3000"/>
                                        <p:tgtEl>
                                          <p:spTgt spid="13"/>
                                        </p:tgtEl>
                                        <p:attrNameLst>
                                          <p:attrName>ppt_h</p:attrName>
                                        </p:attrNameLst>
                                      </p:cBhvr>
                                      <p:tavLst>
                                        <p:tav tm="0">
                                          <p:val>
                                            <p:strVal val="ppt_h"/>
                                          </p:val>
                                        </p:tav>
                                        <p:tav tm="100000">
                                          <p:val>
                                            <p:strVal val="ppt_h"/>
                                          </p:val>
                                        </p:tav>
                                      </p:tavLst>
                                    </p:anim>
                                    <p:anim calcmode="lin" valueType="num">
                                      <p:cBhvr>
                                        <p:cTn id="195"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13"/>
                                        </p:tgtEl>
                                        <p:attrNameLst>
                                          <p:attrName>style.visibility</p:attrName>
                                        </p:attrNameLst>
                                      </p:cBhvr>
                                      <p:to>
                                        <p:strVal val="hidden"/>
                                      </p:to>
                                    </p:set>
                                  </p:childTnLst>
                                </p:cTn>
                              </p:par>
                              <p:par>
                                <p:cTn id="197" presetID="19" presetClass="exit" presetSubtype="10" fill="hold" grpId="3" nodeType="withEffect">
                                  <p:stCondLst>
                                    <p:cond delay="0"/>
                                  </p:stCondLst>
                                  <p:childTnLst>
                                    <p:anim calcmode="lin" valueType="num">
                                      <p:cBhvr>
                                        <p:cTn id="198" dur="3000"/>
                                        <p:tgtEl>
                                          <p:spTgt spid="14"/>
                                        </p:tgtEl>
                                        <p:attrNameLst>
                                          <p:attrName>ppt_h</p:attrName>
                                        </p:attrNameLst>
                                      </p:cBhvr>
                                      <p:tavLst>
                                        <p:tav tm="0">
                                          <p:val>
                                            <p:strVal val="ppt_h"/>
                                          </p:val>
                                        </p:tav>
                                        <p:tav tm="100000">
                                          <p:val>
                                            <p:strVal val="ppt_h"/>
                                          </p:val>
                                        </p:tav>
                                      </p:tavLst>
                                    </p:anim>
                                    <p:anim calcmode="lin" valueType="num">
                                      <p:cBhvr>
                                        <p:cTn id="19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14"/>
                                        </p:tgtEl>
                                        <p:attrNameLst>
                                          <p:attrName>style.visibility</p:attrName>
                                        </p:attrNameLst>
                                      </p:cBhvr>
                                      <p:to>
                                        <p:strVal val="hidden"/>
                                      </p:to>
                                    </p:set>
                                  </p:childTnLst>
                                </p:cTn>
                              </p:par>
                              <p:par>
                                <p:cTn id="201" presetID="17" presetClass="entr" presetSubtype="1"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ppt_x</p:attrName>
                                        </p:attrNameLst>
                                      </p:cBhvr>
                                      <p:tavLst>
                                        <p:tav tm="0">
                                          <p:val>
                                            <p:strVal val="#ppt_x"/>
                                          </p:val>
                                        </p:tav>
                                        <p:tav tm="100000">
                                          <p:val>
                                            <p:strVal val="#ppt_x"/>
                                          </p:val>
                                        </p:tav>
                                      </p:tavLst>
                                    </p:anim>
                                    <p:anim calcmode="lin" valueType="num">
                                      <p:cBhvr>
                                        <p:cTn id="204" dur="3000" fill="hold"/>
                                        <p:tgtEl>
                                          <p:spTgt spid="2"/>
                                        </p:tgtEl>
                                        <p:attrNameLst>
                                          <p:attrName>ppt_y</p:attrName>
                                        </p:attrNameLst>
                                      </p:cBhvr>
                                      <p:tavLst>
                                        <p:tav tm="0">
                                          <p:val>
                                            <p:strVal val="#ppt_y-#ppt_h/2"/>
                                          </p:val>
                                        </p:tav>
                                        <p:tav tm="100000">
                                          <p:val>
                                            <p:strVal val="#ppt_y"/>
                                          </p:val>
                                        </p:tav>
                                      </p:tavLst>
                                    </p:anim>
                                    <p:anim calcmode="lin" valueType="num">
                                      <p:cBhvr>
                                        <p:cTn id="205" dur="3000" fill="hold"/>
                                        <p:tgtEl>
                                          <p:spTgt spid="2"/>
                                        </p:tgtEl>
                                        <p:attrNameLst>
                                          <p:attrName>ppt_w</p:attrName>
                                        </p:attrNameLst>
                                      </p:cBhvr>
                                      <p:tavLst>
                                        <p:tav tm="0">
                                          <p:val>
                                            <p:strVal val="#ppt_w"/>
                                          </p:val>
                                        </p:tav>
                                        <p:tav tm="100000">
                                          <p:val>
                                            <p:strVal val="#ppt_w"/>
                                          </p:val>
                                        </p:tav>
                                      </p:tavLst>
                                    </p:anim>
                                    <p:anim calcmode="lin" valueType="num">
                                      <p:cBhvr>
                                        <p:cTn id="20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5400000">
            <a:off x="3652245" y="-1937765"/>
            <a:ext cx="1768073" cy="5643602"/>
          </a:xfrm>
          <a:prstGeom prst="moon">
            <a:avLst>
              <a:gd name="adj" fmla="val 12308"/>
            </a:avLst>
          </a:prstGeom>
          <a:gradFill flip="none" rotWithShape="1">
            <a:gsLst>
              <a:gs pos="5800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652245" y="1437663"/>
            <a:ext cx="1768073" cy="5643602"/>
          </a:xfrm>
          <a:prstGeom prst="moon">
            <a:avLst>
              <a:gd name="adj" fmla="val 12308"/>
            </a:avLst>
          </a:prstGeom>
          <a:gradFill flip="none" rotWithShape="1">
            <a:gsLst>
              <a:gs pos="5800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3652245" y="-1669890"/>
            <a:ext cx="1768073" cy="5643602"/>
          </a:xfrm>
          <a:prstGeom prst="moon">
            <a:avLst>
              <a:gd name="adj" fmla="val 12308"/>
            </a:avLst>
          </a:prstGeom>
          <a:gradFill flip="none" rotWithShape="1">
            <a:gsLst>
              <a:gs pos="5800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652245" y="1169770"/>
            <a:ext cx="1768073" cy="5643602"/>
          </a:xfrm>
          <a:prstGeom prst="moon">
            <a:avLst>
              <a:gd name="adj" fmla="val 12308"/>
            </a:avLst>
          </a:prstGeom>
          <a:gradFill flip="none" rotWithShape="1">
            <a:gsLst>
              <a:gs pos="5800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652245" y="901878"/>
            <a:ext cx="1768073" cy="5643602"/>
          </a:xfrm>
          <a:prstGeom prst="moon">
            <a:avLst>
              <a:gd name="adj" fmla="val 12308"/>
            </a:avLst>
          </a:prstGeom>
          <a:gradFill flip="none" rotWithShape="1">
            <a:gsLst>
              <a:gs pos="5800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652245" y="-1401998"/>
            <a:ext cx="1768073" cy="5643602"/>
          </a:xfrm>
          <a:prstGeom prst="moon">
            <a:avLst>
              <a:gd name="adj" fmla="val 12308"/>
            </a:avLst>
          </a:prstGeom>
          <a:gradFill flip="none" rotWithShape="1">
            <a:gsLst>
              <a:gs pos="5800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652245" y="-1134087"/>
            <a:ext cx="1768073" cy="5643602"/>
          </a:xfrm>
          <a:prstGeom prst="moon">
            <a:avLst>
              <a:gd name="adj" fmla="val 12308"/>
            </a:avLst>
          </a:prstGeom>
          <a:gradFill flip="none" rotWithShape="1">
            <a:gsLst>
              <a:gs pos="5800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52245" y="-866213"/>
            <a:ext cx="1768073" cy="5643602"/>
          </a:xfrm>
          <a:prstGeom prst="moon">
            <a:avLst>
              <a:gd name="adj" fmla="val 12308"/>
            </a:avLst>
          </a:prstGeom>
          <a:gradFill flip="none" rotWithShape="1">
            <a:gsLst>
              <a:gs pos="5800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52245" y="-598320"/>
            <a:ext cx="1768073" cy="5643602"/>
          </a:xfrm>
          <a:prstGeom prst="moon">
            <a:avLst>
              <a:gd name="adj" fmla="val 12308"/>
            </a:avLst>
          </a:prstGeom>
          <a:gradFill flip="none" rotWithShape="1">
            <a:gsLst>
              <a:gs pos="5800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652245" y="633985"/>
            <a:ext cx="1768073" cy="5643602"/>
          </a:xfrm>
          <a:prstGeom prst="moon">
            <a:avLst>
              <a:gd name="adj" fmla="val 12308"/>
            </a:avLst>
          </a:prstGeom>
          <a:gradFill flip="none" rotWithShape="1">
            <a:gsLst>
              <a:gs pos="5800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652245" y="366093"/>
            <a:ext cx="1768073" cy="5643602"/>
          </a:xfrm>
          <a:prstGeom prst="moon">
            <a:avLst>
              <a:gd name="adj" fmla="val 12308"/>
            </a:avLst>
          </a:prstGeom>
          <a:gradFill flip="none" rotWithShape="1">
            <a:gsLst>
              <a:gs pos="5800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652245" y="98200"/>
            <a:ext cx="1768073" cy="5643602"/>
          </a:xfrm>
          <a:prstGeom prst="moon">
            <a:avLst>
              <a:gd name="adj" fmla="val 12308"/>
            </a:avLst>
          </a:prstGeom>
          <a:gradFill flip="none" rotWithShape="1">
            <a:gsLst>
              <a:gs pos="5800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15568" cy="535783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par>
                                <p:cTn id="28" presetID="23" presetClass="entr" presetSubtype="1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childTnLst>
                                </p:cTn>
                              </p:par>
                              <p:par>
                                <p:cTn id="36" presetID="23" presetClass="entr" presetSubtype="16"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p:val>
                                            <p:fltVal val="0"/>
                                          </p:val>
                                        </p:tav>
                                        <p:tav tm="100000">
                                          <p:val>
                                            <p:strVal val="#ppt_w"/>
                                          </p:val>
                                        </p:tav>
                                      </p:tavLst>
                                    </p:anim>
                                    <p:anim calcmode="lin" valueType="num">
                                      <p:cBhvr>
                                        <p:cTn id="39" dur="3000" fill="hold"/>
                                        <p:tgtEl>
                                          <p:spTgt spid="10"/>
                                        </p:tgtEl>
                                        <p:attrNameLst>
                                          <p:attrName>ppt_h</p:attrName>
                                        </p:attrNameLst>
                                      </p:cBhvr>
                                      <p:tavLst>
                                        <p:tav tm="0">
                                          <p:val>
                                            <p:fltVal val="0"/>
                                          </p:val>
                                        </p:tav>
                                        <p:tav tm="100000">
                                          <p:val>
                                            <p:strVal val="#ppt_h"/>
                                          </p:val>
                                        </p:tav>
                                      </p:tavLst>
                                    </p:anim>
                                  </p:childTnLst>
                                </p:cTn>
                              </p:par>
                              <p:par>
                                <p:cTn id="40" presetID="2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fltVal val="0"/>
                                          </p:val>
                                        </p:tav>
                                        <p:tav tm="100000">
                                          <p:val>
                                            <p:strVal val="#ppt_h"/>
                                          </p:val>
                                        </p:tav>
                                      </p:tavLst>
                                    </p:anim>
                                  </p:childTnLst>
                                </p:cTn>
                              </p:par>
                              <p:par>
                                <p:cTn id="44" presetID="23" presetClass="entr" presetSubtype="16"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childTnLst>
                                </p:cTn>
                              </p:par>
                              <p:par>
                                <p:cTn id="48" presetID="2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3000" fill="hold"/>
                                        <p:tgtEl>
                                          <p:spTgt spid="13"/>
                                        </p:tgtEl>
                                        <p:attrNameLst>
                                          <p:attrName>ppt_w</p:attrName>
                                        </p:attrNameLst>
                                      </p:cBhvr>
                                      <p:tavLst>
                                        <p:tav tm="0">
                                          <p:val>
                                            <p:fltVal val="0"/>
                                          </p:val>
                                        </p:tav>
                                        <p:tav tm="100000">
                                          <p:val>
                                            <p:strVal val="#ppt_w"/>
                                          </p:val>
                                        </p:tav>
                                      </p:tavLst>
                                    </p:anim>
                                    <p:anim calcmode="lin" valueType="num">
                                      <p:cBhvr>
                                        <p:cTn id="51" dur="3000" fill="hold"/>
                                        <p:tgtEl>
                                          <p:spTgt spid="13"/>
                                        </p:tgtEl>
                                        <p:attrNameLst>
                                          <p:attrName>ppt_h</p:attrName>
                                        </p:attrNameLst>
                                      </p:cBhvr>
                                      <p:tavLst>
                                        <p:tav tm="0">
                                          <p:val>
                                            <p:fltVal val="0"/>
                                          </p:val>
                                        </p:tav>
                                        <p:tav tm="100000">
                                          <p:val>
                                            <p:strVal val="#ppt_h"/>
                                          </p:val>
                                        </p:tav>
                                      </p:tavLst>
                                    </p:anim>
                                  </p:childTnLst>
                                </p:cTn>
                              </p:par>
                              <p:par>
                                <p:cTn id="52" presetID="23" presetClass="entr" presetSubtype="1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p:val>
                                            <p:fltVal val="0"/>
                                          </p:val>
                                        </p:tav>
                                        <p:tav tm="100000">
                                          <p:val>
                                            <p:strVal val="#ppt_w"/>
                                          </p:val>
                                        </p:tav>
                                      </p:tavLst>
                                    </p:anim>
                                    <p:anim calcmode="lin" valueType="num">
                                      <p:cBhvr>
                                        <p:cTn id="55" dur="3000" fill="hold"/>
                                        <p:tgtEl>
                                          <p:spTgt spid="14"/>
                                        </p:tgtEl>
                                        <p:attrNameLst>
                                          <p:attrName>ppt_h</p:attrName>
                                        </p:attrNameLst>
                                      </p:cBhvr>
                                      <p:tavLst>
                                        <p:tav tm="0">
                                          <p:val>
                                            <p:fltVal val="0"/>
                                          </p:val>
                                        </p:tav>
                                        <p:tav tm="100000">
                                          <p:val>
                                            <p:strVal val="#ppt_h"/>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par>
                                <p:cTn id="80" presetID="3" presetClass="entr" presetSubtype="5" fill="hold" grpId="2" nodeType="with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blinds(vertical)">
                                      <p:cBhvr>
                                        <p:cTn id="82" dur="3000"/>
                                        <p:tgtEl>
                                          <p:spTgt spid="3"/>
                                        </p:tgtEl>
                                      </p:cBhvr>
                                    </p:animEffect>
                                  </p:childTnLst>
                                </p:cTn>
                              </p:par>
                              <p:par>
                                <p:cTn id="83" presetID="3" presetClass="entr" presetSubtype="5" fill="hold" grpId="2"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blinds(vertical)">
                                      <p:cBhvr>
                                        <p:cTn id="85" dur="3000"/>
                                        <p:tgtEl>
                                          <p:spTgt spid="4"/>
                                        </p:tgtEl>
                                      </p:cBhvr>
                                    </p:animEffect>
                                  </p:childTnLst>
                                </p:cTn>
                              </p:par>
                              <p:par>
                                <p:cTn id="86" presetID="3" presetClass="entr" presetSubtype="5" fill="hold" grpId="2"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blinds(vertical)">
                                      <p:cBhvr>
                                        <p:cTn id="88" dur="3000"/>
                                        <p:tgtEl>
                                          <p:spTgt spid="5"/>
                                        </p:tgtEl>
                                      </p:cBhvr>
                                    </p:animEffect>
                                  </p:childTnLst>
                                </p:cTn>
                              </p:par>
                              <p:par>
                                <p:cTn id="89" presetID="3" presetClass="entr" presetSubtype="5" fill="hold" grpId="2"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blinds(vertical)">
                                      <p:cBhvr>
                                        <p:cTn id="91" dur="3000"/>
                                        <p:tgtEl>
                                          <p:spTgt spid="6"/>
                                        </p:tgtEl>
                                      </p:cBhvr>
                                    </p:animEffect>
                                  </p:childTnLst>
                                </p:cTn>
                              </p:par>
                              <p:par>
                                <p:cTn id="92" presetID="3" presetClass="entr" presetSubtype="5" fill="hold" grpId="2"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blinds(vertical)">
                                      <p:cBhvr>
                                        <p:cTn id="94" dur="3000"/>
                                        <p:tgtEl>
                                          <p:spTgt spid="7"/>
                                        </p:tgtEl>
                                      </p:cBhvr>
                                    </p:animEffect>
                                  </p:childTnLst>
                                </p:cTn>
                              </p:par>
                              <p:par>
                                <p:cTn id="95" presetID="3" presetClass="entr" presetSubtype="5" fill="hold" grpId="2"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blinds(vertical)">
                                      <p:cBhvr>
                                        <p:cTn id="97" dur="3000"/>
                                        <p:tgtEl>
                                          <p:spTgt spid="8"/>
                                        </p:tgtEl>
                                      </p:cBhvr>
                                    </p:animEffect>
                                  </p:childTnLst>
                                </p:cTn>
                              </p:par>
                              <p:par>
                                <p:cTn id="98" presetID="3" presetClass="entr" presetSubtype="5" fill="hold" grpId="2"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blinds(vertical)">
                                      <p:cBhvr>
                                        <p:cTn id="100" dur="3000"/>
                                        <p:tgtEl>
                                          <p:spTgt spid="9"/>
                                        </p:tgtEl>
                                      </p:cBhvr>
                                    </p:animEffect>
                                  </p:childTnLst>
                                </p:cTn>
                              </p:par>
                              <p:par>
                                <p:cTn id="101" presetID="3" presetClass="entr" presetSubtype="5" fill="hold" grpId="2"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blinds(vertical)">
                                      <p:cBhvr>
                                        <p:cTn id="103" dur="3000"/>
                                        <p:tgtEl>
                                          <p:spTgt spid="10"/>
                                        </p:tgtEl>
                                      </p:cBhvr>
                                    </p:animEffect>
                                  </p:childTnLst>
                                </p:cTn>
                              </p:par>
                              <p:par>
                                <p:cTn id="104" presetID="3" presetClass="entr" presetSubtype="5" fill="hold" grpId="2"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blinds(vertical)">
                                      <p:cBhvr>
                                        <p:cTn id="106" dur="3000"/>
                                        <p:tgtEl>
                                          <p:spTgt spid="11"/>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blinds(vertical)">
                                      <p:cBhvr>
                                        <p:cTn id="109" dur="3000"/>
                                        <p:tgtEl>
                                          <p:spTgt spid="12"/>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blinds(vertical)">
                                      <p:cBhvr>
                                        <p:cTn id="112" dur="3000"/>
                                        <p:tgtEl>
                                          <p:spTgt spid="13"/>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blinds(vertical)">
                                      <p:cBhvr>
                                        <p:cTn id="115" dur="3000"/>
                                        <p:tgtEl>
                                          <p:spTgt spid="14"/>
                                        </p:tgtEl>
                                      </p:cBhvr>
                                    </p:animEffect>
                                  </p:childTnLst>
                                </p:cTn>
                              </p:par>
                            </p:childTnLst>
                          </p:cTn>
                        </p:par>
                        <p:par>
                          <p:cTn id="116" fill="hold">
                            <p:stCondLst>
                              <p:cond delay="3000"/>
                            </p:stCondLst>
                            <p:childTnLst>
                              <p:par>
                                <p:cTn id="117" presetID="23" presetClass="exit" presetSubtype="544" fill="hold" grpId="3" nodeType="afterEffect">
                                  <p:stCondLst>
                                    <p:cond delay="0"/>
                                  </p:stCondLst>
                                  <p:childTnLst>
                                    <p:anim calcmode="lin" valueType="num">
                                      <p:cBhvr>
                                        <p:cTn id="118" dur="3000"/>
                                        <p:tgtEl>
                                          <p:spTgt spid="3"/>
                                        </p:tgtEl>
                                        <p:attrNameLst>
                                          <p:attrName>ppt_w</p:attrName>
                                        </p:attrNameLst>
                                      </p:cBhvr>
                                      <p:tavLst>
                                        <p:tav tm="0">
                                          <p:val>
                                            <p:strVal val="ppt_w"/>
                                          </p:val>
                                        </p:tav>
                                        <p:tav tm="100000">
                                          <p:val>
                                            <p:fltVal val="0"/>
                                          </p:val>
                                        </p:tav>
                                      </p:tavLst>
                                    </p:anim>
                                    <p:anim calcmode="lin" valueType="num">
                                      <p:cBhvr>
                                        <p:cTn id="119" dur="3000"/>
                                        <p:tgtEl>
                                          <p:spTgt spid="3"/>
                                        </p:tgtEl>
                                        <p:attrNameLst>
                                          <p:attrName>ppt_h</p:attrName>
                                        </p:attrNameLst>
                                      </p:cBhvr>
                                      <p:tavLst>
                                        <p:tav tm="0">
                                          <p:val>
                                            <p:strVal val="ppt_h"/>
                                          </p:val>
                                        </p:tav>
                                        <p:tav tm="100000">
                                          <p:val>
                                            <p:fltVal val="0"/>
                                          </p:val>
                                        </p:tav>
                                      </p:tavLst>
                                    </p:anim>
                                    <p:anim calcmode="lin" valueType="num">
                                      <p:cBhvr>
                                        <p:cTn id="120" dur="3000"/>
                                        <p:tgtEl>
                                          <p:spTgt spid="3"/>
                                        </p:tgtEl>
                                        <p:attrNameLst>
                                          <p:attrName>ppt_x</p:attrName>
                                        </p:attrNameLst>
                                      </p:cBhvr>
                                      <p:tavLst>
                                        <p:tav tm="0">
                                          <p:val>
                                            <p:strVal val="ppt_x"/>
                                          </p:val>
                                        </p:tav>
                                        <p:tav tm="100000">
                                          <p:val>
                                            <p:fltVal val="0.5"/>
                                          </p:val>
                                        </p:tav>
                                      </p:tavLst>
                                    </p:anim>
                                    <p:anim calcmode="lin" valueType="num">
                                      <p:cBhvr>
                                        <p:cTn id="121" dur="3000"/>
                                        <p:tgtEl>
                                          <p:spTgt spid="3"/>
                                        </p:tgtEl>
                                        <p:attrNameLst>
                                          <p:attrName>ppt_y</p:attrName>
                                        </p:attrNameLst>
                                      </p:cBhvr>
                                      <p:tavLst>
                                        <p:tav tm="0">
                                          <p:val>
                                            <p:strVal val="ppt_y"/>
                                          </p:val>
                                        </p:tav>
                                        <p:tav tm="100000">
                                          <p:val>
                                            <p:fltVal val="0.5"/>
                                          </p:val>
                                        </p:tav>
                                      </p:tavLst>
                                    </p:anim>
                                    <p:set>
                                      <p:cBhvr>
                                        <p:cTn id="122" dur="1" fill="hold">
                                          <p:stCondLst>
                                            <p:cond delay="2999"/>
                                          </p:stCondLst>
                                        </p:cTn>
                                        <p:tgtEl>
                                          <p:spTgt spid="3"/>
                                        </p:tgtEl>
                                        <p:attrNameLst>
                                          <p:attrName>style.visibility</p:attrName>
                                        </p:attrNameLst>
                                      </p:cBhvr>
                                      <p:to>
                                        <p:strVal val="hidden"/>
                                      </p:to>
                                    </p:set>
                                  </p:childTnLst>
                                </p:cTn>
                              </p:par>
                              <p:par>
                                <p:cTn id="123" presetID="23" presetClass="exit" presetSubtype="544" fill="hold" grpId="3" nodeType="withEffect">
                                  <p:stCondLst>
                                    <p:cond delay="0"/>
                                  </p:stCondLst>
                                  <p:childTnLst>
                                    <p:anim calcmode="lin" valueType="num">
                                      <p:cBhvr>
                                        <p:cTn id="124" dur="3000"/>
                                        <p:tgtEl>
                                          <p:spTgt spid="4"/>
                                        </p:tgtEl>
                                        <p:attrNameLst>
                                          <p:attrName>ppt_w</p:attrName>
                                        </p:attrNameLst>
                                      </p:cBhvr>
                                      <p:tavLst>
                                        <p:tav tm="0">
                                          <p:val>
                                            <p:strVal val="ppt_w"/>
                                          </p:val>
                                        </p:tav>
                                        <p:tav tm="100000">
                                          <p:val>
                                            <p:fltVal val="0"/>
                                          </p:val>
                                        </p:tav>
                                      </p:tavLst>
                                    </p:anim>
                                    <p:anim calcmode="lin" valueType="num">
                                      <p:cBhvr>
                                        <p:cTn id="125" dur="3000"/>
                                        <p:tgtEl>
                                          <p:spTgt spid="4"/>
                                        </p:tgtEl>
                                        <p:attrNameLst>
                                          <p:attrName>ppt_h</p:attrName>
                                        </p:attrNameLst>
                                      </p:cBhvr>
                                      <p:tavLst>
                                        <p:tav tm="0">
                                          <p:val>
                                            <p:strVal val="ppt_h"/>
                                          </p:val>
                                        </p:tav>
                                        <p:tav tm="100000">
                                          <p:val>
                                            <p:fltVal val="0"/>
                                          </p:val>
                                        </p:tav>
                                      </p:tavLst>
                                    </p:anim>
                                    <p:anim calcmode="lin" valueType="num">
                                      <p:cBhvr>
                                        <p:cTn id="126" dur="3000"/>
                                        <p:tgtEl>
                                          <p:spTgt spid="4"/>
                                        </p:tgtEl>
                                        <p:attrNameLst>
                                          <p:attrName>ppt_x</p:attrName>
                                        </p:attrNameLst>
                                      </p:cBhvr>
                                      <p:tavLst>
                                        <p:tav tm="0">
                                          <p:val>
                                            <p:strVal val="ppt_x"/>
                                          </p:val>
                                        </p:tav>
                                        <p:tav tm="100000">
                                          <p:val>
                                            <p:fltVal val="0.5"/>
                                          </p:val>
                                        </p:tav>
                                      </p:tavLst>
                                    </p:anim>
                                    <p:anim calcmode="lin" valueType="num">
                                      <p:cBhvr>
                                        <p:cTn id="127" dur="3000"/>
                                        <p:tgtEl>
                                          <p:spTgt spid="4"/>
                                        </p:tgtEl>
                                        <p:attrNameLst>
                                          <p:attrName>ppt_y</p:attrName>
                                        </p:attrNameLst>
                                      </p:cBhvr>
                                      <p:tavLst>
                                        <p:tav tm="0">
                                          <p:val>
                                            <p:strVal val="ppt_y"/>
                                          </p:val>
                                        </p:tav>
                                        <p:tav tm="100000">
                                          <p:val>
                                            <p:fltVal val="0.5"/>
                                          </p:val>
                                        </p:tav>
                                      </p:tavLst>
                                    </p:anim>
                                    <p:set>
                                      <p:cBhvr>
                                        <p:cTn id="128" dur="1" fill="hold">
                                          <p:stCondLst>
                                            <p:cond delay="2999"/>
                                          </p:stCondLst>
                                        </p:cTn>
                                        <p:tgtEl>
                                          <p:spTgt spid="4"/>
                                        </p:tgtEl>
                                        <p:attrNameLst>
                                          <p:attrName>style.visibility</p:attrName>
                                        </p:attrNameLst>
                                      </p:cBhvr>
                                      <p:to>
                                        <p:strVal val="hidden"/>
                                      </p:to>
                                    </p:set>
                                  </p:childTnLst>
                                </p:cTn>
                              </p:par>
                              <p:par>
                                <p:cTn id="129" presetID="23" presetClass="exit" presetSubtype="544" fill="hold" grpId="3" nodeType="withEffect">
                                  <p:stCondLst>
                                    <p:cond delay="0"/>
                                  </p:stCondLst>
                                  <p:childTnLst>
                                    <p:anim calcmode="lin" valueType="num">
                                      <p:cBhvr>
                                        <p:cTn id="130" dur="3000"/>
                                        <p:tgtEl>
                                          <p:spTgt spid="5"/>
                                        </p:tgtEl>
                                        <p:attrNameLst>
                                          <p:attrName>ppt_w</p:attrName>
                                        </p:attrNameLst>
                                      </p:cBhvr>
                                      <p:tavLst>
                                        <p:tav tm="0">
                                          <p:val>
                                            <p:strVal val="ppt_w"/>
                                          </p:val>
                                        </p:tav>
                                        <p:tav tm="100000">
                                          <p:val>
                                            <p:fltVal val="0"/>
                                          </p:val>
                                        </p:tav>
                                      </p:tavLst>
                                    </p:anim>
                                    <p:anim calcmode="lin" valueType="num">
                                      <p:cBhvr>
                                        <p:cTn id="131" dur="3000"/>
                                        <p:tgtEl>
                                          <p:spTgt spid="5"/>
                                        </p:tgtEl>
                                        <p:attrNameLst>
                                          <p:attrName>ppt_h</p:attrName>
                                        </p:attrNameLst>
                                      </p:cBhvr>
                                      <p:tavLst>
                                        <p:tav tm="0">
                                          <p:val>
                                            <p:strVal val="ppt_h"/>
                                          </p:val>
                                        </p:tav>
                                        <p:tav tm="100000">
                                          <p:val>
                                            <p:fltVal val="0"/>
                                          </p:val>
                                        </p:tav>
                                      </p:tavLst>
                                    </p:anim>
                                    <p:anim calcmode="lin" valueType="num">
                                      <p:cBhvr>
                                        <p:cTn id="132" dur="3000"/>
                                        <p:tgtEl>
                                          <p:spTgt spid="5"/>
                                        </p:tgtEl>
                                        <p:attrNameLst>
                                          <p:attrName>ppt_x</p:attrName>
                                        </p:attrNameLst>
                                      </p:cBhvr>
                                      <p:tavLst>
                                        <p:tav tm="0">
                                          <p:val>
                                            <p:strVal val="ppt_x"/>
                                          </p:val>
                                        </p:tav>
                                        <p:tav tm="100000">
                                          <p:val>
                                            <p:fltVal val="0.5"/>
                                          </p:val>
                                        </p:tav>
                                      </p:tavLst>
                                    </p:anim>
                                    <p:anim calcmode="lin" valueType="num">
                                      <p:cBhvr>
                                        <p:cTn id="133" dur="3000"/>
                                        <p:tgtEl>
                                          <p:spTgt spid="5"/>
                                        </p:tgtEl>
                                        <p:attrNameLst>
                                          <p:attrName>ppt_y</p:attrName>
                                        </p:attrNameLst>
                                      </p:cBhvr>
                                      <p:tavLst>
                                        <p:tav tm="0">
                                          <p:val>
                                            <p:strVal val="ppt_y"/>
                                          </p:val>
                                        </p:tav>
                                        <p:tav tm="100000">
                                          <p:val>
                                            <p:fltVal val="0.5"/>
                                          </p:val>
                                        </p:tav>
                                      </p:tavLst>
                                    </p:anim>
                                    <p:set>
                                      <p:cBhvr>
                                        <p:cTn id="134" dur="1" fill="hold">
                                          <p:stCondLst>
                                            <p:cond delay="2999"/>
                                          </p:stCondLst>
                                        </p:cTn>
                                        <p:tgtEl>
                                          <p:spTgt spid="5"/>
                                        </p:tgtEl>
                                        <p:attrNameLst>
                                          <p:attrName>style.visibility</p:attrName>
                                        </p:attrNameLst>
                                      </p:cBhvr>
                                      <p:to>
                                        <p:strVal val="hidden"/>
                                      </p:to>
                                    </p:set>
                                  </p:childTnLst>
                                </p:cTn>
                              </p:par>
                              <p:par>
                                <p:cTn id="135" presetID="23" presetClass="exit" presetSubtype="544" fill="hold" grpId="3" nodeType="withEffect">
                                  <p:stCondLst>
                                    <p:cond delay="0"/>
                                  </p:stCondLst>
                                  <p:childTnLst>
                                    <p:anim calcmode="lin" valueType="num">
                                      <p:cBhvr>
                                        <p:cTn id="136" dur="3000"/>
                                        <p:tgtEl>
                                          <p:spTgt spid="6"/>
                                        </p:tgtEl>
                                        <p:attrNameLst>
                                          <p:attrName>ppt_w</p:attrName>
                                        </p:attrNameLst>
                                      </p:cBhvr>
                                      <p:tavLst>
                                        <p:tav tm="0">
                                          <p:val>
                                            <p:strVal val="ppt_w"/>
                                          </p:val>
                                        </p:tav>
                                        <p:tav tm="100000">
                                          <p:val>
                                            <p:fltVal val="0"/>
                                          </p:val>
                                        </p:tav>
                                      </p:tavLst>
                                    </p:anim>
                                    <p:anim calcmode="lin" valueType="num">
                                      <p:cBhvr>
                                        <p:cTn id="137" dur="3000"/>
                                        <p:tgtEl>
                                          <p:spTgt spid="6"/>
                                        </p:tgtEl>
                                        <p:attrNameLst>
                                          <p:attrName>ppt_h</p:attrName>
                                        </p:attrNameLst>
                                      </p:cBhvr>
                                      <p:tavLst>
                                        <p:tav tm="0">
                                          <p:val>
                                            <p:strVal val="ppt_h"/>
                                          </p:val>
                                        </p:tav>
                                        <p:tav tm="100000">
                                          <p:val>
                                            <p:fltVal val="0"/>
                                          </p:val>
                                        </p:tav>
                                      </p:tavLst>
                                    </p:anim>
                                    <p:anim calcmode="lin" valueType="num">
                                      <p:cBhvr>
                                        <p:cTn id="138" dur="3000"/>
                                        <p:tgtEl>
                                          <p:spTgt spid="6"/>
                                        </p:tgtEl>
                                        <p:attrNameLst>
                                          <p:attrName>ppt_x</p:attrName>
                                        </p:attrNameLst>
                                      </p:cBhvr>
                                      <p:tavLst>
                                        <p:tav tm="0">
                                          <p:val>
                                            <p:strVal val="ppt_x"/>
                                          </p:val>
                                        </p:tav>
                                        <p:tav tm="100000">
                                          <p:val>
                                            <p:fltVal val="0.5"/>
                                          </p:val>
                                        </p:tav>
                                      </p:tavLst>
                                    </p:anim>
                                    <p:anim calcmode="lin" valueType="num">
                                      <p:cBhvr>
                                        <p:cTn id="139" dur="3000"/>
                                        <p:tgtEl>
                                          <p:spTgt spid="6"/>
                                        </p:tgtEl>
                                        <p:attrNameLst>
                                          <p:attrName>ppt_y</p:attrName>
                                        </p:attrNameLst>
                                      </p:cBhvr>
                                      <p:tavLst>
                                        <p:tav tm="0">
                                          <p:val>
                                            <p:strVal val="ppt_y"/>
                                          </p:val>
                                        </p:tav>
                                        <p:tav tm="100000">
                                          <p:val>
                                            <p:fltVal val="0.5"/>
                                          </p:val>
                                        </p:tav>
                                      </p:tavLst>
                                    </p:anim>
                                    <p:set>
                                      <p:cBhvr>
                                        <p:cTn id="140" dur="1" fill="hold">
                                          <p:stCondLst>
                                            <p:cond delay="2999"/>
                                          </p:stCondLst>
                                        </p:cTn>
                                        <p:tgtEl>
                                          <p:spTgt spid="6"/>
                                        </p:tgtEl>
                                        <p:attrNameLst>
                                          <p:attrName>style.visibility</p:attrName>
                                        </p:attrNameLst>
                                      </p:cBhvr>
                                      <p:to>
                                        <p:strVal val="hidden"/>
                                      </p:to>
                                    </p:set>
                                  </p:childTnLst>
                                </p:cTn>
                              </p:par>
                              <p:par>
                                <p:cTn id="141" presetID="23" presetClass="exit" presetSubtype="544" fill="hold" grpId="3" nodeType="withEffect">
                                  <p:stCondLst>
                                    <p:cond delay="0"/>
                                  </p:stCondLst>
                                  <p:childTnLst>
                                    <p:anim calcmode="lin" valueType="num">
                                      <p:cBhvr>
                                        <p:cTn id="142" dur="3000"/>
                                        <p:tgtEl>
                                          <p:spTgt spid="7"/>
                                        </p:tgtEl>
                                        <p:attrNameLst>
                                          <p:attrName>ppt_w</p:attrName>
                                        </p:attrNameLst>
                                      </p:cBhvr>
                                      <p:tavLst>
                                        <p:tav tm="0">
                                          <p:val>
                                            <p:strVal val="ppt_w"/>
                                          </p:val>
                                        </p:tav>
                                        <p:tav tm="100000">
                                          <p:val>
                                            <p:fltVal val="0"/>
                                          </p:val>
                                        </p:tav>
                                      </p:tavLst>
                                    </p:anim>
                                    <p:anim calcmode="lin" valueType="num">
                                      <p:cBhvr>
                                        <p:cTn id="143" dur="3000"/>
                                        <p:tgtEl>
                                          <p:spTgt spid="7"/>
                                        </p:tgtEl>
                                        <p:attrNameLst>
                                          <p:attrName>ppt_h</p:attrName>
                                        </p:attrNameLst>
                                      </p:cBhvr>
                                      <p:tavLst>
                                        <p:tav tm="0">
                                          <p:val>
                                            <p:strVal val="ppt_h"/>
                                          </p:val>
                                        </p:tav>
                                        <p:tav tm="100000">
                                          <p:val>
                                            <p:fltVal val="0"/>
                                          </p:val>
                                        </p:tav>
                                      </p:tavLst>
                                    </p:anim>
                                    <p:anim calcmode="lin" valueType="num">
                                      <p:cBhvr>
                                        <p:cTn id="144" dur="3000"/>
                                        <p:tgtEl>
                                          <p:spTgt spid="7"/>
                                        </p:tgtEl>
                                        <p:attrNameLst>
                                          <p:attrName>ppt_x</p:attrName>
                                        </p:attrNameLst>
                                      </p:cBhvr>
                                      <p:tavLst>
                                        <p:tav tm="0">
                                          <p:val>
                                            <p:strVal val="ppt_x"/>
                                          </p:val>
                                        </p:tav>
                                        <p:tav tm="100000">
                                          <p:val>
                                            <p:fltVal val="0.5"/>
                                          </p:val>
                                        </p:tav>
                                      </p:tavLst>
                                    </p:anim>
                                    <p:anim calcmode="lin" valueType="num">
                                      <p:cBhvr>
                                        <p:cTn id="145" dur="3000"/>
                                        <p:tgtEl>
                                          <p:spTgt spid="7"/>
                                        </p:tgtEl>
                                        <p:attrNameLst>
                                          <p:attrName>ppt_y</p:attrName>
                                        </p:attrNameLst>
                                      </p:cBhvr>
                                      <p:tavLst>
                                        <p:tav tm="0">
                                          <p:val>
                                            <p:strVal val="ppt_y"/>
                                          </p:val>
                                        </p:tav>
                                        <p:tav tm="100000">
                                          <p:val>
                                            <p:fltVal val="0.5"/>
                                          </p:val>
                                        </p:tav>
                                      </p:tavLst>
                                    </p:anim>
                                    <p:set>
                                      <p:cBhvr>
                                        <p:cTn id="146" dur="1" fill="hold">
                                          <p:stCondLst>
                                            <p:cond delay="2999"/>
                                          </p:stCondLst>
                                        </p:cTn>
                                        <p:tgtEl>
                                          <p:spTgt spid="7"/>
                                        </p:tgtEl>
                                        <p:attrNameLst>
                                          <p:attrName>style.visibility</p:attrName>
                                        </p:attrNameLst>
                                      </p:cBhvr>
                                      <p:to>
                                        <p:strVal val="hidden"/>
                                      </p:to>
                                    </p:set>
                                  </p:childTnLst>
                                </p:cTn>
                              </p:par>
                              <p:par>
                                <p:cTn id="147" presetID="23" presetClass="exit" presetSubtype="544" fill="hold" grpId="3" nodeType="withEffect">
                                  <p:stCondLst>
                                    <p:cond delay="0"/>
                                  </p:stCondLst>
                                  <p:childTnLst>
                                    <p:anim calcmode="lin" valueType="num">
                                      <p:cBhvr>
                                        <p:cTn id="148" dur="3000"/>
                                        <p:tgtEl>
                                          <p:spTgt spid="8"/>
                                        </p:tgtEl>
                                        <p:attrNameLst>
                                          <p:attrName>ppt_w</p:attrName>
                                        </p:attrNameLst>
                                      </p:cBhvr>
                                      <p:tavLst>
                                        <p:tav tm="0">
                                          <p:val>
                                            <p:strVal val="ppt_w"/>
                                          </p:val>
                                        </p:tav>
                                        <p:tav tm="100000">
                                          <p:val>
                                            <p:fltVal val="0"/>
                                          </p:val>
                                        </p:tav>
                                      </p:tavLst>
                                    </p:anim>
                                    <p:anim calcmode="lin" valueType="num">
                                      <p:cBhvr>
                                        <p:cTn id="149" dur="3000"/>
                                        <p:tgtEl>
                                          <p:spTgt spid="8"/>
                                        </p:tgtEl>
                                        <p:attrNameLst>
                                          <p:attrName>ppt_h</p:attrName>
                                        </p:attrNameLst>
                                      </p:cBhvr>
                                      <p:tavLst>
                                        <p:tav tm="0">
                                          <p:val>
                                            <p:strVal val="ppt_h"/>
                                          </p:val>
                                        </p:tav>
                                        <p:tav tm="100000">
                                          <p:val>
                                            <p:fltVal val="0"/>
                                          </p:val>
                                        </p:tav>
                                      </p:tavLst>
                                    </p:anim>
                                    <p:anim calcmode="lin" valueType="num">
                                      <p:cBhvr>
                                        <p:cTn id="150" dur="3000"/>
                                        <p:tgtEl>
                                          <p:spTgt spid="8"/>
                                        </p:tgtEl>
                                        <p:attrNameLst>
                                          <p:attrName>ppt_x</p:attrName>
                                        </p:attrNameLst>
                                      </p:cBhvr>
                                      <p:tavLst>
                                        <p:tav tm="0">
                                          <p:val>
                                            <p:strVal val="ppt_x"/>
                                          </p:val>
                                        </p:tav>
                                        <p:tav tm="100000">
                                          <p:val>
                                            <p:fltVal val="0.5"/>
                                          </p:val>
                                        </p:tav>
                                      </p:tavLst>
                                    </p:anim>
                                    <p:anim calcmode="lin" valueType="num">
                                      <p:cBhvr>
                                        <p:cTn id="151" dur="3000"/>
                                        <p:tgtEl>
                                          <p:spTgt spid="8"/>
                                        </p:tgtEl>
                                        <p:attrNameLst>
                                          <p:attrName>ppt_y</p:attrName>
                                        </p:attrNameLst>
                                      </p:cBhvr>
                                      <p:tavLst>
                                        <p:tav tm="0">
                                          <p:val>
                                            <p:strVal val="ppt_y"/>
                                          </p:val>
                                        </p:tav>
                                        <p:tav tm="100000">
                                          <p:val>
                                            <p:fltVal val="0.5"/>
                                          </p:val>
                                        </p:tav>
                                      </p:tavLst>
                                    </p:anim>
                                    <p:set>
                                      <p:cBhvr>
                                        <p:cTn id="152" dur="1" fill="hold">
                                          <p:stCondLst>
                                            <p:cond delay="2999"/>
                                          </p:stCondLst>
                                        </p:cTn>
                                        <p:tgtEl>
                                          <p:spTgt spid="8"/>
                                        </p:tgtEl>
                                        <p:attrNameLst>
                                          <p:attrName>style.visibility</p:attrName>
                                        </p:attrNameLst>
                                      </p:cBhvr>
                                      <p:to>
                                        <p:strVal val="hidden"/>
                                      </p:to>
                                    </p:set>
                                  </p:childTnLst>
                                </p:cTn>
                              </p:par>
                              <p:par>
                                <p:cTn id="153" presetID="23" presetClass="exit" presetSubtype="544" fill="hold" grpId="3" nodeType="withEffect">
                                  <p:stCondLst>
                                    <p:cond delay="0"/>
                                  </p:stCondLst>
                                  <p:childTnLst>
                                    <p:anim calcmode="lin" valueType="num">
                                      <p:cBhvr>
                                        <p:cTn id="154" dur="3000"/>
                                        <p:tgtEl>
                                          <p:spTgt spid="9"/>
                                        </p:tgtEl>
                                        <p:attrNameLst>
                                          <p:attrName>ppt_w</p:attrName>
                                        </p:attrNameLst>
                                      </p:cBhvr>
                                      <p:tavLst>
                                        <p:tav tm="0">
                                          <p:val>
                                            <p:strVal val="ppt_w"/>
                                          </p:val>
                                        </p:tav>
                                        <p:tav tm="100000">
                                          <p:val>
                                            <p:fltVal val="0"/>
                                          </p:val>
                                        </p:tav>
                                      </p:tavLst>
                                    </p:anim>
                                    <p:anim calcmode="lin" valueType="num">
                                      <p:cBhvr>
                                        <p:cTn id="155" dur="3000"/>
                                        <p:tgtEl>
                                          <p:spTgt spid="9"/>
                                        </p:tgtEl>
                                        <p:attrNameLst>
                                          <p:attrName>ppt_h</p:attrName>
                                        </p:attrNameLst>
                                      </p:cBhvr>
                                      <p:tavLst>
                                        <p:tav tm="0">
                                          <p:val>
                                            <p:strVal val="ppt_h"/>
                                          </p:val>
                                        </p:tav>
                                        <p:tav tm="100000">
                                          <p:val>
                                            <p:fltVal val="0"/>
                                          </p:val>
                                        </p:tav>
                                      </p:tavLst>
                                    </p:anim>
                                    <p:anim calcmode="lin" valueType="num">
                                      <p:cBhvr>
                                        <p:cTn id="156" dur="3000"/>
                                        <p:tgtEl>
                                          <p:spTgt spid="9"/>
                                        </p:tgtEl>
                                        <p:attrNameLst>
                                          <p:attrName>ppt_x</p:attrName>
                                        </p:attrNameLst>
                                      </p:cBhvr>
                                      <p:tavLst>
                                        <p:tav tm="0">
                                          <p:val>
                                            <p:strVal val="ppt_x"/>
                                          </p:val>
                                        </p:tav>
                                        <p:tav tm="100000">
                                          <p:val>
                                            <p:fltVal val="0.5"/>
                                          </p:val>
                                        </p:tav>
                                      </p:tavLst>
                                    </p:anim>
                                    <p:anim calcmode="lin" valueType="num">
                                      <p:cBhvr>
                                        <p:cTn id="157" dur="3000"/>
                                        <p:tgtEl>
                                          <p:spTgt spid="9"/>
                                        </p:tgtEl>
                                        <p:attrNameLst>
                                          <p:attrName>ppt_y</p:attrName>
                                        </p:attrNameLst>
                                      </p:cBhvr>
                                      <p:tavLst>
                                        <p:tav tm="0">
                                          <p:val>
                                            <p:strVal val="ppt_y"/>
                                          </p:val>
                                        </p:tav>
                                        <p:tav tm="100000">
                                          <p:val>
                                            <p:fltVal val="0.5"/>
                                          </p:val>
                                        </p:tav>
                                      </p:tavLst>
                                    </p:anim>
                                    <p:set>
                                      <p:cBhvr>
                                        <p:cTn id="158" dur="1" fill="hold">
                                          <p:stCondLst>
                                            <p:cond delay="2999"/>
                                          </p:stCondLst>
                                        </p:cTn>
                                        <p:tgtEl>
                                          <p:spTgt spid="9"/>
                                        </p:tgtEl>
                                        <p:attrNameLst>
                                          <p:attrName>style.visibility</p:attrName>
                                        </p:attrNameLst>
                                      </p:cBhvr>
                                      <p:to>
                                        <p:strVal val="hidden"/>
                                      </p:to>
                                    </p:set>
                                  </p:childTnLst>
                                </p:cTn>
                              </p:par>
                              <p:par>
                                <p:cTn id="159" presetID="23" presetClass="exit" presetSubtype="544" fill="hold" grpId="3" nodeType="withEffect">
                                  <p:stCondLst>
                                    <p:cond delay="0"/>
                                  </p:stCondLst>
                                  <p:childTnLst>
                                    <p:anim calcmode="lin" valueType="num">
                                      <p:cBhvr>
                                        <p:cTn id="160" dur="3000"/>
                                        <p:tgtEl>
                                          <p:spTgt spid="10"/>
                                        </p:tgtEl>
                                        <p:attrNameLst>
                                          <p:attrName>ppt_w</p:attrName>
                                        </p:attrNameLst>
                                      </p:cBhvr>
                                      <p:tavLst>
                                        <p:tav tm="0">
                                          <p:val>
                                            <p:strVal val="ppt_w"/>
                                          </p:val>
                                        </p:tav>
                                        <p:tav tm="100000">
                                          <p:val>
                                            <p:fltVal val="0"/>
                                          </p:val>
                                        </p:tav>
                                      </p:tavLst>
                                    </p:anim>
                                    <p:anim calcmode="lin" valueType="num">
                                      <p:cBhvr>
                                        <p:cTn id="161" dur="3000"/>
                                        <p:tgtEl>
                                          <p:spTgt spid="10"/>
                                        </p:tgtEl>
                                        <p:attrNameLst>
                                          <p:attrName>ppt_h</p:attrName>
                                        </p:attrNameLst>
                                      </p:cBhvr>
                                      <p:tavLst>
                                        <p:tav tm="0">
                                          <p:val>
                                            <p:strVal val="ppt_h"/>
                                          </p:val>
                                        </p:tav>
                                        <p:tav tm="100000">
                                          <p:val>
                                            <p:fltVal val="0"/>
                                          </p:val>
                                        </p:tav>
                                      </p:tavLst>
                                    </p:anim>
                                    <p:anim calcmode="lin" valueType="num">
                                      <p:cBhvr>
                                        <p:cTn id="162" dur="3000"/>
                                        <p:tgtEl>
                                          <p:spTgt spid="10"/>
                                        </p:tgtEl>
                                        <p:attrNameLst>
                                          <p:attrName>ppt_x</p:attrName>
                                        </p:attrNameLst>
                                      </p:cBhvr>
                                      <p:tavLst>
                                        <p:tav tm="0">
                                          <p:val>
                                            <p:strVal val="ppt_x"/>
                                          </p:val>
                                        </p:tav>
                                        <p:tav tm="100000">
                                          <p:val>
                                            <p:fltVal val="0.5"/>
                                          </p:val>
                                        </p:tav>
                                      </p:tavLst>
                                    </p:anim>
                                    <p:anim calcmode="lin" valueType="num">
                                      <p:cBhvr>
                                        <p:cTn id="163" dur="3000"/>
                                        <p:tgtEl>
                                          <p:spTgt spid="10"/>
                                        </p:tgtEl>
                                        <p:attrNameLst>
                                          <p:attrName>ppt_y</p:attrName>
                                        </p:attrNameLst>
                                      </p:cBhvr>
                                      <p:tavLst>
                                        <p:tav tm="0">
                                          <p:val>
                                            <p:strVal val="ppt_y"/>
                                          </p:val>
                                        </p:tav>
                                        <p:tav tm="100000">
                                          <p:val>
                                            <p:fltVal val="0.5"/>
                                          </p:val>
                                        </p:tav>
                                      </p:tavLst>
                                    </p:anim>
                                    <p:set>
                                      <p:cBhvr>
                                        <p:cTn id="164" dur="1" fill="hold">
                                          <p:stCondLst>
                                            <p:cond delay="2999"/>
                                          </p:stCondLst>
                                        </p:cTn>
                                        <p:tgtEl>
                                          <p:spTgt spid="10"/>
                                        </p:tgtEl>
                                        <p:attrNameLst>
                                          <p:attrName>style.visibility</p:attrName>
                                        </p:attrNameLst>
                                      </p:cBhvr>
                                      <p:to>
                                        <p:strVal val="hidden"/>
                                      </p:to>
                                    </p:set>
                                  </p:childTnLst>
                                </p:cTn>
                              </p:par>
                              <p:par>
                                <p:cTn id="165" presetID="23" presetClass="exit" presetSubtype="544" fill="hold" grpId="3" nodeType="withEffect">
                                  <p:stCondLst>
                                    <p:cond delay="0"/>
                                  </p:stCondLst>
                                  <p:childTnLst>
                                    <p:anim calcmode="lin" valueType="num">
                                      <p:cBhvr>
                                        <p:cTn id="166" dur="3000"/>
                                        <p:tgtEl>
                                          <p:spTgt spid="11"/>
                                        </p:tgtEl>
                                        <p:attrNameLst>
                                          <p:attrName>ppt_w</p:attrName>
                                        </p:attrNameLst>
                                      </p:cBhvr>
                                      <p:tavLst>
                                        <p:tav tm="0">
                                          <p:val>
                                            <p:strVal val="ppt_w"/>
                                          </p:val>
                                        </p:tav>
                                        <p:tav tm="100000">
                                          <p:val>
                                            <p:fltVal val="0"/>
                                          </p:val>
                                        </p:tav>
                                      </p:tavLst>
                                    </p:anim>
                                    <p:anim calcmode="lin" valueType="num">
                                      <p:cBhvr>
                                        <p:cTn id="167" dur="3000"/>
                                        <p:tgtEl>
                                          <p:spTgt spid="11"/>
                                        </p:tgtEl>
                                        <p:attrNameLst>
                                          <p:attrName>ppt_h</p:attrName>
                                        </p:attrNameLst>
                                      </p:cBhvr>
                                      <p:tavLst>
                                        <p:tav tm="0">
                                          <p:val>
                                            <p:strVal val="ppt_h"/>
                                          </p:val>
                                        </p:tav>
                                        <p:tav tm="100000">
                                          <p:val>
                                            <p:fltVal val="0"/>
                                          </p:val>
                                        </p:tav>
                                      </p:tavLst>
                                    </p:anim>
                                    <p:anim calcmode="lin" valueType="num">
                                      <p:cBhvr>
                                        <p:cTn id="168" dur="3000"/>
                                        <p:tgtEl>
                                          <p:spTgt spid="11"/>
                                        </p:tgtEl>
                                        <p:attrNameLst>
                                          <p:attrName>ppt_x</p:attrName>
                                        </p:attrNameLst>
                                      </p:cBhvr>
                                      <p:tavLst>
                                        <p:tav tm="0">
                                          <p:val>
                                            <p:strVal val="ppt_x"/>
                                          </p:val>
                                        </p:tav>
                                        <p:tav tm="100000">
                                          <p:val>
                                            <p:fltVal val="0.5"/>
                                          </p:val>
                                        </p:tav>
                                      </p:tavLst>
                                    </p:anim>
                                    <p:anim calcmode="lin" valueType="num">
                                      <p:cBhvr>
                                        <p:cTn id="169" dur="3000"/>
                                        <p:tgtEl>
                                          <p:spTgt spid="11"/>
                                        </p:tgtEl>
                                        <p:attrNameLst>
                                          <p:attrName>ppt_y</p:attrName>
                                        </p:attrNameLst>
                                      </p:cBhvr>
                                      <p:tavLst>
                                        <p:tav tm="0">
                                          <p:val>
                                            <p:strVal val="ppt_y"/>
                                          </p:val>
                                        </p:tav>
                                        <p:tav tm="100000">
                                          <p:val>
                                            <p:fltVal val="0.5"/>
                                          </p:val>
                                        </p:tav>
                                      </p:tavLst>
                                    </p:anim>
                                    <p:set>
                                      <p:cBhvr>
                                        <p:cTn id="170" dur="1" fill="hold">
                                          <p:stCondLst>
                                            <p:cond delay="2999"/>
                                          </p:stCondLst>
                                        </p:cTn>
                                        <p:tgtEl>
                                          <p:spTgt spid="11"/>
                                        </p:tgtEl>
                                        <p:attrNameLst>
                                          <p:attrName>style.visibility</p:attrName>
                                        </p:attrNameLst>
                                      </p:cBhvr>
                                      <p:to>
                                        <p:strVal val="hidden"/>
                                      </p:to>
                                    </p:set>
                                  </p:childTnLst>
                                </p:cTn>
                              </p:par>
                              <p:par>
                                <p:cTn id="171" presetID="23" presetClass="exit" presetSubtype="544" fill="hold" grpId="3" nodeType="withEffect">
                                  <p:stCondLst>
                                    <p:cond delay="0"/>
                                  </p:stCondLst>
                                  <p:childTnLst>
                                    <p:anim calcmode="lin" valueType="num">
                                      <p:cBhvr>
                                        <p:cTn id="172" dur="3000"/>
                                        <p:tgtEl>
                                          <p:spTgt spid="12"/>
                                        </p:tgtEl>
                                        <p:attrNameLst>
                                          <p:attrName>ppt_w</p:attrName>
                                        </p:attrNameLst>
                                      </p:cBhvr>
                                      <p:tavLst>
                                        <p:tav tm="0">
                                          <p:val>
                                            <p:strVal val="ppt_w"/>
                                          </p:val>
                                        </p:tav>
                                        <p:tav tm="100000">
                                          <p:val>
                                            <p:fltVal val="0"/>
                                          </p:val>
                                        </p:tav>
                                      </p:tavLst>
                                    </p:anim>
                                    <p:anim calcmode="lin" valueType="num">
                                      <p:cBhvr>
                                        <p:cTn id="173" dur="3000"/>
                                        <p:tgtEl>
                                          <p:spTgt spid="12"/>
                                        </p:tgtEl>
                                        <p:attrNameLst>
                                          <p:attrName>ppt_h</p:attrName>
                                        </p:attrNameLst>
                                      </p:cBhvr>
                                      <p:tavLst>
                                        <p:tav tm="0">
                                          <p:val>
                                            <p:strVal val="ppt_h"/>
                                          </p:val>
                                        </p:tav>
                                        <p:tav tm="100000">
                                          <p:val>
                                            <p:fltVal val="0"/>
                                          </p:val>
                                        </p:tav>
                                      </p:tavLst>
                                    </p:anim>
                                    <p:anim calcmode="lin" valueType="num">
                                      <p:cBhvr>
                                        <p:cTn id="174" dur="3000"/>
                                        <p:tgtEl>
                                          <p:spTgt spid="12"/>
                                        </p:tgtEl>
                                        <p:attrNameLst>
                                          <p:attrName>ppt_x</p:attrName>
                                        </p:attrNameLst>
                                      </p:cBhvr>
                                      <p:tavLst>
                                        <p:tav tm="0">
                                          <p:val>
                                            <p:strVal val="ppt_x"/>
                                          </p:val>
                                        </p:tav>
                                        <p:tav tm="100000">
                                          <p:val>
                                            <p:fltVal val="0.5"/>
                                          </p:val>
                                        </p:tav>
                                      </p:tavLst>
                                    </p:anim>
                                    <p:anim calcmode="lin" valueType="num">
                                      <p:cBhvr>
                                        <p:cTn id="175" dur="3000"/>
                                        <p:tgtEl>
                                          <p:spTgt spid="12"/>
                                        </p:tgtEl>
                                        <p:attrNameLst>
                                          <p:attrName>ppt_y</p:attrName>
                                        </p:attrNameLst>
                                      </p:cBhvr>
                                      <p:tavLst>
                                        <p:tav tm="0">
                                          <p:val>
                                            <p:strVal val="ppt_y"/>
                                          </p:val>
                                        </p:tav>
                                        <p:tav tm="100000">
                                          <p:val>
                                            <p:fltVal val="0.5"/>
                                          </p:val>
                                        </p:tav>
                                      </p:tavLst>
                                    </p:anim>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3" nodeType="withEffect">
                                  <p:stCondLst>
                                    <p:cond delay="0"/>
                                  </p:stCondLst>
                                  <p:childTnLst>
                                    <p:anim calcmode="lin" valueType="num">
                                      <p:cBhvr>
                                        <p:cTn id="178" dur="3000"/>
                                        <p:tgtEl>
                                          <p:spTgt spid="13"/>
                                        </p:tgtEl>
                                        <p:attrNameLst>
                                          <p:attrName>ppt_w</p:attrName>
                                        </p:attrNameLst>
                                      </p:cBhvr>
                                      <p:tavLst>
                                        <p:tav tm="0">
                                          <p:val>
                                            <p:strVal val="ppt_w"/>
                                          </p:val>
                                        </p:tav>
                                        <p:tav tm="100000">
                                          <p:val>
                                            <p:fltVal val="0"/>
                                          </p:val>
                                        </p:tav>
                                      </p:tavLst>
                                    </p:anim>
                                    <p:anim calcmode="lin" valueType="num">
                                      <p:cBhvr>
                                        <p:cTn id="179" dur="3000"/>
                                        <p:tgtEl>
                                          <p:spTgt spid="13"/>
                                        </p:tgtEl>
                                        <p:attrNameLst>
                                          <p:attrName>ppt_h</p:attrName>
                                        </p:attrNameLst>
                                      </p:cBhvr>
                                      <p:tavLst>
                                        <p:tav tm="0">
                                          <p:val>
                                            <p:strVal val="ppt_h"/>
                                          </p:val>
                                        </p:tav>
                                        <p:tav tm="100000">
                                          <p:val>
                                            <p:fltVal val="0"/>
                                          </p:val>
                                        </p:tav>
                                      </p:tavLst>
                                    </p:anim>
                                    <p:anim calcmode="lin" valueType="num">
                                      <p:cBhvr>
                                        <p:cTn id="180" dur="3000"/>
                                        <p:tgtEl>
                                          <p:spTgt spid="13"/>
                                        </p:tgtEl>
                                        <p:attrNameLst>
                                          <p:attrName>ppt_x</p:attrName>
                                        </p:attrNameLst>
                                      </p:cBhvr>
                                      <p:tavLst>
                                        <p:tav tm="0">
                                          <p:val>
                                            <p:strVal val="ppt_x"/>
                                          </p:val>
                                        </p:tav>
                                        <p:tav tm="100000">
                                          <p:val>
                                            <p:fltVal val="0.5"/>
                                          </p:val>
                                        </p:tav>
                                      </p:tavLst>
                                    </p:anim>
                                    <p:anim calcmode="lin" valueType="num">
                                      <p:cBhvr>
                                        <p:cTn id="181" dur="3000"/>
                                        <p:tgtEl>
                                          <p:spTgt spid="13"/>
                                        </p:tgtEl>
                                        <p:attrNameLst>
                                          <p:attrName>ppt_y</p:attrName>
                                        </p:attrNameLst>
                                      </p:cBhvr>
                                      <p:tavLst>
                                        <p:tav tm="0">
                                          <p:val>
                                            <p:strVal val="ppt_y"/>
                                          </p:val>
                                        </p:tav>
                                        <p:tav tm="100000">
                                          <p:val>
                                            <p:fltVal val="0.5"/>
                                          </p:val>
                                        </p:tav>
                                      </p:tavLst>
                                    </p:anim>
                                    <p:set>
                                      <p:cBhvr>
                                        <p:cTn id="182" dur="1" fill="hold">
                                          <p:stCondLst>
                                            <p:cond delay="2999"/>
                                          </p:stCondLst>
                                        </p:cTn>
                                        <p:tgtEl>
                                          <p:spTgt spid="13"/>
                                        </p:tgtEl>
                                        <p:attrNameLst>
                                          <p:attrName>style.visibility</p:attrName>
                                        </p:attrNameLst>
                                      </p:cBhvr>
                                      <p:to>
                                        <p:strVal val="hidden"/>
                                      </p:to>
                                    </p:set>
                                  </p:childTnLst>
                                </p:cTn>
                              </p:par>
                              <p:par>
                                <p:cTn id="183" presetID="23" presetClass="exit" presetSubtype="544" fill="hold" grpId="3" nodeType="withEffect">
                                  <p:stCondLst>
                                    <p:cond delay="0"/>
                                  </p:stCondLst>
                                  <p:childTnLst>
                                    <p:anim calcmode="lin" valueType="num">
                                      <p:cBhvr>
                                        <p:cTn id="184" dur="3000"/>
                                        <p:tgtEl>
                                          <p:spTgt spid="14"/>
                                        </p:tgtEl>
                                        <p:attrNameLst>
                                          <p:attrName>ppt_w</p:attrName>
                                        </p:attrNameLst>
                                      </p:cBhvr>
                                      <p:tavLst>
                                        <p:tav tm="0">
                                          <p:val>
                                            <p:strVal val="ppt_w"/>
                                          </p:val>
                                        </p:tav>
                                        <p:tav tm="100000">
                                          <p:val>
                                            <p:fltVal val="0"/>
                                          </p:val>
                                        </p:tav>
                                      </p:tavLst>
                                    </p:anim>
                                    <p:anim calcmode="lin" valueType="num">
                                      <p:cBhvr>
                                        <p:cTn id="185" dur="3000"/>
                                        <p:tgtEl>
                                          <p:spTgt spid="14"/>
                                        </p:tgtEl>
                                        <p:attrNameLst>
                                          <p:attrName>ppt_h</p:attrName>
                                        </p:attrNameLst>
                                      </p:cBhvr>
                                      <p:tavLst>
                                        <p:tav tm="0">
                                          <p:val>
                                            <p:strVal val="ppt_h"/>
                                          </p:val>
                                        </p:tav>
                                        <p:tav tm="100000">
                                          <p:val>
                                            <p:fltVal val="0"/>
                                          </p:val>
                                        </p:tav>
                                      </p:tavLst>
                                    </p:anim>
                                    <p:anim calcmode="lin" valueType="num">
                                      <p:cBhvr>
                                        <p:cTn id="186" dur="3000"/>
                                        <p:tgtEl>
                                          <p:spTgt spid="14"/>
                                        </p:tgtEl>
                                        <p:attrNameLst>
                                          <p:attrName>ppt_x</p:attrName>
                                        </p:attrNameLst>
                                      </p:cBhvr>
                                      <p:tavLst>
                                        <p:tav tm="0">
                                          <p:val>
                                            <p:strVal val="ppt_x"/>
                                          </p:val>
                                        </p:tav>
                                        <p:tav tm="100000">
                                          <p:val>
                                            <p:fltVal val="0.5"/>
                                          </p:val>
                                        </p:tav>
                                      </p:tavLst>
                                    </p:anim>
                                    <p:anim calcmode="lin" valueType="num">
                                      <p:cBhvr>
                                        <p:cTn id="187" dur="3000"/>
                                        <p:tgtEl>
                                          <p:spTgt spid="14"/>
                                        </p:tgtEl>
                                        <p:attrNameLst>
                                          <p:attrName>ppt_y</p:attrName>
                                        </p:attrNameLst>
                                      </p:cBhvr>
                                      <p:tavLst>
                                        <p:tav tm="0">
                                          <p:val>
                                            <p:strVal val="ppt_y"/>
                                          </p:val>
                                        </p:tav>
                                        <p:tav tm="100000">
                                          <p:val>
                                            <p:fltVal val="0.5"/>
                                          </p:val>
                                        </p:tav>
                                      </p:tavLst>
                                    </p:anim>
                                    <p:set>
                                      <p:cBhvr>
                                        <p:cTn id="188" dur="1" fill="hold">
                                          <p:stCondLst>
                                            <p:cond delay="2999"/>
                                          </p:stCondLst>
                                        </p:cTn>
                                        <p:tgtEl>
                                          <p:spTgt spid="14"/>
                                        </p:tgtEl>
                                        <p:attrNameLst>
                                          <p:attrName>style.visibility</p:attrName>
                                        </p:attrNameLst>
                                      </p:cBhvr>
                                      <p:to>
                                        <p:strVal val="hidden"/>
                                      </p:to>
                                    </p:set>
                                  </p:childTnLst>
                                </p:cTn>
                              </p:par>
                              <p:par>
                                <p:cTn id="189" presetID="8" presetClass="emph" presetSubtype="0" fill="hold" grpId="4" nodeType="withEffect">
                                  <p:stCondLst>
                                    <p:cond delay="0"/>
                                  </p:stCondLst>
                                  <p:childTnLst>
                                    <p:animRot by="21600000">
                                      <p:cBhvr>
                                        <p:cTn id="190" dur="3000" fill="hold"/>
                                        <p:tgtEl>
                                          <p:spTgt spid="3"/>
                                        </p:tgtEl>
                                        <p:attrNameLst>
                                          <p:attrName>r</p:attrName>
                                        </p:attrNameLst>
                                      </p:cBhvr>
                                    </p:animRot>
                                  </p:childTnLst>
                                </p:cTn>
                              </p:par>
                              <p:par>
                                <p:cTn id="191" presetID="8" presetClass="emph" presetSubtype="0" fill="hold" grpId="4" nodeType="withEffect">
                                  <p:stCondLst>
                                    <p:cond delay="0"/>
                                  </p:stCondLst>
                                  <p:childTnLst>
                                    <p:animRot by="21600000">
                                      <p:cBhvr>
                                        <p:cTn id="192" dur="3000" fill="hold"/>
                                        <p:tgtEl>
                                          <p:spTgt spid="4"/>
                                        </p:tgtEl>
                                        <p:attrNameLst>
                                          <p:attrName>r</p:attrName>
                                        </p:attrNameLst>
                                      </p:cBhvr>
                                    </p:animRot>
                                  </p:childTnLst>
                                </p:cTn>
                              </p:par>
                              <p:par>
                                <p:cTn id="193" presetID="8" presetClass="emph" presetSubtype="0" fill="hold" grpId="4" nodeType="withEffect">
                                  <p:stCondLst>
                                    <p:cond delay="0"/>
                                  </p:stCondLst>
                                  <p:childTnLst>
                                    <p:animRot by="21600000">
                                      <p:cBhvr>
                                        <p:cTn id="194" dur="3000" fill="hold"/>
                                        <p:tgtEl>
                                          <p:spTgt spid="5"/>
                                        </p:tgtEl>
                                        <p:attrNameLst>
                                          <p:attrName>r</p:attrName>
                                        </p:attrNameLst>
                                      </p:cBhvr>
                                    </p:animRot>
                                  </p:childTnLst>
                                </p:cTn>
                              </p:par>
                              <p:par>
                                <p:cTn id="195" presetID="8" presetClass="emph" presetSubtype="0" fill="hold" grpId="4" nodeType="withEffect">
                                  <p:stCondLst>
                                    <p:cond delay="0"/>
                                  </p:stCondLst>
                                  <p:childTnLst>
                                    <p:animRot by="21600000">
                                      <p:cBhvr>
                                        <p:cTn id="196" dur="3000" fill="hold"/>
                                        <p:tgtEl>
                                          <p:spTgt spid="6"/>
                                        </p:tgtEl>
                                        <p:attrNameLst>
                                          <p:attrName>r</p:attrName>
                                        </p:attrNameLst>
                                      </p:cBhvr>
                                    </p:animRot>
                                  </p:childTnLst>
                                </p:cTn>
                              </p:par>
                              <p:par>
                                <p:cTn id="197" presetID="8" presetClass="emph" presetSubtype="0" fill="hold" grpId="4" nodeType="withEffect">
                                  <p:stCondLst>
                                    <p:cond delay="0"/>
                                  </p:stCondLst>
                                  <p:childTnLst>
                                    <p:animRot by="21600000">
                                      <p:cBhvr>
                                        <p:cTn id="198" dur="3000" fill="hold"/>
                                        <p:tgtEl>
                                          <p:spTgt spid="7"/>
                                        </p:tgtEl>
                                        <p:attrNameLst>
                                          <p:attrName>r</p:attrName>
                                        </p:attrNameLst>
                                      </p:cBhvr>
                                    </p:animRot>
                                  </p:childTnLst>
                                </p:cTn>
                              </p:par>
                              <p:par>
                                <p:cTn id="199" presetID="8" presetClass="emph" presetSubtype="0" fill="hold" grpId="4" nodeType="withEffect">
                                  <p:stCondLst>
                                    <p:cond delay="0"/>
                                  </p:stCondLst>
                                  <p:childTnLst>
                                    <p:animRot by="21600000">
                                      <p:cBhvr>
                                        <p:cTn id="200" dur="3000" fill="hold"/>
                                        <p:tgtEl>
                                          <p:spTgt spid="8"/>
                                        </p:tgtEl>
                                        <p:attrNameLst>
                                          <p:attrName>r</p:attrName>
                                        </p:attrNameLst>
                                      </p:cBhvr>
                                    </p:animRot>
                                  </p:childTnLst>
                                </p:cTn>
                              </p:par>
                              <p:par>
                                <p:cTn id="201" presetID="8" presetClass="emph" presetSubtype="0" fill="hold" grpId="4" nodeType="withEffect">
                                  <p:stCondLst>
                                    <p:cond delay="0"/>
                                  </p:stCondLst>
                                  <p:childTnLst>
                                    <p:animRot by="21600000">
                                      <p:cBhvr>
                                        <p:cTn id="202" dur="3000" fill="hold"/>
                                        <p:tgtEl>
                                          <p:spTgt spid="9"/>
                                        </p:tgtEl>
                                        <p:attrNameLst>
                                          <p:attrName>r</p:attrName>
                                        </p:attrNameLst>
                                      </p:cBhvr>
                                    </p:animRot>
                                  </p:childTnLst>
                                </p:cTn>
                              </p:par>
                              <p:par>
                                <p:cTn id="203" presetID="8" presetClass="emph" presetSubtype="0" fill="hold" grpId="4" nodeType="withEffect">
                                  <p:stCondLst>
                                    <p:cond delay="0"/>
                                  </p:stCondLst>
                                  <p:childTnLst>
                                    <p:animRot by="21600000">
                                      <p:cBhvr>
                                        <p:cTn id="204" dur="3000" fill="hold"/>
                                        <p:tgtEl>
                                          <p:spTgt spid="10"/>
                                        </p:tgtEl>
                                        <p:attrNameLst>
                                          <p:attrName>r</p:attrName>
                                        </p:attrNameLst>
                                      </p:cBhvr>
                                    </p:animRot>
                                  </p:childTnLst>
                                </p:cTn>
                              </p:par>
                              <p:par>
                                <p:cTn id="205" presetID="8" presetClass="emph" presetSubtype="0" fill="hold" grpId="4" nodeType="withEffect">
                                  <p:stCondLst>
                                    <p:cond delay="0"/>
                                  </p:stCondLst>
                                  <p:childTnLst>
                                    <p:animRot by="21600000">
                                      <p:cBhvr>
                                        <p:cTn id="206" dur="3000" fill="hold"/>
                                        <p:tgtEl>
                                          <p:spTgt spid="11"/>
                                        </p:tgtEl>
                                        <p:attrNameLst>
                                          <p:attrName>r</p:attrName>
                                        </p:attrNameLst>
                                      </p:cBhvr>
                                    </p:animRot>
                                  </p:childTnLst>
                                </p:cTn>
                              </p:par>
                              <p:par>
                                <p:cTn id="207" presetID="8" presetClass="emph" presetSubtype="0" fill="hold" grpId="4"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4" nodeType="withEffect">
                                  <p:stCondLst>
                                    <p:cond delay="0"/>
                                  </p:stCondLst>
                                  <p:childTnLst>
                                    <p:animRot by="21600000">
                                      <p:cBhvr>
                                        <p:cTn id="210" dur="3000" fill="hold"/>
                                        <p:tgtEl>
                                          <p:spTgt spid="13"/>
                                        </p:tgtEl>
                                        <p:attrNameLst>
                                          <p:attrName>r</p:attrName>
                                        </p:attrNameLst>
                                      </p:cBhvr>
                                    </p:animRot>
                                  </p:childTnLst>
                                </p:cTn>
                              </p:par>
                              <p:par>
                                <p:cTn id="211" presetID="8" presetClass="emph" presetSubtype="0" fill="hold" grpId="4" nodeType="withEffect">
                                  <p:stCondLst>
                                    <p:cond delay="0"/>
                                  </p:stCondLst>
                                  <p:childTnLst>
                                    <p:animRot by="21600000">
                                      <p:cBhvr>
                                        <p:cTn id="212" dur="3000" fill="hold"/>
                                        <p:tgtEl>
                                          <p:spTgt spid="14"/>
                                        </p:tgtEl>
                                        <p:attrNameLst>
                                          <p:attrName>r</p:attrName>
                                        </p:attrNameLst>
                                      </p:cBhvr>
                                    </p:animRot>
                                  </p:childTnLst>
                                </p:cTn>
                              </p:par>
                              <p:par>
                                <p:cTn id="213" presetID="23" presetClass="entr" presetSubtype="288" fill="hold" nodeType="withEffect">
                                  <p:stCondLst>
                                    <p:cond delay="0"/>
                                  </p:stCondLst>
                                  <p:childTnLst>
                                    <p:set>
                                      <p:cBhvr>
                                        <p:cTn id="214" dur="1" fill="hold">
                                          <p:stCondLst>
                                            <p:cond delay="0"/>
                                          </p:stCondLst>
                                        </p:cTn>
                                        <p:tgtEl>
                                          <p:spTgt spid="2"/>
                                        </p:tgtEl>
                                        <p:attrNameLst>
                                          <p:attrName>style.visibility</p:attrName>
                                        </p:attrNameLst>
                                      </p:cBhvr>
                                      <p:to>
                                        <p:strVal val="visible"/>
                                      </p:to>
                                    </p:set>
                                    <p:anim calcmode="lin" valueType="num">
                                      <p:cBhvr>
                                        <p:cTn id="215" dur="3000" fill="hold"/>
                                        <p:tgtEl>
                                          <p:spTgt spid="2"/>
                                        </p:tgtEl>
                                        <p:attrNameLst>
                                          <p:attrName>ppt_w</p:attrName>
                                        </p:attrNameLst>
                                      </p:cBhvr>
                                      <p:tavLst>
                                        <p:tav tm="0">
                                          <p:val>
                                            <p:strVal val="4/3*#ppt_w"/>
                                          </p:val>
                                        </p:tav>
                                        <p:tav tm="100000">
                                          <p:val>
                                            <p:strVal val="#ppt_w"/>
                                          </p:val>
                                        </p:tav>
                                      </p:tavLst>
                                    </p:anim>
                                    <p:anim calcmode="lin" valueType="num">
                                      <p:cBhvr>
                                        <p:cTn id="216" dur="3000" fill="hold"/>
                                        <p:tgtEl>
                                          <p:spTgt spid="2"/>
                                        </p:tgtEl>
                                        <p:attrNameLst>
                                          <p:attrName>ppt_h</p:attrName>
                                        </p:attrNameLst>
                                      </p:cBhvr>
                                      <p:tavLst>
                                        <p:tav tm="0">
                                          <p:val>
                                            <p:strVal val="4/3*#ppt_h"/>
                                          </p:val>
                                        </p:tav>
                                        <p:tav tm="100000">
                                          <p:val>
                                            <p:strVal val="#ppt_h"/>
                                          </p:val>
                                        </p:tav>
                                      </p:tavLst>
                                    </p:anim>
                                  </p:childTnLst>
                                </p:cTn>
                              </p:par>
                              <p:par>
                                <p:cTn id="217" presetID="21" presetClass="entr" presetSubtype="2"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Effect transition="in" filter="wheel(2)">
                                      <p:cBhvr>
                                        <p:cTn id="2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iberian-Husky-Wallpaper-Free-Downloa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572000" y="0"/>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071802" y="0"/>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071802" y="482188"/>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482188"/>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071802" y="964395"/>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964395"/>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72000" y="1393023"/>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071802" y="1393023"/>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071802" y="1821651"/>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1821651"/>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071802" y="2196700"/>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2196700"/>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72000" y="2571750"/>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071802" y="2571750"/>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071802" y="2946799"/>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2946799"/>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071802" y="3268270"/>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72000" y="3268270"/>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72000" y="3643320"/>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071802" y="3643320"/>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071802" y="3964791"/>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572000" y="3964791"/>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72000" y="4393419"/>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071802" y="4393419"/>
            <a:ext cx="1428760" cy="910817"/>
          </a:xfrm>
          <a:prstGeom prst="rtTriangle">
            <a:avLst/>
          </a:prstGeom>
          <a:gradFill flip="none" rotWithShape="1">
            <a:gsLst>
              <a:gs pos="0">
                <a:schemeClr val="tx1"/>
              </a:gs>
              <a:gs pos="50000">
                <a:schemeClr val="tx1">
                  <a:lumMod val="50000"/>
                  <a:shade val="67500"/>
                  <a:satMod val="115000"/>
                </a:schemeClr>
              </a:gs>
              <a:gs pos="100000">
                <a:schemeClr val="tx1">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3">
            <a:duotone>
              <a:schemeClr val="accent1">
                <a:shade val="45000"/>
                <a:satMod val="135000"/>
              </a:schemeClr>
              <a:prstClr val="white"/>
            </a:duotone>
            <a:lum contrast="40000"/>
          </a:blip>
          <a:srcRect/>
          <a:stretch>
            <a:fillRect/>
          </a:stretch>
        </p:blipFill>
        <p:spPr bwMode="auto">
          <a:xfrm rot="20370070">
            <a:off x="7096945" y="3490601"/>
            <a:ext cx="1866359" cy="1369468"/>
          </a:xfrm>
          <a:prstGeom prst="rect">
            <a:avLst/>
          </a:prstGeom>
          <a:noFill/>
        </p:spPr>
      </p:pic>
      <p:sp>
        <p:nvSpPr>
          <p:cNvPr id="28" name="27 Rectángulo"/>
          <p:cNvSpPr/>
          <p:nvPr/>
        </p:nvSpPr>
        <p:spPr>
          <a:xfrm>
            <a:off x="-285784" y="-214332"/>
            <a:ext cx="9715568" cy="6000792"/>
          </a:xfrm>
          <a:prstGeom prst="rect">
            <a:avLst/>
          </a:prstGeom>
          <a:gradFill flip="none" rotWithShape="1">
            <a:gsLst>
              <a:gs pos="0">
                <a:srgbClr val="3A1D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3000"/>
                                        <p:tgtEl>
                                          <p:spTgt spid="5"/>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3000"/>
                                        <p:tgtEl>
                                          <p:spTgt spid="7"/>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3000"/>
                                        <p:tgtEl>
                                          <p:spTgt spid="10"/>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3000"/>
                                        <p:tgtEl>
                                          <p:spTgt spid="13"/>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13" presetClass="entr" presetSubtype="16" fill="hold" grpId="4"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3000"/>
                                        <p:tgtEl>
                                          <p:spTgt spid="15"/>
                                        </p:tgtEl>
                                      </p:cBhvr>
                                    </p:animEffect>
                                  </p:childTnLst>
                                </p:cTn>
                              </p:par>
                              <p:par>
                                <p:cTn id="47" presetID="13" presetClass="entr" presetSubtype="16" fill="hold" grpId="4"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plus(in)">
                                      <p:cBhvr>
                                        <p:cTn id="49" dur="3000"/>
                                        <p:tgtEl>
                                          <p:spTgt spid="16"/>
                                        </p:tgtEl>
                                      </p:cBhvr>
                                    </p:animEffect>
                                  </p:childTnLst>
                                </p:cTn>
                              </p:par>
                              <p:par>
                                <p:cTn id="50" presetID="13" presetClass="entr" presetSubtype="16" fill="hold" grpId="4"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plus(in)">
                                      <p:cBhvr>
                                        <p:cTn id="52" dur="3000"/>
                                        <p:tgtEl>
                                          <p:spTgt spid="17"/>
                                        </p:tgtEl>
                                      </p:cBhvr>
                                    </p:animEffect>
                                  </p:childTnLst>
                                </p:cTn>
                              </p:par>
                              <p:par>
                                <p:cTn id="53" presetID="13" presetClass="entr" presetSubtype="16" fill="hold" grpId="4"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plus(in)">
                                      <p:cBhvr>
                                        <p:cTn id="55" dur="3000"/>
                                        <p:tgtEl>
                                          <p:spTgt spid="18"/>
                                        </p:tgtEl>
                                      </p:cBhvr>
                                    </p:animEffect>
                                  </p:childTnLst>
                                </p:cTn>
                              </p:par>
                              <p:par>
                                <p:cTn id="56" presetID="13" presetClass="entr" presetSubtype="16" fill="hold" grpId="4"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plus(in)">
                                      <p:cBhvr>
                                        <p:cTn id="58" dur="3000"/>
                                        <p:tgtEl>
                                          <p:spTgt spid="19"/>
                                        </p:tgtEl>
                                      </p:cBhvr>
                                    </p:animEffect>
                                  </p:childTnLst>
                                </p:cTn>
                              </p:par>
                              <p:par>
                                <p:cTn id="59" presetID="13" presetClass="entr" presetSubtype="16" fill="hold" grpId="4"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plus(in)">
                                      <p:cBhvr>
                                        <p:cTn id="61" dur="3000"/>
                                        <p:tgtEl>
                                          <p:spTgt spid="20"/>
                                        </p:tgtEl>
                                      </p:cBhvr>
                                    </p:animEffect>
                                  </p:childTnLst>
                                </p:cTn>
                              </p:par>
                              <p:par>
                                <p:cTn id="62" presetID="13" presetClass="entr" presetSubtype="16" fill="hold" grpId="4"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plus(in)">
                                      <p:cBhvr>
                                        <p:cTn id="64" dur="3000"/>
                                        <p:tgtEl>
                                          <p:spTgt spid="21"/>
                                        </p:tgtEl>
                                      </p:cBhvr>
                                    </p:animEffect>
                                  </p:childTnLst>
                                </p:cTn>
                              </p:par>
                              <p:par>
                                <p:cTn id="65" presetID="13" presetClass="entr" presetSubtype="16" fill="hold" grpId="4"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3000"/>
                                        <p:tgtEl>
                                          <p:spTgt spid="22"/>
                                        </p:tgtEl>
                                      </p:cBhvr>
                                    </p:animEffect>
                                  </p:childTnLst>
                                </p:cTn>
                              </p:par>
                              <p:par>
                                <p:cTn id="68" presetID="13" presetClass="entr" presetSubtype="16" fill="hold" grpId="4"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plus(in)">
                                      <p:cBhvr>
                                        <p:cTn id="70" dur="3000"/>
                                        <p:tgtEl>
                                          <p:spTgt spid="23"/>
                                        </p:tgtEl>
                                      </p:cBhvr>
                                    </p:animEffect>
                                  </p:childTnLst>
                                </p:cTn>
                              </p:par>
                              <p:par>
                                <p:cTn id="71" presetID="13" presetClass="entr" presetSubtype="16" fill="hold" grpId="4"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plus(in)">
                                      <p:cBhvr>
                                        <p:cTn id="73" dur="3000"/>
                                        <p:tgtEl>
                                          <p:spTgt spid="24"/>
                                        </p:tgtEl>
                                      </p:cBhvr>
                                    </p:animEffect>
                                  </p:childTnLst>
                                </p:cTn>
                              </p:par>
                              <p:par>
                                <p:cTn id="74" presetID="13" presetClass="entr" presetSubtype="16" fill="hold" grpId="4"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plus(in)">
                                      <p:cBhvr>
                                        <p:cTn id="76" dur="3000"/>
                                        <p:tgtEl>
                                          <p:spTgt spid="25"/>
                                        </p:tgtEl>
                                      </p:cBhvr>
                                    </p:animEffect>
                                  </p:childTnLst>
                                </p:cTn>
                              </p:par>
                              <p:par>
                                <p:cTn id="77" presetID="13" presetClass="entr" presetSubtype="16" fill="hold" grpId="4" nodeType="with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plus(in)">
                                      <p:cBhvr>
                                        <p:cTn id="79" dur="3000"/>
                                        <p:tgtEl>
                                          <p:spTgt spid="26"/>
                                        </p:tgtEl>
                                      </p:cBhvr>
                                    </p:animEffect>
                                  </p:childTnLst>
                                </p:cTn>
                              </p:par>
                              <p:par>
                                <p:cTn id="80" presetID="2" presetClass="entr" presetSubtype="12" fill="hold" grpId="0"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3000" fill="hold"/>
                                        <p:tgtEl>
                                          <p:spTgt spid="4"/>
                                        </p:tgtEl>
                                        <p:attrNameLst>
                                          <p:attrName>ppt_x</p:attrName>
                                        </p:attrNameLst>
                                      </p:cBhvr>
                                      <p:tavLst>
                                        <p:tav tm="0">
                                          <p:val>
                                            <p:strVal val="0-#ppt_w/2"/>
                                          </p:val>
                                        </p:tav>
                                        <p:tav tm="100000">
                                          <p:val>
                                            <p:strVal val="#ppt_x"/>
                                          </p:val>
                                        </p:tav>
                                      </p:tavLst>
                                    </p:anim>
                                    <p:anim calcmode="lin" valueType="num">
                                      <p:cBhvr additive="base">
                                        <p:cTn id="83" dur="3000" fill="hold"/>
                                        <p:tgtEl>
                                          <p:spTgt spid="4"/>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additive="base">
                                        <p:cTn id="86" dur="3000" fill="hold"/>
                                        <p:tgtEl>
                                          <p:spTgt spid="5"/>
                                        </p:tgtEl>
                                        <p:attrNameLst>
                                          <p:attrName>ppt_x</p:attrName>
                                        </p:attrNameLst>
                                      </p:cBhvr>
                                      <p:tavLst>
                                        <p:tav tm="0">
                                          <p:val>
                                            <p:strVal val="0-#ppt_w/2"/>
                                          </p:val>
                                        </p:tav>
                                        <p:tav tm="100000">
                                          <p:val>
                                            <p:strVal val="#ppt_x"/>
                                          </p:val>
                                        </p:tav>
                                      </p:tavLst>
                                    </p:anim>
                                    <p:anim calcmode="lin" valueType="num">
                                      <p:cBhvr additive="base">
                                        <p:cTn id="87" dur="3000" fill="hold"/>
                                        <p:tgtEl>
                                          <p:spTgt spid="5"/>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3000" fill="hold"/>
                                        <p:tgtEl>
                                          <p:spTgt spid="7"/>
                                        </p:tgtEl>
                                        <p:attrNameLst>
                                          <p:attrName>ppt_x</p:attrName>
                                        </p:attrNameLst>
                                      </p:cBhvr>
                                      <p:tavLst>
                                        <p:tav tm="0">
                                          <p:val>
                                            <p:strVal val="0-#ppt_w/2"/>
                                          </p:val>
                                        </p:tav>
                                        <p:tav tm="100000">
                                          <p:val>
                                            <p:strVal val="#ppt_x"/>
                                          </p:val>
                                        </p:tav>
                                      </p:tavLst>
                                    </p:anim>
                                    <p:anim calcmode="lin" valueType="num">
                                      <p:cBhvr additive="base">
                                        <p:cTn id="91" dur="3000" fill="hold"/>
                                        <p:tgtEl>
                                          <p:spTgt spid="7"/>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3000" fill="hold"/>
                                        <p:tgtEl>
                                          <p:spTgt spid="10"/>
                                        </p:tgtEl>
                                        <p:attrNameLst>
                                          <p:attrName>ppt_x</p:attrName>
                                        </p:attrNameLst>
                                      </p:cBhvr>
                                      <p:tavLst>
                                        <p:tav tm="0">
                                          <p:val>
                                            <p:strVal val="0-#ppt_w/2"/>
                                          </p:val>
                                        </p:tav>
                                        <p:tav tm="100000">
                                          <p:val>
                                            <p:strVal val="#ppt_x"/>
                                          </p:val>
                                        </p:tav>
                                      </p:tavLst>
                                    </p:anim>
                                    <p:anim calcmode="lin" valueType="num">
                                      <p:cBhvr additive="base">
                                        <p:cTn id="95" dur="3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3000" fill="hold"/>
                                        <p:tgtEl>
                                          <p:spTgt spid="13"/>
                                        </p:tgtEl>
                                        <p:attrNameLst>
                                          <p:attrName>ppt_x</p:attrName>
                                        </p:attrNameLst>
                                      </p:cBhvr>
                                      <p:tavLst>
                                        <p:tav tm="0">
                                          <p:val>
                                            <p:strVal val="0-#ppt_w/2"/>
                                          </p:val>
                                        </p:tav>
                                        <p:tav tm="100000">
                                          <p:val>
                                            <p:strVal val="#ppt_x"/>
                                          </p:val>
                                        </p:tav>
                                      </p:tavLst>
                                    </p:anim>
                                    <p:anim calcmode="lin" valueType="num">
                                      <p:cBhvr additive="base">
                                        <p:cTn id="103" dur="3000" fill="hold"/>
                                        <p:tgtEl>
                                          <p:spTgt spid="13"/>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3000" fill="hold"/>
                                        <p:tgtEl>
                                          <p:spTgt spid="16"/>
                                        </p:tgtEl>
                                        <p:attrNameLst>
                                          <p:attrName>ppt_x</p:attrName>
                                        </p:attrNameLst>
                                      </p:cBhvr>
                                      <p:tavLst>
                                        <p:tav tm="0">
                                          <p:val>
                                            <p:strVal val="0-#ppt_w/2"/>
                                          </p:val>
                                        </p:tav>
                                        <p:tav tm="100000">
                                          <p:val>
                                            <p:strVal val="#ppt_x"/>
                                          </p:val>
                                        </p:tav>
                                      </p:tavLst>
                                    </p:anim>
                                    <p:anim calcmode="lin" valueType="num">
                                      <p:cBhvr additive="base">
                                        <p:cTn id="107" dur="3000" fill="hold"/>
                                        <p:tgtEl>
                                          <p:spTgt spid="16"/>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additive="base">
                                        <p:cTn id="110" dur="3000" fill="hold"/>
                                        <p:tgtEl>
                                          <p:spTgt spid="17"/>
                                        </p:tgtEl>
                                        <p:attrNameLst>
                                          <p:attrName>ppt_x</p:attrName>
                                        </p:attrNameLst>
                                      </p:cBhvr>
                                      <p:tavLst>
                                        <p:tav tm="0">
                                          <p:val>
                                            <p:strVal val="0-#ppt_w/2"/>
                                          </p:val>
                                        </p:tav>
                                        <p:tav tm="100000">
                                          <p:val>
                                            <p:strVal val="#ppt_x"/>
                                          </p:val>
                                        </p:tav>
                                      </p:tavLst>
                                    </p:anim>
                                    <p:anim calcmode="lin" valueType="num">
                                      <p:cBhvr additive="base">
                                        <p:cTn id="111" dur="3000" fill="hold"/>
                                        <p:tgtEl>
                                          <p:spTgt spid="17"/>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19"/>
                                        </p:tgtEl>
                                        <p:attrNameLst>
                                          <p:attrName>style.visibility</p:attrName>
                                        </p:attrNameLst>
                                      </p:cBhvr>
                                      <p:to>
                                        <p:strVal val="visible"/>
                                      </p:to>
                                    </p:set>
                                    <p:anim calcmode="lin" valueType="num">
                                      <p:cBhvr additive="base">
                                        <p:cTn id="114" dur="3000" fill="hold"/>
                                        <p:tgtEl>
                                          <p:spTgt spid="19"/>
                                        </p:tgtEl>
                                        <p:attrNameLst>
                                          <p:attrName>ppt_x</p:attrName>
                                        </p:attrNameLst>
                                      </p:cBhvr>
                                      <p:tavLst>
                                        <p:tav tm="0">
                                          <p:val>
                                            <p:strVal val="0-#ppt_w/2"/>
                                          </p:val>
                                        </p:tav>
                                        <p:tav tm="100000">
                                          <p:val>
                                            <p:strVal val="#ppt_x"/>
                                          </p:val>
                                        </p:tav>
                                      </p:tavLst>
                                    </p:anim>
                                    <p:anim calcmode="lin" valueType="num">
                                      <p:cBhvr additive="base">
                                        <p:cTn id="115" dur="3000" fill="hold"/>
                                        <p:tgtEl>
                                          <p:spTgt spid="19"/>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additive="base">
                                        <p:cTn id="118" dur="3000" fill="hold"/>
                                        <p:tgtEl>
                                          <p:spTgt spid="22"/>
                                        </p:tgtEl>
                                        <p:attrNameLst>
                                          <p:attrName>ppt_x</p:attrName>
                                        </p:attrNameLst>
                                      </p:cBhvr>
                                      <p:tavLst>
                                        <p:tav tm="0">
                                          <p:val>
                                            <p:strVal val="0-#ppt_w/2"/>
                                          </p:val>
                                        </p:tav>
                                        <p:tav tm="100000">
                                          <p:val>
                                            <p:strVal val="#ppt_x"/>
                                          </p:val>
                                        </p:tav>
                                      </p:tavLst>
                                    </p:anim>
                                    <p:anim calcmode="lin" valueType="num">
                                      <p:cBhvr additive="base">
                                        <p:cTn id="119" dur="3000" fill="hold"/>
                                        <p:tgtEl>
                                          <p:spTgt spid="22"/>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23"/>
                                        </p:tgtEl>
                                        <p:attrNameLst>
                                          <p:attrName>style.visibility</p:attrName>
                                        </p:attrNameLst>
                                      </p:cBhvr>
                                      <p:to>
                                        <p:strVal val="visible"/>
                                      </p:to>
                                    </p:set>
                                    <p:anim calcmode="lin" valueType="num">
                                      <p:cBhvr additive="base">
                                        <p:cTn id="122" dur="3000" fill="hold"/>
                                        <p:tgtEl>
                                          <p:spTgt spid="23"/>
                                        </p:tgtEl>
                                        <p:attrNameLst>
                                          <p:attrName>ppt_x</p:attrName>
                                        </p:attrNameLst>
                                      </p:cBhvr>
                                      <p:tavLst>
                                        <p:tav tm="0">
                                          <p:val>
                                            <p:strVal val="0-#ppt_w/2"/>
                                          </p:val>
                                        </p:tav>
                                        <p:tav tm="100000">
                                          <p:val>
                                            <p:strVal val="#ppt_x"/>
                                          </p:val>
                                        </p:tav>
                                      </p:tavLst>
                                    </p:anim>
                                    <p:anim calcmode="lin" valueType="num">
                                      <p:cBhvr additive="base">
                                        <p:cTn id="123" dur="3000" fill="hold"/>
                                        <p:tgtEl>
                                          <p:spTgt spid="23"/>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26"/>
                                        </p:tgtEl>
                                        <p:attrNameLst>
                                          <p:attrName>style.visibility</p:attrName>
                                        </p:attrNameLst>
                                      </p:cBhvr>
                                      <p:to>
                                        <p:strVal val="visible"/>
                                      </p:to>
                                    </p:set>
                                    <p:anim calcmode="lin" valueType="num">
                                      <p:cBhvr additive="base">
                                        <p:cTn id="126" dur="3000" fill="hold"/>
                                        <p:tgtEl>
                                          <p:spTgt spid="26"/>
                                        </p:tgtEl>
                                        <p:attrNameLst>
                                          <p:attrName>ppt_x</p:attrName>
                                        </p:attrNameLst>
                                      </p:cBhvr>
                                      <p:tavLst>
                                        <p:tav tm="0">
                                          <p:val>
                                            <p:strVal val="0-#ppt_w/2"/>
                                          </p:val>
                                        </p:tav>
                                        <p:tav tm="100000">
                                          <p:val>
                                            <p:strVal val="#ppt_x"/>
                                          </p:val>
                                        </p:tav>
                                      </p:tavLst>
                                    </p:anim>
                                    <p:anim calcmode="lin" valueType="num">
                                      <p:cBhvr additive="base">
                                        <p:cTn id="127" dur="3000" fill="hold"/>
                                        <p:tgtEl>
                                          <p:spTgt spid="26"/>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additive="base">
                                        <p:cTn id="130" dur="3000" fill="hold"/>
                                        <p:tgtEl>
                                          <p:spTgt spid="3"/>
                                        </p:tgtEl>
                                        <p:attrNameLst>
                                          <p:attrName>ppt_x</p:attrName>
                                        </p:attrNameLst>
                                      </p:cBhvr>
                                      <p:tavLst>
                                        <p:tav tm="0">
                                          <p:val>
                                            <p:strVal val="1+#ppt_w/2"/>
                                          </p:val>
                                        </p:tav>
                                        <p:tav tm="100000">
                                          <p:val>
                                            <p:strVal val="#ppt_x"/>
                                          </p:val>
                                        </p:tav>
                                      </p:tavLst>
                                    </p:anim>
                                    <p:anim calcmode="lin" valueType="num">
                                      <p:cBhvr additive="base">
                                        <p:cTn id="131" dur="3000" fill="hold"/>
                                        <p:tgtEl>
                                          <p:spTgt spid="3"/>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additive="base">
                                        <p:cTn id="134" dur="3000" fill="hold"/>
                                        <p:tgtEl>
                                          <p:spTgt spid="6"/>
                                        </p:tgtEl>
                                        <p:attrNameLst>
                                          <p:attrName>ppt_x</p:attrName>
                                        </p:attrNameLst>
                                      </p:cBhvr>
                                      <p:tavLst>
                                        <p:tav tm="0">
                                          <p:val>
                                            <p:strVal val="1+#ppt_w/2"/>
                                          </p:val>
                                        </p:tav>
                                        <p:tav tm="100000">
                                          <p:val>
                                            <p:strVal val="#ppt_x"/>
                                          </p:val>
                                        </p:tav>
                                      </p:tavLst>
                                    </p:anim>
                                    <p:anim calcmode="lin" valueType="num">
                                      <p:cBhvr additive="base">
                                        <p:cTn id="135" dur="3000" fill="hold"/>
                                        <p:tgtEl>
                                          <p:spTgt spid="6"/>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8"/>
                                        </p:tgtEl>
                                        <p:attrNameLst>
                                          <p:attrName>style.visibility</p:attrName>
                                        </p:attrNameLst>
                                      </p:cBhvr>
                                      <p:to>
                                        <p:strVal val="visible"/>
                                      </p:to>
                                    </p:set>
                                    <p:anim calcmode="lin" valueType="num">
                                      <p:cBhvr additive="base">
                                        <p:cTn id="138" dur="3000" fill="hold"/>
                                        <p:tgtEl>
                                          <p:spTgt spid="8"/>
                                        </p:tgtEl>
                                        <p:attrNameLst>
                                          <p:attrName>ppt_x</p:attrName>
                                        </p:attrNameLst>
                                      </p:cBhvr>
                                      <p:tavLst>
                                        <p:tav tm="0">
                                          <p:val>
                                            <p:strVal val="1+#ppt_w/2"/>
                                          </p:val>
                                        </p:tav>
                                        <p:tav tm="100000">
                                          <p:val>
                                            <p:strVal val="#ppt_x"/>
                                          </p:val>
                                        </p:tav>
                                      </p:tavLst>
                                    </p:anim>
                                    <p:anim calcmode="lin" valueType="num">
                                      <p:cBhvr additive="base">
                                        <p:cTn id="139" dur="3000" fill="hold"/>
                                        <p:tgtEl>
                                          <p:spTgt spid="8"/>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additive="base">
                                        <p:cTn id="142" dur="3000" fill="hold"/>
                                        <p:tgtEl>
                                          <p:spTgt spid="9"/>
                                        </p:tgtEl>
                                        <p:attrNameLst>
                                          <p:attrName>ppt_x</p:attrName>
                                        </p:attrNameLst>
                                      </p:cBhvr>
                                      <p:tavLst>
                                        <p:tav tm="0">
                                          <p:val>
                                            <p:strVal val="1+#ppt_w/2"/>
                                          </p:val>
                                        </p:tav>
                                        <p:tav tm="100000">
                                          <p:val>
                                            <p:strVal val="#ppt_x"/>
                                          </p:val>
                                        </p:tav>
                                      </p:tavLst>
                                    </p:anim>
                                    <p:anim calcmode="lin" valueType="num">
                                      <p:cBhvr additive="base">
                                        <p:cTn id="143" dur="3000" fill="hold"/>
                                        <p:tgtEl>
                                          <p:spTgt spid="9"/>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3000" fill="hold"/>
                                        <p:tgtEl>
                                          <p:spTgt spid="12"/>
                                        </p:tgtEl>
                                        <p:attrNameLst>
                                          <p:attrName>ppt_x</p:attrName>
                                        </p:attrNameLst>
                                      </p:cBhvr>
                                      <p:tavLst>
                                        <p:tav tm="0">
                                          <p:val>
                                            <p:strVal val="1+#ppt_w/2"/>
                                          </p:val>
                                        </p:tav>
                                        <p:tav tm="100000">
                                          <p:val>
                                            <p:strVal val="#ppt_x"/>
                                          </p:val>
                                        </p:tav>
                                      </p:tavLst>
                                    </p:anim>
                                    <p:anim calcmode="lin" valueType="num">
                                      <p:cBhvr additive="base">
                                        <p:cTn id="147" dur="3000" fill="hold"/>
                                        <p:tgtEl>
                                          <p:spTgt spid="12"/>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14"/>
                                        </p:tgtEl>
                                        <p:attrNameLst>
                                          <p:attrName>style.visibility</p:attrName>
                                        </p:attrNameLst>
                                      </p:cBhvr>
                                      <p:to>
                                        <p:strVal val="visible"/>
                                      </p:to>
                                    </p:set>
                                    <p:anim calcmode="lin" valueType="num">
                                      <p:cBhvr additive="base">
                                        <p:cTn id="150" dur="3000" fill="hold"/>
                                        <p:tgtEl>
                                          <p:spTgt spid="14"/>
                                        </p:tgtEl>
                                        <p:attrNameLst>
                                          <p:attrName>ppt_x</p:attrName>
                                        </p:attrNameLst>
                                      </p:cBhvr>
                                      <p:tavLst>
                                        <p:tav tm="0">
                                          <p:val>
                                            <p:strVal val="1+#ppt_w/2"/>
                                          </p:val>
                                        </p:tav>
                                        <p:tav tm="100000">
                                          <p:val>
                                            <p:strVal val="#ppt_x"/>
                                          </p:val>
                                        </p:tav>
                                      </p:tavLst>
                                    </p:anim>
                                    <p:anim calcmode="lin" valueType="num">
                                      <p:cBhvr additive="base">
                                        <p:cTn id="151" dur="3000" fill="hold"/>
                                        <p:tgtEl>
                                          <p:spTgt spid="14"/>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15"/>
                                        </p:tgtEl>
                                        <p:attrNameLst>
                                          <p:attrName>style.visibility</p:attrName>
                                        </p:attrNameLst>
                                      </p:cBhvr>
                                      <p:to>
                                        <p:strVal val="visible"/>
                                      </p:to>
                                    </p:set>
                                    <p:anim calcmode="lin" valueType="num">
                                      <p:cBhvr additive="base">
                                        <p:cTn id="154" dur="3000" fill="hold"/>
                                        <p:tgtEl>
                                          <p:spTgt spid="15"/>
                                        </p:tgtEl>
                                        <p:attrNameLst>
                                          <p:attrName>ppt_x</p:attrName>
                                        </p:attrNameLst>
                                      </p:cBhvr>
                                      <p:tavLst>
                                        <p:tav tm="0">
                                          <p:val>
                                            <p:strVal val="1+#ppt_w/2"/>
                                          </p:val>
                                        </p:tav>
                                        <p:tav tm="100000">
                                          <p:val>
                                            <p:strVal val="#ppt_x"/>
                                          </p:val>
                                        </p:tav>
                                      </p:tavLst>
                                    </p:anim>
                                    <p:anim calcmode="lin" valueType="num">
                                      <p:cBhvr additive="base">
                                        <p:cTn id="155" dur="3000" fill="hold"/>
                                        <p:tgtEl>
                                          <p:spTgt spid="15"/>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additive="base">
                                        <p:cTn id="158" dur="3000" fill="hold"/>
                                        <p:tgtEl>
                                          <p:spTgt spid="18"/>
                                        </p:tgtEl>
                                        <p:attrNameLst>
                                          <p:attrName>ppt_x</p:attrName>
                                        </p:attrNameLst>
                                      </p:cBhvr>
                                      <p:tavLst>
                                        <p:tav tm="0">
                                          <p:val>
                                            <p:strVal val="1+#ppt_w/2"/>
                                          </p:val>
                                        </p:tav>
                                        <p:tav tm="100000">
                                          <p:val>
                                            <p:strVal val="#ppt_x"/>
                                          </p:val>
                                        </p:tav>
                                      </p:tavLst>
                                    </p:anim>
                                    <p:anim calcmode="lin" valueType="num">
                                      <p:cBhvr additive="base">
                                        <p:cTn id="159" dur="3000" fill="hold"/>
                                        <p:tgtEl>
                                          <p:spTgt spid="18"/>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20"/>
                                        </p:tgtEl>
                                        <p:attrNameLst>
                                          <p:attrName>style.visibility</p:attrName>
                                        </p:attrNameLst>
                                      </p:cBhvr>
                                      <p:to>
                                        <p:strVal val="visible"/>
                                      </p:to>
                                    </p:set>
                                    <p:anim calcmode="lin" valueType="num">
                                      <p:cBhvr additive="base">
                                        <p:cTn id="162" dur="3000" fill="hold"/>
                                        <p:tgtEl>
                                          <p:spTgt spid="20"/>
                                        </p:tgtEl>
                                        <p:attrNameLst>
                                          <p:attrName>ppt_x</p:attrName>
                                        </p:attrNameLst>
                                      </p:cBhvr>
                                      <p:tavLst>
                                        <p:tav tm="0">
                                          <p:val>
                                            <p:strVal val="1+#ppt_w/2"/>
                                          </p:val>
                                        </p:tav>
                                        <p:tav tm="100000">
                                          <p:val>
                                            <p:strVal val="#ppt_x"/>
                                          </p:val>
                                        </p:tav>
                                      </p:tavLst>
                                    </p:anim>
                                    <p:anim calcmode="lin" valueType="num">
                                      <p:cBhvr additive="base">
                                        <p:cTn id="163" dur="3000" fill="hold"/>
                                        <p:tgtEl>
                                          <p:spTgt spid="20"/>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21"/>
                                        </p:tgtEl>
                                        <p:attrNameLst>
                                          <p:attrName>style.visibility</p:attrName>
                                        </p:attrNameLst>
                                      </p:cBhvr>
                                      <p:to>
                                        <p:strVal val="visible"/>
                                      </p:to>
                                    </p:set>
                                    <p:anim calcmode="lin" valueType="num">
                                      <p:cBhvr additive="base">
                                        <p:cTn id="166" dur="3000" fill="hold"/>
                                        <p:tgtEl>
                                          <p:spTgt spid="21"/>
                                        </p:tgtEl>
                                        <p:attrNameLst>
                                          <p:attrName>ppt_x</p:attrName>
                                        </p:attrNameLst>
                                      </p:cBhvr>
                                      <p:tavLst>
                                        <p:tav tm="0">
                                          <p:val>
                                            <p:strVal val="1+#ppt_w/2"/>
                                          </p:val>
                                        </p:tav>
                                        <p:tav tm="100000">
                                          <p:val>
                                            <p:strVal val="#ppt_x"/>
                                          </p:val>
                                        </p:tav>
                                      </p:tavLst>
                                    </p:anim>
                                    <p:anim calcmode="lin" valueType="num">
                                      <p:cBhvr additive="base">
                                        <p:cTn id="167" dur="3000" fill="hold"/>
                                        <p:tgtEl>
                                          <p:spTgt spid="21"/>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24"/>
                                        </p:tgtEl>
                                        <p:attrNameLst>
                                          <p:attrName>style.visibility</p:attrName>
                                        </p:attrNameLst>
                                      </p:cBhvr>
                                      <p:to>
                                        <p:strVal val="visible"/>
                                      </p:to>
                                    </p:set>
                                    <p:anim calcmode="lin" valueType="num">
                                      <p:cBhvr additive="base">
                                        <p:cTn id="170" dur="3000" fill="hold"/>
                                        <p:tgtEl>
                                          <p:spTgt spid="24"/>
                                        </p:tgtEl>
                                        <p:attrNameLst>
                                          <p:attrName>ppt_x</p:attrName>
                                        </p:attrNameLst>
                                      </p:cBhvr>
                                      <p:tavLst>
                                        <p:tav tm="0">
                                          <p:val>
                                            <p:strVal val="1+#ppt_w/2"/>
                                          </p:val>
                                        </p:tav>
                                        <p:tav tm="100000">
                                          <p:val>
                                            <p:strVal val="#ppt_x"/>
                                          </p:val>
                                        </p:tav>
                                      </p:tavLst>
                                    </p:anim>
                                    <p:anim calcmode="lin" valueType="num">
                                      <p:cBhvr additive="base">
                                        <p:cTn id="171" dur="3000" fill="hold"/>
                                        <p:tgtEl>
                                          <p:spTgt spid="24"/>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25"/>
                                        </p:tgtEl>
                                        <p:attrNameLst>
                                          <p:attrName>style.visibility</p:attrName>
                                        </p:attrNameLst>
                                      </p:cBhvr>
                                      <p:to>
                                        <p:strVal val="visible"/>
                                      </p:to>
                                    </p:set>
                                    <p:anim calcmode="lin" valueType="num">
                                      <p:cBhvr additive="base">
                                        <p:cTn id="174" dur="3000" fill="hold"/>
                                        <p:tgtEl>
                                          <p:spTgt spid="25"/>
                                        </p:tgtEl>
                                        <p:attrNameLst>
                                          <p:attrName>ppt_x</p:attrName>
                                        </p:attrNameLst>
                                      </p:cBhvr>
                                      <p:tavLst>
                                        <p:tav tm="0">
                                          <p:val>
                                            <p:strVal val="1+#ppt_w/2"/>
                                          </p:val>
                                        </p:tav>
                                        <p:tav tm="100000">
                                          <p:val>
                                            <p:strVal val="#ppt_x"/>
                                          </p:val>
                                        </p:tav>
                                      </p:tavLst>
                                    </p:anim>
                                    <p:anim calcmode="lin" valueType="num">
                                      <p:cBhvr additive="base">
                                        <p:cTn id="175" dur="3000" fill="hold"/>
                                        <p:tgtEl>
                                          <p:spTgt spid="25"/>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2"/>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4"/>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4"/>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5"/>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4"/>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5"/>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0"/>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1"/>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6"/>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19"/>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22"/>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23"/>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6"/>
                                        </p:tgtEl>
                                        <p:attrNameLst>
                                          <p:attrName>r</p:attrName>
                                        </p:attrNameLst>
                                      </p:cBhvr>
                                    </p:animRot>
                                  </p:childTnLst>
                                </p:cTn>
                              </p:par>
                            </p:childTnLst>
                          </p:cTn>
                        </p:par>
                        <p:par>
                          <p:cTn id="224" fill="hold">
                            <p:stCondLst>
                              <p:cond delay="3000"/>
                            </p:stCondLst>
                            <p:childTnLst>
                              <p:par>
                                <p:cTn id="225" presetID="2" presetClass="exit" presetSubtype="2" fill="hold" grpId="2" nodeType="afterEffect">
                                  <p:stCondLst>
                                    <p:cond delay="0"/>
                                  </p:stCondLst>
                                  <p:childTnLst>
                                    <p:anim calcmode="lin" valueType="num">
                                      <p:cBhvr additive="base">
                                        <p:cTn id="226" dur="3000"/>
                                        <p:tgtEl>
                                          <p:spTgt spid="4"/>
                                        </p:tgtEl>
                                        <p:attrNameLst>
                                          <p:attrName>ppt_x</p:attrName>
                                        </p:attrNameLst>
                                      </p:cBhvr>
                                      <p:tavLst>
                                        <p:tav tm="0">
                                          <p:val>
                                            <p:strVal val="ppt_x"/>
                                          </p:val>
                                        </p:tav>
                                        <p:tav tm="100000">
                                          <p:val>
                                            <p:strVal val="1+ppt_w/2"/>
                                          </p:val>
                                        </p:tav>
                                      </p:tavLst>
                                    </p:anim>
                                    <p:anim calcmode="lin" valueType="num">
                                      <p:cBhvr additive="base">
                                        <p:cTn id="227" dur="3000"/>
                                        <p:tgtEl>
                                          <p:spTgt spid="4"/>
                                        </p:tgtEl>
                                        <p:attrNameLst>
                                          <p:attrName>ppt_y</p:attrName>
                                        </p:attrNameLst>
                                      </p:cBhvr>
                                      <p:tavLst>
                                        <p:tav tm="0">
                                          <p:val>
                                            <p:strVal val="ppt_y"/>
                                          </p:val>
                                        </p:tav>
                                        <p:tav tm="100000">
                                          <p:val>
                                            <p:strVal val="ppt_y"/>
                                          </p:val>
                                        </p:tav>
                                      </p:tavLst>
                                    </p:anim>
                                    <p:set>
                                      <p:cBhvr>
                                        <p:cTn id="228" dur="1" fill="hold">
                                          <p:stCondLst>
                                            <p:cond delay="2999"/>
                                          </p:stCondLst>
                                        </p:cTn>
                                        <p:tgtEl>
                                          <p:spTgt spid="4"/>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5"/>
                                        </p:tgtEl>
                                        <p:attrNameLst>
                                          <p:attrName>ppt_x</p:attrName>
                                        </p:attrNameLst>
                                      </p:cBhvr>
                                      <p:tavLst>
                                        <p:tav tm="0">
                                          <p:val>
                                            <p:strVal val="ppt_x"/>
                                          </p:val>
                                        </p:tav>
                                        <p:tav tm="100000">
                                          <p:val>
                                            <p:strVal val="1+ppt_w/2"/>
                                          </p:val>
                                        </p:tav>
                                      </p:tavLst>
                                    </p:anim>
                                    <p:anim calcmode="lin" valueType="num">
                                      <p:cBhvr additive="base">
                                        <p:cTn id="231" dur="3000"/>
                                        <p:tgtEl>
                                          <p:spTgt spid="5"/>
                                        </p:tgtEl>
                                        <p:attrNameLst>
                                          <p:attrName>ppt_y</p:attrName>
                                        </p:attrNameLst>
                                      </p:cBhvr>
                                      <p:tavLst>
                                        <p:tav tm="0">
                                          <p:val>
                                            <p:strVal val="ppt_y"/>
                                          </p:val>
                                        </p:tav>
                                        <p:tav tm="100000">
                                          <p:val>
                                            <p:strVal val="ppt_y"/>
                                          </p:val>
                                        </p:tav>
                                      </p:tavLst>
                                    </p:anim>
                                    <p:set>
                                      <p:cBhvr>
                                        <p:cTn id="232" dur="1" fill="hold">
                                          <p:stCondLst>
                                            <p:cond delay="2999"/>
                                          </p:stCondLst>
                                        </p:cTn>
                                        <p:tgtEl>
                                          <p:spTgt spid="5"/>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7"/>
                                        </p:tgtEl>
                                        <p:attrNameLst>
                                          <p:attrName>ppt_x</p:attrName>
                                        </p:attrNameLst>
                                      </p:cBhvr>
                                      <p:tavLst>
                                        <p:tav tm="0">
                                          <p:val>
                                            <p:strVal val="ppt_x"/>
                                          </p:val>
                                        </p:tav>
                                        <p:tav tm="100000">
                                          <p:val>
                                            <p:strVal val="1+ppt_w/2"/>
                                          </p:val>
                                        </p:tav>
                                      </p:tavLst>
                                    </p:anim>
                                    <p:anim calcmode="lin" valueType="num">
                                      <p:cBhvr additive="base">
                                        <p:cTn id="235" dur="3000"/>
                                        <p:tgtEl>
                                          <p:spTgt spid="7"/>
                                        </p:tgtEl>
                                        <p:attrNameLst>
                                          <p:attrName>ppt_y</p:attrName>
                                        </p:attrNameLst>
                                      </p:cBhvr>
                                      <p:tavLst>
                                        <p:tav tm="0">
                                          <p:val>
                                            <p:strVal val="ppt_y"/>
                                          </p:val>
                                        </p:tav>
                                        <p:tav tm="100000">
                                          <p:val>
                                            <p:strVal val="ppt_y"/>
                                          </p:val>
                                        </p:tav>
                                      </p:tavLst>
                                    </p:anim>
                                    <p:set>
                                      <p:cBhvr>
                                        <p:cTn id="236" dur="1" fill="hold">
                                          <p:stCondLst>
                                            <p:cond delay="2999"/>
                                          </p:stCondLst>
                                        </p:cTn>
                                        <p:tgtEl>
                                          <p:spTgt spid="7"/>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0"/>
                                        </p:tgtEl>
                                        <p:attrNameLst>
                                          <p:attrName>ppt_x</p:attrName>
                                        </p:attrNameLst>
                                      </p:cBhvr>
                                      <p:tavLst>
                                        <p:tav tm="0">
                                          <p:val>
                                            <p:strVal val="ppt_x"/>
                                          </p:val>
                                        </p:tav>
                                        <p:tav tm="100000">
                                          <p:val>
                                            <p:strVal val="1+ppt_w/2"/>
                                          </p:val>
                                        </p:tav>
                                      </p:tavLst>
                                    </p:anim>
                                    <p:anim calcmode="lin" valueType="num">
                                      <p:cBhvr additive="base">
                                        <p:cTn id="239" dur="3000"/>
                                        <p:tgtEl>
                                          <p:spTgt spid="10"/>
                                        </p:tgtEl>
                                        <p:attrNameLst>
                                          <p:attrName>ppt_y</p:attrName>
                                        </p:attrNameLst>
                                      </p:cBhvr>
                                      <p:tavLst>
                                        <p:tav tm="0">
                                          <p:val>
                                            <p:strVal val="ppt_y"/>
                                          </p:val>
                                        </p:tav>
                                        <p:tav tm="100000">
                                          <p:val>
                                            <p:strVal val="ppt_y"/>
                                          </p:val>
                                        </p:tav>
                                      </p:tavLst>
                                    </p:anim>
                                    <p:set>
                                      <p:cBhvr>
                                        <p:cTn id="240" dur="1" fill="hold">
                                          <p:stCondLst>
                                            <p:cond delay="2999"/>
                                          </p:stCondLst>
                                        </p:cTn>
                                        <p:tgtEl>
                                          <p:spTgt spid="10"/>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11"/>
                                        </p:tgtEl>
                                        <p:attrNameLst>
                                          <p:attrName>ppt_x</p:attrName>
                                        </p:attrNameLst>
                                      </p:cBhvr>
                                      <p:tavLst>
                                        <p:tav tm="0">
                                          <p:val>
                                            <p:strVal val="ppt_x"/>
                                          </p:val>
                                        </p:tav>
                                        <p:tav tm="100000">
                                          <p:val>
                                            <p:strVal val="1+ppt_w/2"/>
                                          </p:val>
                                        </p:tav>
                                      </p:tavLst>
                                    </p:anim>
                                    <p:anim calcmode="lin" valueType="num">
                                      <p:cBhvr additive="base">
                                        <p:cTn id="243" dur="3000"/>
                                        <p:tgtEl>
                                          <p:spTgt spid="11"/>
                                        </p:tgtEl>
                                        <p:attrNameLst>
                                          <p:attrName>ppt_y</p:attrName>
                                        </p:attrNameLst>
                                      </p:cBhvr>
                                      <p:tavLst>
                                        <p:tav tm="0">
                                          <p:val>
                                            <p:strVal val="ppt_y"/>
                                          </p:val>
                                        </p:tav>
                                        <p:tav tm="100000">
                                          <p:val>
                                            <p:strVal val="ppt_y"/>
                                          </p:val>
                                        </p:tav>
                                      </p:tavLst>
                                    </p:anim>
                                    <p:set>
                                      <p:cBhvr>
                                        <p:cTn id="244" dur="1" fill="hold">
                                          <p:stCondLst>
                                            <p:cond delay="2999"/>
                                          </p:stCondLst>
                                        </p:cTn>
                                        <p:tgtEl>
                                          <p:spTgt spid="11"/>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13"/>
                                        </p:tgtEl>
                                        <p:attrNameLst>
                                          <p:attrName>ppt_x</p:attrName>
                                        </p:attrNameLst>
                                      </p:cBhvr>
                                      <p:tavLst>
                                        <p:tav tm="0">
                                          <p:val>
                                            <p:strVal val="ppt_x"/>
                                          </p:val>
                                        </p:tav>
                                        <p:tav tm="100000">
                                          <p:val>
                                            <p:strVal val="1+ppt_w/2"/>
                                          </p:val>
                                        </p:tav>
                                      </p:tavLst>
                                    </p:anim>
                                    <p:anim calcmode="lin" valueType="num">
                                      <p:cBhvr additive="base">
                                        <p:cTn id="247" dur="3000"/>
                                        <p:tgtEl>
                                          <p:spTgt spid="13"/>
                                        </p:tgtEl>
                                        <p:attrNameLst>
                                          <p:attrName>ppt_y</p:attrName>
                                        </p:attrNameLst>
                                      </p:cBhvr>
                                      <p:tavLst>
                                        <p:tav tm="0">
                                          <p:val>
                                            <p:strVal val="ppt_y"/>
                                          </p:val>
                                        </p:tav>
                                        <p:tav tm="100000">
                                          <p:val>
                                            <p:strVal val="ppt_y"/>
                                          </p:val>
                                        </p:tav>
                                      </p:tavLst>
                                    </p:anim>
                                    <p:set>
                                      <p:cBhvr>
                                        <p:cTn id="248" dur="1" fill="hold">
                                          <p:stCondLst>
                                            <p:cond delay="2999"/>
                                          </p:stCondLst>
                                        </p:cTn>
                                        <p:tgtEl>
                                          <p:spTgt spid="13"/>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1+ppt_w/2"/>
                                          </p:val>
                                        </p:tav>
                                      </p:tavLst>
                                    </p:anim>
                                    <p:anim calcmode="lin" valueType="num">
                                      <p:cBhvr additive="base">
                                        <p:cTn id="251" dur="3000"/>
                                        <p:tgtEl>
                                          <p:spTgt spid="16"/>
                                        </p:tgtEl>
                                        <p:attrNameLst>
                                          <p:attrName>ppt_y</p:attrName>
                                        </p:attrNameLst>
                                      </p:cBhvr>
                                      <p:tavLst>
                                        <p:tav tm="0">
                                          <p:val>
                                            <p:strVal val="ppt_y"/>
                                          </p:val>
                                        </p:tav>
                                        <p:tav tm="100000">
                                          <p:val>
                                            <p:strVal val="ppt_y"/>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17"/>
                                        </p:tgtEl>
                                        <p:attrNameLst>
                                          <p:attrName>ppt_x</p:attrName>
                                        </p:attrNameLst>
                                      </p:cBhvr>
                                      <p:tavLst>
                                        <p:tav tm="0">
                                          <p:val>
                                            <p:strVal val="ppt_x"/>
                                          </p:val>
                                        </p:tav>
                                        <p:tav tm="100000">
                                          <p:val>
                                            <p:strVal val="1+ppt_w/2"/>
                                          </p:val>
                                        </p:tav>
                                      </p:tavLst>
                                    </p:anim>
                                    <p:anim calcmode="lin" valueType="num">
                                      <p:cBhvr additive="base">
                                        <p:cTn id="255" dur="3000"/>
                                        <p:tgtEl>
                                          <p:spTgt spid="17"/>
                                        </p:tgtEl>
                                        <p:attrNameLst>
                                          <p:attrName>ppt_y</p:attrName>
                                        </p:attrNameLst>
                                      </p:cBhvr>
                                      <p:tavLst>
                                        <p:tav tm="0">
                                          <p:val>
                                            <p:strVal val="ppt_y"/>
                                          </p:val>
                                        </p:tav>
                                        <p:tav tm="100000">
                                          <p:val>
                                            <p:strVal val="ppt_y"/>
                                          </p:val>
                                        </p:tav>
                                      </p:tavLst>
                                    </p:anim>
                                    <p:set>
                                      <p:cBhvr>
                                        <p:cTn id="256" dur="1" fill="hold">
                                          <p:stCondLst>
                                            <p:cond delay="2999"/>
                                          </p:stCondLst>
                                        </p:cTn>
                                        <p:tgtEl>
                                          <p:spTgt spid="17"/>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19"/>
                                        </p:tgtEl>
                                        <p:attrNameLst>
                                          <p:attrName>ppt_x</p:attrName>
                                        </p:attrNameLst>
                                      </p:cBhvr>
                                      <p:tavLst>
                                        <p:tav tm="0">
                                          <p:val>
                                            <p:strVal val="ppt_x"/>
                                          </p:val>
                                        </p:tav>
                                        <p:tav tm="100000">
                                          <p:val>
                                            <p:strVal val="1+ppt_w/2"/>
                                          </p:val>
                                        </p:tav>
                                      </p:tavLst>
                                    </p:anim>
                                    <p:anim calcmode="lin" valueType="num">
                                      <p:cBhvr additive="base">
                                        <p:cTn id="259" dur="3000"/>
                                        <p:tgtEl>
                                          <p:spTgt spid="19"/>
                                        </p:tgtEl>
                                        <p:attrNameLst>
                                          <p:attrName>ppt_y</p:attrName>
                                        </p:attrNameLst>
                                      </p:cBhvr>
                                      <p:tavLst>
                                        <p:tav tm="0">
                                          <p:val>
                                            <p:strVal val="ppt_y"/>
                                          </p:val>
                                        </p:tav>
                                        <p:tav tm="100000">
                                          <p:val>
                                            <p:strVal val="ppt_y"/>
                                          </p:val>
                                        </p:tav>
                                      </p:tavLst>
                                    </p:anim>
                                    <p:set>
                                      <p:cBhvr>
                                        <p:cTn id="260" dur="1" fill="hold">
                                          <p:stCondLst>
                                            <p:cond delay="2999"/>
                                          </p:stCondLst>
                                        </p:cTn>
                                        <p:tgtEl>
                                          <p:spTgt spid="19"/>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22"/>
                                        </p:tgtEl>
                                        <p:attrNameLst>
                                          <p:attrName>ppt_x</p:attrName>
                                        </p:attrNameLst>
                                      </p:cBhvr>
                                      <p:tavLst>
                                        <p:tav tm="0">
                                          <p:val>
                                            <p:strVal val="ppt_x"/>
                                          </p:val>
                                        </p:tav>
                                        <p:tav tm="100000">
                                          <p:val>
                                            <p:strVal val="1+ppt_w/2"/>
                                          </p:val>
                                        </p:tav>
                                      </p:tavLst>
                                    </p:anim>
                                    <p:anim calcmode="lin" valueType="num">
                                      <p:cBhvr additive="base">
                                        <p:cTn id="263" dur="3000"/>
                                        <p:tgtEl>
                                          <p:spTgt spid="22"/>
                                        </p:tgtEl>
                                        <p:attrNameLst>
                                          <p:attrName>ppt_y</p:attrName>
                                        </p:attrNameLst>
                                      </p:cBhvr>
                                      <p:tavLst>
                                        <p:tav tm="0">
                                          <p:val>
                                            <p:strVal val="ppt_y"/>
                                          </p:val>
                                        </p:tav>
                                        <p:tav tm="100000">
                                          <p:val>
                                            <p:strVal val="ppt_y"/>
                                          </p:val>
                                        </p:tav>
                                      </p:tavLst>
                                    </p:anim>
                                    <p:set>
                                      <p:cBhvr>
                                        <p:cTn id="264" dur="1" fill="hold">
                                          <p:stCondLst>
                                            <p:cond delay="2999"/>
                                          </p:stCondLst>
                                        </p:cTn>
                                        <p:tgtEl>
                                          <p:spTgt spid="22"/>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23"/>
                                        </p:tgtEl>
                                        <p:attrNameLst>
                                          <p:attrName>ppt_x</p:attrName>
                                        </p:attrNameLst>
                                      </p:cBhvr>
                                      <p:tavLst>
                                        <p:tav tm="0">
                                          <p:val>
                                            <p:strVal val="ppt_x"/>
                                          </p:val>
                                        </p:tav>
                                        <p:tav tm="100000">
                                          <p:val>
                                            <p:strVal val="1+ppt_w/2"/>
                                          </p:val>
                                        </p:tav>
                                      </p:tavLst>
                                    </p:anim>
                                    <p:anim calcmode="lin" valueType="num">
                                      <p:cBhvr additive="base">
                                        <p:cTn id="267" dur="3000"/>
                                        <p:tgtEl>
                                          <p:spTgt spid="23"/>
                                        </p:tgtEl>
                                        <p:attrNameLst>
                                          <p:attrName>ppt_y</p:attrName>
                                        </p:attrNameLst>
                                      </p:cBhvr>
                                      <p:tavLst>
                                        <p:tav tm="0">
                                          <p:val>
                                            <p:strVal val="ppt_y"/>
                                          </p:val>
                                        </p:tav>
                                        <p:tav tm="100000">
                                          <p:val>
                                            <p:strVal val="ppt_y"/>
                                          </p:val>
                                        </p:tav>
                                      </p:tavLst>
                                    </p:anim>
                                    <p:set>
                                      <p:cBhvr>
                                        <p:cTn id="268" dur="1" fill="hold">
                                          <p:stCondLst>
                                            <p:cond delay="2999"/>
                                          </p:stCondLst>
                                        </p:cTn>
                                        <p:tgtEl>
                                          <p:spTgt spid="23"/>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26"/>
                                        </p:tgtEl>
                                        <p:attrNameLst>
                                          <p:attrName>ppt_x</p:attrName>
                                        </p:attrNameLst>
                                      </p:cBhvr>
                                      <p:tavLst>
                                        <p:tav tm="0">
                                          <p:val>
                                            <p:strVal val="ppt_x"/>
                                          </p:val>
                                        </p:tav>
                                        <p:tav tm="100000">
                                          <p:val>
                                            <p:strVal val="1+ppt_w/2"/>
                                          </p:val>
                                        </p:tav>
                                      </p:tavLst>
                                    </p:anim>
                                    <p:anim calcmode="lin" valueType="num">
                                      <p:cBhvr additive="base">
                                        <p:cTn id="271" dur="3000"/>
                                        <p:tgtEl>
                                          <p:spTgt spid="26"/>
                                        </p:tgtEl>
                                        <p:attrNameLst>
                                          <p:attrName>ppt_y</p:attrName>
                                        </p:attrNameLst>
                                      </p:cBhvr>
                                      <p:tavLst>
                                        <p:tav tm="0">
                                          <p:val>
                                            <p:strVal val="ppt_y"/>
                                          </p:val>
                                        </p:tav>
                                        <p:tav tm="100000">
                                          <p:val>
                                            <p:strVal val="ppt_y"/>
                                          </p:val>
                                        </p:tav>
                                      </p:tavLst>
                                    </p:anim>
                                    <p:set>
                                      <p:cBhvr>
                                        <p:cTn id="272" dur="1" fill="hold">
                                          <p:stCondLst>
                                            <p:cond delay="2999"/>
                                          </p:stCondLst>
                                        </p:cTn>
                                        <p:tgtEl>
                                          <p:spTgt spid="26"/>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3"/>
                                        </p:tgtEl>
                                        <p:attrNameLst>
                                          <p:attrName>ppt_x</p:attrName>
                                        </p:attrNameLst>
                                      </p:cBhvr>
                                      <p:tavLst>
                                        <p:tav tm="0">
                                          <p:val>
                                            <p:strVal val="ppt_x"/>
                                          </p:val>
                                        </p:tav>
                                        <p:tav tm="100000">
                                          <p:val>
                                            <p:strVal val="0-ppt_w/2"/>
                                          </p:val>
                                        </p:tav>
                                      </p:tavLst>
                                    </p:anim>
                                    <p:anim calcmode="lin" valueType="num">
                                      <p:cBhvr additive="base">
                                        <p:cTn id="275" dur="3000"/>
                                        <p:tgtEl>
                                          <p:spTgt spid="3"/>
                                        </p:tgtEl>
                                        <p:attrNameLst>
                                          <p:attrName>ppt_y</p:attrName>
                                        </p:attrNameLst>
                                      </p:cBhvr>
                                      <p:tavLst>
                                        <p:tav tm="0">
                                          <p:val>
                                            <p:strVal val="ppt_y"/>
                                          </p:val>
                                        </p:tav>
                                        <p:tav tm="100000">
                                          <p:val>
                                            <p:strVal val="ppt_y"/>
                                          </p:val>
                                        </p:tav>
                                      </p:tavLst>
                                    </p:anim>
                                    <p:set>
                                      <p:cBhvr>
                                        <p:cTn id="276" dur="1" fill="hold">
                                          <p:stCondLst>
                                            <p:cond delay="2999"/>
                                          </p:stCondLst>
                                        </p:cTn>
                                        <p:tgtEl>
                                          <p:spTgt spid="3"/>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0-ppt_w/2"/>
                                          </p:val>
                                        </p:tav>
                                      </p:tavLst>
                                    </p:anim>
                                    <p:anim calcmode="lin" valueType="num">
                                      <p:cBhvr additive="base">
                                        <p:cTn id="279" dur="3000"/>
                                        <p:tgtEl>
                                          <p:spTgt spid="6"/>
                                        </p:tgtEl>
                                        <p:attrNameLst>
                                          <p:attrName>ppt_y</p:attrName>
                                        </p:attrNameLst>
                                      </p:cBhvr>
                                      <p:tavLst>
                                        <p:tav tm="0">
                                          <p:val>
                                            <p:strVal val="ppt_y"/>
                                          </p:val>
                                        </p:tav>
                                        <p:tav tm="100000">
                                          <p:val>
                                            <p:strVal val="ppt_y"/>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8"/>
                                        </p:tgtEl>
                                        <p:attrNameLst>
                                          <p:attrName>ppt_x</p:attrName>
                                        </p:attrNameLst>
                                      </p:cBhvr>
                                      <p:tavLst>
                                        <p:tav tm="0">
                                          <p:val>
                                            <p:strVal val="ppt_x"/>
                                          </p:val>
                                        </p:tav>
                                        <p:tav tm="100000">
                                          <p:val>
                                            <p:strVal val="0-ppt_w/2"/>
                                          </p:val>
                                        </p:tav>
                                      </p:tavLst>
                                    </p:anim>
                                    <p:anim calcmode="lin" valueType="num">
                                      <p:cBhvr additive="base">
                                        <p:cTn id="283" dur="3000"/>
                                        <p:tgtEl>
                                          <p:spTgt spid="8"/>
                                        </p:tgtEl>
                                        <p:attrNameLst>
                                          <p:attrName>ppt_y</p:attrName>
                                        </p:attrNameLst>
                                      </p:cBhvr>
                                      <p:tavLst>
                                        <p:tav tm="0">
                                          <p:val>
                                            <p:strVal val="ppt_y"/>
                                          </p:val>
                                        </p:tav>
                                        <p:tav tm="100000">
                                          <p:val>
                                            <p:strVal val="ppt_y"/>
                                          </p:val>
                                        </p:tav>
                                      </p:tavLst>
                                    </p:anim>
                                    <p:set>
                                      <p:cBhvr>
                                        <p:cTn id="284" dur="1" fill="hold">
                                          <p:stCondLst>
                                            <p:cond delay="2999"/>
                                          </p:stCondLst>
                                        </p:cTn>
                                        <p:tgtEl>
                                          <p:spTgt spid="8"/>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9"/>
                                        </p:tgtEl>
                                        <p:attrNameLst>
                                          <p:attrName>ppt_x</p:attrName>
                                        </p:attrNameLst>
                                      </p:cBhvr>
                                      <p:tavLst>
                                        <p:tav tm="0">
                                          <p:val>
                                            <p:strVal val="ppt_x"/>
                                          </p:val>
                                        </p:tav>
                                        <p:tav tm="100000">
                                          <p:val>
                                            <p:strVal val="0-ppt_w/2"/>
                                          </p:val>
                                        </p:tav>
                                      </p:tavLst>
                                    </p:anim>
                                    <p:anim calcmode="lin" valueType="num">
                                      <p:cBhvr additive="base">
                                        <p:cTn id="287" dur="3000"/>
                                        <p:tgtEl>
                                          <p:spTgt spid="9"/>
                                        </p:tgtEl>
                                        <p:attrNameLst>
                                          <p:attrName>ppt_y</p:attrName>
                                        </p:attrNameLst>
                                      </p:cBhvr>
                                      <p:tavLst>
                                        <p:tav tm="0">
                                          <p:val>
                                            <p:strVal val="ppt_y"/>
                                          </p:val>
                                        </p:tav>
                                        <p:tav tm="100000">
                                          <p:val>
                                            <p:strVal val="ppt_y"/>
                                          </p:val>
                                        </p:tav>
                                      </p:tavLst>
                                    </p:anim>
                                    <p:set>
                                      <p:cBhvr>
                                        <p:cTn id="288" dur="1" fill="hold">
                                          <p:stCondLst>
                                            <p:cond delay="2999"/>
                                          </p:stCondLst>
                                        </p:cTn>
                                        <p:tgtEl>
                                          <p:spTgt spid="9"/>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12"/>
                                        </p:tgtEl>
                                        <p:attrNameLst>
                                          <p:attrName>ppt_x</p:attrName>
                                        </p:attrNameLst>
                                      </p:cBhvr>
                                      <p:tavLst>
                                        <p:tav tm="0">
                                          <p:val>
                                            <p:strVal val="ppt_x"/>
                                          </p:val>
                                        </p:tav>
                                        <p:tav tm="100000">
                                          <p:val>
                                            <p:strVal val="0-ppt_w/2"/>
                                          </p:val>
                                        </p:tav>
                                      </p:tavLst>
                                    </p:anim>
                                    <p:anim calcmode="lin" valueType="num">
                                      <p:cBhvr additive="base">
                                        <p:cTn id="291" dur="3000"/>
                                        <p:tgtEl>
                                          <p:spTgt spid="12"/>
                                        </p:tgtEl>
                                        <p:attrNameLst>
                                          <p:attrName>ppt_y</p:attrName>
                                        </p:attrNameLst>
                                      </p:cBhvr>
                                      <p:tavLst>
                                        <p:tav tm="0">
                                          <p:val>
                                            <p:strVal val="ppt_y"/>
                                          </p:val>
                                        </p:tav>
                                        <p:tav tm="100000">
                                          <p:val>
                                            <p:strVal val="ppt_y"/>
                                          </p:val>
                                        </p:tav>
                                      </p:tavLst>
                                    </p:anim>
                                    <p:set>
                                      <p:cBhvr>
                                        <p:cTn id="292" dur="1" fill="hold">
                                          <p:stCondLst>
                                            <p:cond delay="2999"/>
                                          </p:stCondLst>
                                        </p:cTn>
                                        <p:tgtEl>
                                          <p:spTgt spid="12"/>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14"/>
                                        </p:tgtEl>
                                        <p:attrNameLst>
                                          <p:attrName>ppt_x</p:attrName>
                                        </p:attrNameLst>
                                      </p:cBhvr>
                                      <p:tavLst>
                                        <p:tav tm="0">
                                          <p:val>
                                            <p:strVal val="ppt_x"/>
                                          </p:val>
                                        </p:tav>
                                        <p:tav tm="100000">
                                          <p:val>
                                            <p:strVal val="0-ppt_w/2"/>
                                          </p:val>
                                        </p:tav>
                                      </p:tavLst>
                                    </p:anim>
                                    <p:anim calcmode="lin" valueType="num">
                                      <p:cBhvr additive="base">
                                        <p:cTn id="295" dur="3000"/>
                                        <p:tgtEl>
                                          <p:spTgt spid="14"/>
                                        </p:tgtEl>
                                        <p:attrNameLst>
                                          <p:attrName>ppt_y</p:attrName>
                                        </p:attrNameLst>
                                      </p:cBhvr>
                                      <p:tavLst>
                                        <p:tav tm="0">
                                          <p:val>
                                            <p:strVal val="ppt_y"/>
                                          </p:val>
                                        </p:tav>
                                        <p:tav tm="100000">
                                          <p:val>
                                            <p:strVal val="ppt_y"/>
                                          </p:val>
                                        </p:tav>
                                      </p:tavLst>
                                    </p:anim>
                                    <p:set>
                                      <p:cBhvr>
                                        <p:cTn id="296" dur="1" fill="hold">
                                          <p:stCondLst>
                                            <p:cond delay="2999"/>
                                          </p:stCondLst>
                                        </p:cTn>
                                        <p:tgtEl>
                                          <p:spTgt spid="14"/>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15"/>
                                        </p:tgtEl>
                                        <p:attrNameLst>
                                          <p:attrName>ppt_x</p:attrName>
                                        </p:attrNameLst>
                                      </p:cBhvr>
                                      <p:tavLst>
                                        <p:tav tm="0">
                                          <p:val>
                                            <p:strVal val="ppt_x"/>
                                          </p:val>
                                        </p:tav>
                                        <p:tav tm="100000">
                                          <p:val>
                                            <p:strVal val="0-ppt_w/2"/>
                                          </p:val>
                                        </p:tav>
                                      </p:tavLst>
                                    </p:anim>
                                    <p:anim calcmode="lin" valueType="num">
                                      <p:cBhvr additive="base">
                                        <p:cTn id="299" dur="3000"/>
                                        <p:tgtEl>
                                          <p:spTgt spid="15"/>
                                        </p:tgtEl>
                                        <p:attrNameLst>
                                          <p:attrName>ppt_y</p:attrName>
                                        </p:attrNameLst>
                                      </p:cBhvr>
                                      <p:tavLst>
                                        <p:tav tm="0">
                                          <p:val>
                                            <p:strVal val="ppt_y"/>
                                          </p:val>
                                        </p:tav>
                                        <p:tav tm="100000">
                                          <p:val>
                                            <p:strVal val="ppt_y"/>
                                          </p:val>
                                        </p:tav>
                                      </p:tavLst>
                                    </p:anim>
                                    <p:set>
                                      <p:cBhvr>
                                        <p:cTn id="300" dur="1" fill="hold">
                                          <p:stCondLst>
                                            <p:cond delay="2999"/>
                                          </p:stCondLst>
                                        </p:cTn>
                                        <p:tgtEl>
                                          <p:spTgt spid="15"/>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18"/>
                                        </p:tgtEl>
                                        <p:attrNameLst>
                                          <p:attrName>ppt_x</p:attrName>
                                        </p:attrNameLst>
                                      </p:cBhvr>
                                      <p:tavLst>
                                        <p:tav tm="0">
                                          <p:val>
                                            <p:strVal val="ppt_x"/>
                                          </p:val>
                                        </p:tav>
                                        <p:tav tm="100000">
                                          <p:val>
                                            <p:strVal val="0-ppt_w/2"/>
                                          </p:val>
                                        </p:tav>
                                      </p:tavLst>
                                    </p:anim>
                                    <p:anim calcmode="lin" valueType="num">
                                      <p:cBhvr additive="base">
                                        <p:cTn id="303" dur="3000"/>
                                        <p:tgtEl>
                                          <p:spTgt spid="18"/>
                                        </p:tgtEl>
                                        <p:attrNameLst>
                                          <p:attrName>ppt_y</p:attrName>
                                        </p:attrNameLst>
                                      </p:cBhvr>
                                      <p:tavLst>
                                        <p:tav tm="0">
                                          <p:val>
                                            <p:strVal val="ppt_y"/>
                                          </p:val>
                                        </p:tav>
                                        <p:tav tm="100000">
                                          <p:val>
                                            <p:strVal val="ppt_y"/>
                                          </p:val>
                                        </p:tav>
                                      </p:tavLst>
                                    </p:anim>
                                    <p:set>
                                      <p:cBhvr>
                                        <p:cTn id="304" dur="1" fill="hold">
                                          <p:stCondLst>
                                            <p:cond delay="2999"/>
                                          </p:stCondLst>
                                        </p:cTn>
                                        <p:tgtEl>
                                          <p:spTgt spid="18"/>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20"/>
                                        </p:tgtEl>
                                        <p:attrNameLst>
                                          <p:attrName>ppt_x</p:attrName>
                                        </p:attrNameLst>
                                      </p:cBhvr>
                                      <p:tavLst>
                                        <p:tav tm="0">
                                          <p:val>
                                            <p:strVal val="ppt_x"/>
                                          </p:val>
                                        </p:tav>
                                        <p:tav tm="100000">
                                          <p:val>
                                            <p:strVal val="0-ppt_w/2"/>
                                          </p:val>
                                        </p:tav>
                                      </p:tavLst>
                                    </p:anim>
                                    <p:anim calcmode="lin" valueType="num">
                                      <p:cBhvr additive="base">
                                        <p:cTn id="307" dur="3000"/>
                                        <p:tgtEl>
                                          <p:spTgt spid="20"/>
                                        </p:tgtEl>
                                        <p:attrNameLst>
                                          <p:attrName>ppt_y</p:attrName>
                                        </p:attrNameLst>
                                      </p:cBhvr>
                                      <p:tavLst>
                                        <p:tav tm="0">
                                          <p:val>
                                            <p:strVal val="ppt_y"/>
                                          </p:val>
                                        </p:tav>
                                        <p:tav tm="100000">
                                          <p:val>
                                            <p:strVal val="ppt_y"/>
                                          </p:val>
                                        </p:tav>
                                      </p:tavLst>
                                    </p:anim>
                                    <p:set>
                                      <p:cBhvr>
                                        <p:cTn id="308" dur="1" fill="hold">
                                          <p:stCondLst>
                                            <p:cond delay="2999"/>
                                          </p:stCondLst>
                                        </p:cTn>
                                        <p:tgtEl>
                                          <p:spTgt spid="20"/>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21"/>
                                        </p:tgtEl>
                                        <p:attrNameLst>
                                          <p:attrName>ppt_x</p:attrName>
                                        </p:attrNameLst>
                                      </p:cBhvr>
                                      <p:tavLst>
                                        <p:tav tm="0">
                                          <p:val>
                                            <p:strVal val="ppt_x"/>
                                          </p:val>
                                        </p:tav>
                                        <p:tav tm="100000">
                                          <p:val>
                                            <p:strVal val="0-ppt_w/2"/>
                                          </p:val>
                                        </p:tav>
                                      </p:tavLst>
                                    </p:anim>
                                    <p:anim calcmode="lin" valueType="num">
                                      <p:cBhvr additive="base">
                                        <p:cTn id="311" dur="3000"/>
                                        <p:tgtEl>
                                          <p:spTgt spid="21"/>
                                        </p:tgtEl>
                                        <p:attrNameLst>
                                          <p:attrName>ppt_y</p:attrName>
                                        </p:attrNameLst>
                                      </p:cBhvr>
                                      <p:tavLst>
                                        <p:tav tm="0">
                                          <p:val>
                                            <p:strVal val="ppt_y"/>
                                          </p:val>
                                        </p:tav>
                                        <p:tav tm="100000">
                                          <p:val>
                                            <p:strVal val="ppt_y"/>
                                          </p:val>
                                        </p:tav>
                                      </p:tavLst>
                                    </p:anim>
                                    <p:set>
                                      <p:cBhvr>
                                        <p:cTn id="312" dur="1" fill="hold">
                                          <p:stCondLst>
                                            <p:cond delay="2999"/>
                                          </p:stCondLst>
                                        </p:cTn>
                                        <p:tgtEl>
                                          <p:spTgt spid="21"/>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24"/>
                                        </p:tgtEl>
                                        <p:attrNameLst>
                                          <p:attrName>ppt_x</p:attrName>
                                        </p:attrNameLst>
                                      </p:cBhvr>
                                      <p:tavLst>
                                        <p:tav tm="0">
                                          <p:val>
                                            <p:strVal val="ppt_x"/>
                                          </p:val>
                                        </p:tav>
                                        <p:tav tm="100000">
                                          <p:val>
                                            <p:strVal val="0-ppt_w/2"/>
                                          </p:val>
                                        </p:tav>
                                      </p:tavLst>
                                    </p:anim>
                                    <p:anim calcmode="lin" valueType="num">
                                      <p:cBhvr additive="base">
                                        <p:cTn id="315" dur="3000"/>
                                        <p:tgtEl>
                                          <p:spTgt spid="24"/>
                                        </p:tgtEl>
                                        <p:attrNameLst>
                                          <p:attrName>ppt_y</p:attrName>
                                        </p:attrNameLst>
                                      </p:cBhvr>
                                      <p:tavLst>
                                        <p:tav tm="0">
                                          <p:val>
                                            <p:strVal val="ppt_y"/>
                                          </p:val>
                                        </p:tav>
                                        <p:tav tm="100000">
                                          <p:val>
                                            <p:strVal val="ppt_y"/>
                                          </p:val>
                                        </p:tav>
                                      </p:tavLst>
                                    </p:anim>
                                    <p:set>
                                      <p:cBhvr>
                                        <p:cTn id="316" dur="1" fill="hold">
                                          <p:stCondLst>
                                            <p:cond delay="2999"/>
                                          </p:stCondLst>
                                        </p:cTn>
                                        <p:tgtEl>
                                          <p:spTgt spid="24"/>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25"/>
                                        </p:tgtEl>
                                        <p:attrNameLst>
                                          <p:attrName>ppt_x</p:attrName>
                                        </p:attrNameLst>
                                      </p:cBhvr>
                                      <p:tavLst>
                                        <p:tav tm="0">
                                          <p:val>
                                            <p:strVal val="ppt_x"/>
                                          </p:val>
                                        </p:tav>
                                        <p:tav tm="100000">
                                          <p:val>
                                            <p:strVal val="0-ppt_w/2"/>
                                          </p:val>
                                        </p:tav>
                                      </p:tavLst>
                                    </p:anim>
                                    <p:anim calcmode="lin" valueType="num">
                                      <p:cBhvr additive="base">
                                        <p:cTn id="319" dur="3000"/>
                                        <p:tgtEl>
                                          <p:spTgt spid="25"/>
                                        </p:tgtEl>
                                        <p:attrNameLst>
                                          <p:attrName>ppt_y</p:attrName>
                                        </p:attrNameLst>
                                      </p:cBhvr>
                                      <p:tavLst>
                                        <p:tav tm="0">
                                          <p:val>
                                            <p:strVal val="ppt_y"/>
                                          </p:val>
                                        </p:tav>
                                        <p:tav tm="100000">
                                          <p:val>
                                            <p:strVal val="ppt_y"/>
                                          </p:val>
                                        </p:tav>
                                      </p:tavLst>
                                    </p:anim>
                                    <p:set>
                                      <p:cBhvr>
                                        <p:cTn id="320" dur="1" fill="hold">
                                          <p:stCondLst>
                                            <p:cond delay="2999"/>
                                          </p:stCondLst>
                                        </p:cTn>
                                        <p:tgtEl>
                                          <p:spTgt spid="25"/>
                                        </p:tgtEl>
                                        <p:attrNameLst>
                                          <p:attrName>style.visibility</p:attrName>
                                        </p:attrNameLst>
                                      </p:cBhvr>
                                      <p:to>
                                        <p:strVal val="hidden"/>
                                      </p:to>
                                    </p:set>
                                  </p:childTnLst>
                                </p:cTn>
                              </p:par>
                              <p:par>
                                <p:cTn id="321" presetID="8" presetClass="emph" presetSubtype="0" fill="hold" grpId="3" nodeType="withEffect">
                                  <p:stCondLst>
                                    <p:cond delay="0"/>
                                  </p:stCondLst>
                                  <p:childTnLst>
                                    <p:animRot by="-21600000">
                                      <p:cBhvr>
                                        <p:cTn id="322" dur="3000" fill="hold"/>
                                        <p:tgtEl>
                                          <p:spTgt spid="3"/>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6"/>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8"/>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9"/>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12"/>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14"/>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15"/>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18"/>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0"/>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21"/>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24"/>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25"/>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4"/>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5"/>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7"/>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0"/>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1"/>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3"/>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6"/>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7"/>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19"/>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22"/>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3"/>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6"/>
                                        </p:tgtEl>
                                        <p:attrNameLst>
                                          <p:attrName>r</p:attrName>
                                        </p:attrNameLst>
                                      </p:cBhvr>
                                    </p:animRot>
                                  </p:childTnLst>
                                </p:cTn>
                              </p:par>
                              <p:par>
                                <p:cTn id="369" presetID="17" presetClass="entr" presetSubtype="10"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ppt_w</p:attrName>
                                        </p:attrNameLst>
                                      </p:cBhvr>
                                      <p:tavLst>
                                        <p:tav tm="0">
                                          <p:val>
                                            <p:fltVal val="0"/>
                                          </p:val>
                                        </p:tav>
                                        <p:tav tm="100000">
                                          <p:val>
                                            <p:strVal val="#ppt_w"/>
                                          </p:val>
                                        </p:tav>
                                      </p:tavLst>
                                    </p:anim>
                                    <p:anim calcmode="lin" valueType="num">
                                      <p:cBhvr>
                                        <p:cTn id="372" dur="3000" fill="hold"/>
                                        <p:tgtEl>
                                          <p:spTgt spid="2"/>
                                        </p:tgtEl>
                                        <p:attrNameLst>
                                          <p:attrName>ppt_h</p:attrName>
                                        </p:attrNameLst>
                                      </p:cBhvr>
                                      <p:tavLst>
                                        <p:tav tm="0">
                                          <p:val>
                                            <p:strVal val="#ppt_h"/>
                                          </p:val>
                                        </p:tav>
                                        <p:tav tm="100000">
                                          <p:val>
                                            <p:strVal val="#ppt_h"/>
                                          </p:val>
                                        </p:tav>
                                      </p:tavLst>
                                    </p:anim>
                                  </p:childTnLst>
                                </p:cTn>
                              </p:par>
                            </p:childTnLst>
                          </p:cTn>
                        </p:par>
                        <p:par>
                          <p:cTn id="373" fill="hold">
                            <p:stCondLst>
                              <p:cond delay="6000"/>
                            </p:stCondLst>
                            <p:childTnLst>
                              <p:par>
                                <p:cTn id="374" presetID="31" presetClass="entr" presetSubtype="0" fill="hold" nodeType="afterEffect">
                                  <p:stCondLst>
                                    <p:cond delay="0"/>
                                  </p:stCondLst>
                                  <p:iterate type="lt">
                                    <p:tmPct val="5000"/>
                                  </p:iterate>
                                  <p:childTnLst>
                                    <p:set>
                                      <p:cBhvr>
                                        <p:cTn id="375" dur="1" fill="hold">
                                          <p:stCondLst>
                                            <p:cond delay="0"/>
                                          </p:stCondLst>
                                        </p:cTn>
                                        <p:tgtEl>
                                          <p:spTgt spid="2050"/>
                                        </p:tgtEl>
                                        <p:attrNameLst>
                                          <p:attrName>style.visibility</p:attrName>
                                        </p:attrNameLst>
                                      </p:cBhvr>
                                      <p:to>
                                        <p:strVal val="visible"/>
                                      </p:to>
                                    </p:set>
                                    <p:anim calcmode="lin" valueType="num">
                                      <p:cBhvr>
                                        <p:cTn id="376" dur="2000" fill="hold"/>
                                        <p:tgtEl>
                                          <p:spTgt spid="2050"/>
                                        </p:tgtEl>
                                        <p:attrNameLst>
                                          <p:attrName>ppt_w</p:attrName>
                                        </p:attrNameLst>
                                      </p:cBhvr>
                                      <p:tavLst>
                                        <p:tav tm="0">
                                          <p:val>
                                            <p:fltVal val="0"/>
                                          </p:val>
                                        </p:tav>
                                        <p:tav tm="100000">
                                          <p:val>
                                            <p:strVal val="#ppt_w"/>
                                          </p:val>
                                        </p:tav>
                                      </p:tavLst>
                                    </p:anim>
                                    <p:anim calcmode="lin" valueType="num">
                                      <p:cBhvr>
                                        <p:cTn id="377" dur="2000" fill="hold"/>
                                        <p:tgtEl>
                                          <p:spTgt spid="2050"/>
                                        </p:tgtEl>
                                        <p:attrNameLst>
                                          <p:attrName>ppt_h</p:attrName>
                                        </p:attrNameLst>
                                      </p:cBhvr>
                                      <p:tavLst>
                                        <p:tav tm="0">
                                          <p:val>
                                            <p:fltVal val="0"/>
                                          </p:val>
                                        </p:tav>
                                        <p:tav tm="100000">
                                          <p:val>
                                            <p:strVal val="#ppt_h"/>
                                          </p:val>
                                        </p:tav>
                                      </p:tavLst>
                                    </p:anim>
                                    <p:anim calcmode="lin" valueType="num">
                                      <p:cBhvr>
                                        <p:cTn id="378" dur="2000" fill="hold"/>
                                        <p:tgtEl>
                                          <p:spTgt spid="2050"/>
                                        </p:tgtEl>
                                        <p:attrNameLst>
                                          <p:attrName>style.rotation</p:attrName>
                                        </p:attrNameLst>
                                      </p:cBhvr>
                                      <p:tavLst>
                                        <p:tav tm="0">
                                          <p:val>
                                            <p:fltVal val="90"/>
                                          </p:val>
                                        </p:tav>
                                        <p:tav tm="100000">
                                          <p:val>
                                            <p:fltVal val="0"/>
                                          </p:val>
                                        </p:tav>
                                      </p:tavLst>
                                    </p:anim>
                                    <p:animEffect transition="in" filter="fade">
                                      <p:cBhvr>
                                        <p:cTn id="379"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8"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664</Words>
  <Application>Microsoft Office PowerPoint</Application>
  <PresentationFormat>Presentación en pantalla (16:9)</PresentationFormat>
  <Paragraphs>30</Paragraphs>
  <Slides>67</Slides>
  <Notes>5</Notes>
  <HiddenSlides>0</HiddenSlides>
  <MMClips>1</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103</cp:revision>
  <dcterms:created xsi:type="dcterms:W3CDTF">2015-12-02T20:44:54Z</dcterms:created>
  <dcterms:modified xsi:type="dcterms:W3CDTF">2015-12-04T20:52:38Z</dcterms:modified>
</cp:coreProperties>
</file>