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5"/>
  </p:notesMasterIdLst>
  <p:sldIdLst>
    <p:sldId id="277" r:id="rId3"/>
    <p:sldId id="308" r:id="rId4"/>
    <p:sldId id="257" r:id="rId5"/>
    <p:sldId id="272" r:id="rId6"/>
    <p:sldId id="270" r:id="rId7"/>
    <p:sldId id="256" r:id="rId8"/>
    <p:sldId id="307" r:id="rId9"/>
    <p:sldId id="271" r:id="rId10"/>
    <p:sldId id="269" r:id="rId11"/>
    <p:sldId id="268" r:id="rId12"/>
    <p:sldId id="267" r:id="rId13"/>
    <p:sldId id="309" r:id="rId14"/>
    <p:sldId id="266" r:id="rId15"/>
    <p:sldId id="265" r:id="rId16"/>
    <p:sldId id="311" r:id="rId17"/>
    <p:sldId id="264" r:id="rId18"/>
    <p:sldId id="310" r:id="rId19"/>
    <p:sldId id="263" r:id="rId20"/>
    <p:sldId id="262" r:id="rId21"/>
    <p:sldId id="261" r:id="rId22"/>
    <p:sldId id="260" r:id="rId23"/>
    <p:sldId id="281" r:id="rId24"/>
    <p:sldId id="280" r:id="rId25"/>
    <p:sldId id="276" r:id="rId26"/>
    <p:sldId id="279" r:id="rId27"/>
    <p:sldId id="275" r:id="rId28"/>
    <p:sldId id="274" r:id="rId29"/>
    <p:sldId id="295" r:id="rId30"/>
    <p:sldId id="294" r:id="rId31"/>
    <p:sldId id="293" r:id="rId32"/>
    <p:sldId id="292" r:id="rId33"/>
    <p:sldId id="288" r:id="rId34"/>
    <p:sldId id="291" r:id="rId35"/>
    <p:sldId id="290" r:id="rId36"/>
    <p:sldId id="289" r:id="rId37"/>
    <p:sldId id="287" r:id="rId38"/>
    <p:sldId id="286" r:id="rId39"/>
    <p:sldId id="285" r:id="rId40"/>
    <p:sldId id="284" r:id="rId41"/>
    <p:sldId id="273" r:id="rId42"/>
    <p:sldId id="258" r:id="rId43"/>
    <p:sldId id="299" r:id="rId44"/>
    <p:sldId id="298" r:id="rId45"/>
    <p:sldId id="259" r:id="rId46"/>
    <p:sldId id="302" r:id="rId47"/>
    <p:sldId id="301" r:id="rId48"/>
    <p:sldId id="300" r:id="rId49"/>
    <p:sldId id="296" r:id="rId50"/>
    <p:sldId id="303" r:id="rId51"/>
    <p:sldId id="304" r:id="rId52"/>
    <p:sldId id="282" r:id="rId53"/>
    <p:sldId id="312" r:id="rId5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AWnN+XYzK5Tek/dCYXtzg" hashData="eSCEn51Q4BaAoscBgHWGkErf1E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3315"/>
    <a:srgbClr val="3A4BF0"/>
    <a:srgbClr val="003399"/>
    <a:srgbClr val="0042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433" autoAdjust="0"/>
    <p:restoredTop sz="94660"/>
  </p:normalViewPr>
  <p:slideViewPr>
    <p:cSldViewPr>
      <p:cViewPr>
        <p:scale>
          <a:sx n="40" d="100"/>
          <a:sy n="40" d="100"/>
        </p:scale>
        <p:origin x="-1332" y="-7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4035AF-E99F-4FE3-B7DF-4BF1324F4624}" type="datetimeFigureOut">
              <a:rPr lang="es-ES" smtClean="0"/>
              <a:pPr/>
              <a:t>18/03/2014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EE8D888-778A-42ED-A2F3-F51C839AB3D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EE8D888-778A-42ED-A2F3-F51C839AB3D1}"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EE8D888-778A-42ED-A2F3-F51C839AB3D1}" type="slidenum">
              <a:rPr lang="es-ES" smtClean="0"/>
              <a:pPr/>
              <a:t>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FBBEAC8-9F47-4459-B700-197FBDE60FFE}" type="datetimeFigureOut">
              <a:rPr lang="es-ES" smtClean="0"/>
              <a:pPr/>
              <a:t>18/03/2014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46B00E1-948D-4FC4-A30B-3BDDA536E587}"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FBBEAC8-9F47-4459-B700-197FBDE60FFE}" type="datetimeFigureOut">
              <a:rPr lang="es-ES" smtClean="0"/>
              <a:pPr/>
              <a:t>18/03/2014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46B00E1-948D-4FC4-A30B-3BDDA536E587}"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FBBEAC8-9F47-4459-B700-197FBDE60FFE}" type="datetimeFigureOut">
              <a:rPr lang="es-ES" smtClean="0"/>
              <a:pPr/>
              <a:t>18/03/2014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46B00E1-948D-4FC4-A30B-3BDDA536E587}"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FBBEAC8-9F47-4459-B700-197FBDE60FFE}" type="datetimeFigureOut">
              <a:rPr lang="es-ES" smtClean="0"/>
              <a:pPr/>
              <a:t>18/03/2014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46B00E1-948D-4FC4-A30B-3BDDA536E587}"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FBBEAC8-9F47-4459-B700-197FBDE60FFE}" type="datetimeFigureOut">
              <a:rPr lang="es-ES" smtClean="0"/>
              <a:pPr/>
              <a:t>18/03/2014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46B00E1-948D-4FC4-A30B-3BDDA536E587}"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FBBEAC8-9F47-4459-B700-197FBDE60FFE}" type="datetimeFigureOut">
              <a:rPr lang="es-ES" smtClean="0"/>
              <a:pPr/>
              <a:t>18/03/2014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46B00E1-948D-4FC4-A30B-3BDDA536E587}"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FBBEAC8-9F47-4459-B700-197FBDE60FFE}" type="datetimeFigureOut">
              <a:rPr lang="es-ES" smtClean="0"/>
              <a:pPr/>
              <a:t>18/03/2014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46B00E1-948D-4FC4-A30B-3BDDA536E587}"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FBBEAC8-9F47-4459-B700-197FBDE60FFE}" type="datetimeFigureOut">
              <a:rPr lang="es-ES" smtClean="0"/>
              <a:pPr/>
              <a:t>18/03/2014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46B00E1-948D-4FC4-A30B-3BDDA536E587}"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FBBEAC8-9F47-4459-B700-197FBDE60FFE}" type="datetimeFigureOut">
              <a:rPr lang="es-ES" smtClean="0"/>
              <a:pPr/>
              <a:t>18/03/2014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46B00E1-948D-4FC4-A30B-3BDDA536E587}"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FBBEAC8-9F47-4459-B700-197FBDE60FFE}" type="datetimeFigureOut">
              <a:rPr lang="es-ES" smtClean="0"/>
              <a:pPr/>
              <a:t>18/03/2014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46B00E1-948D-4FC4-A30B-3BDDA536E587}"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FBBEAC8-9F47-4459-B700-197FBDE60FFE}" type="datetimeFigureOut">
              <a:rPr lang="es-ES" smtClean="0"/>
              <a:pPr/>
              <a:t>18/03/2014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46B00E1-948D-4FC4-A30B-3BDDA536E587}"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F6740AC-BFBC-4AE5-95F5-43BDB00E7B89}" type="slidenum">
              <a:rPr lang="es-ES_tradnl"/>
              <a:pPr/>
              <a:t>‹Nº›</a:t>
            </a:fld>
            <a:endParaRPr lang="es-ES_tradnl"/>
          </a:p>
        </p:txBody>
      </p:sp>
    </p:spTree>
  </p:cSld>
  <p:clrMapOvr>
    <a:masterClrMapping/>
  </p:clrMapOvr>
  <p:transition spd="slow"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BBEAC8-9F47-4459-B700-197FBDE60FFE}" type="datetimeFigureOut">
              <a:rPr lang="es-ES" smtClean="0"/>
              <a:pPr/>
              <a:t>18/03/2014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6B00E1-948D-4FC4-A30B-3BDDA536E58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2C18279-D45D-4FE1-8D68-FE30CCE4302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3.jpeg"/><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5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5.png"/><Relationship Id="rId7" Type="http://schemas.openxmlformats.org/officeDocument/2006/relationships/image" Target="../media/image5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3500000" scaled="1"/>
            <a:tileRect/>
          </a:gradFill>
        </p:spPr>
        <p:txBody>
          <a:bodyPr/>
          <a:lstStyle/>
          <a:p>
            <a:endParaRPr lang="es-ES" dirty="0"/>
          </a:p>
        </p:txBody>
      </p:sp>
      <p:pic>
        <p:nvPicPr>
          <p:cNvPr id="4" name="3 Imagen" descr="Imagen1p`rt4.jpg"/>
          <p:cNvPicPr>
            <a:picLocks noChangeAspect="1"/>
          </p:cNvPicPr>
          <p:nvPr/>
        </p:nvPicPr>
        <p:blipFill>
          <a:blip r:embed="rId4"/>
          <a:stretch>
            <a:fillRect/>
          </a:stretch>
        </p:blipFill>
        <p:spPr>
          <a:xfrm>
            <a:off x="0" y="0"/>
            <a:ext cx="9144000" cy="6858000"/>
          </a:xfrm>
          <a:prstGeom prst="rect">
            <a:avLst/>
          </a:prstGeom>
        </p:spPr>
      </p:pic>
      <p:pic>
        <p:nvPicPr>
          <p:cNvPr id="5" name="4 Imagen" descr="d6f6628b.png"/>
          <p:cNvPicPr>
            <a:picLocks noChangeAspect="1"/>
          </p:cNvPicPr>
          <p:nvPr/>
        </p:nvPicPr>
        <p:blipFill>
          <a:blip r:embed="rId5">
            <a:lum bright="10000"/>
          </a:blip>
          <a:stretch>
            <a:fillRect/>
          </a:stretch>
        </p:blipFill>
        <p:spPr>
          <a:xfrm>
            <a:off x="4000496" y="785794"/>
            <a:ext cx="4214842" cy="4224867"/>
          </a:xfrm>
          <a:prstGeom prst="rect">
            <a:avLst/>
          </a:prstGeom>
          <a:effectLst>
            <a:reflection blurRad="6350" stA="50000" endA="300" endPos="90000" dir="5400000" sy="-100000" algn="bl" rotWithShape="0"/>
          </a:effectLst>
        </p:spPr>
      </p:pic>
      <p:pic>
        <p:nvPicPr>
          <p:cNvPr id="6" name="5 Imagen" descr="d6f6628b.png"/>
          <p:cNvPicPr>
            <a:picLocks noChangeAspect="1"/>
          </p:cNvPicPr>
          <p:nvPr/>
        </p:nvPicPr>
        <p:blipFill>
          <a:blip r:embed="rId5">
            <a:lum bright="10000"/>
          </a:blip>
          <a:stretch>
            <a:fillRect/>
          </a:stretch>
        </p:blipFill>
        <p:spPr>
          <a:xfrm>
            <a:off x="4071934" y="2643182"/>
            <a:ext cx="3476616" cy="3393177"/>
          </a:xfrm>
          <a:prstGeom prst="rect">
            <a:avLst/>
          </a:prstGeom>
          <a:effectLst>
            <a:reflection blurRad="6350" stA="50000" endA="300" endPos="90000" dir="5400000" sy="-100000" algn="bl" rotWithShape="0"/>
          </a:effectLst>
        </p:spPr>
      </p:pic>
      <p:pic>
        <p:nvPicPr>
          <p:cNvPr id="7" name="6 Imagen" descr="d6f6628b.png"/>
          <p:cNvPicPr>
            <a:picLocks noChangeAspect="1"/>
          </p:cNvPicPr>
          <p:nvPr/>
        </p:nvPicPr>
        <p:blipFill>
          <a:blip r:embed="rId5">
            <a:lum bright="10000"/>
          </a:blip>
          <a:stretch>
            <a:fillRect/>
          </a:stretch>
        </p:blipFill>
        <p:spPr>
          <a:xfrm>
            <a:off x="4929190" y="2285992"/>
            <a:ext cx="3476616" cy="3393177"/>
          </a:xfrm>
          <a:prstGeom prst="rect">
            <a:avLst/>
          </a:prstGeom>
          <a:effectLst>
            <a:reflection blurRad="6350" stA="50000" endA="300" endPos="90000" dir="5400000" sy="-100000" algn="bl" rotWithShape="0"/>
          </a:effectLst>
        </p:spPr>
      </p:pic>
      <p:pic>
        <p:nvPicPr>
          <p:cNvPr id="8" name="7 Imagen" descr="d6f6628b.png"/>
          <p:cNvPicPr>
            <a:picLocks noChangeAspect="1"/>
          </p:cNvPicPr>
          <p:nvPr/>
        </p:nvPicPr>
        <p:blipFill>
          <a:blip r:embed="rId5">
            <a:lum bright="10000"/>
          </a:blip>
          <a:stretch>
            <a:fillRect/>
          </a:stretch>
        </p:blipFill>
        <p:spPr>
          <a:xfrm flipH="1">
            <a:off x="357158" y="0"/>
            <a:ext cx="3286116" cy="3286124"/>
          </a:xfrm>
          <a:prstGeom prst="rect">
            <a:avLst/>
          </a:prstGeom>
          <a:effectLst>
            <a:reflection blurRad="6350" stA="50000" endA="300" endPos="90000" dir="5400000" sy="-100000" algn="bl" rotWithShape="0"/>
          </a:effectLst>
        </p:spPr>
      </p:pic>
      <p:pic>
        <p:nvPicPr>
          <p:cNvPr id="9" name="8 Imagen" descr="d6f6628b.png"/>
          <p:cNvPicPr>
            <a:picLocks noChangeAspect="1"/>
          </p:cNvPicPr>
          <p:nvPr/>
        </p:nvPicPr>
        <p:blipFill>
          <a:blip r:embed="rId5">
            <a:lum bright="10000"/>
          </a:blip>
          <a:stretch>
            <a:fillRect/>
          </a:stretch>
        </p:blipFill>
        <p:spPr>
          <a:xfrm flipH="1">
            <a:off x="1785918" y="1428736"/>
            <a:ext cx="3233631" cy="3286124"/>
          </a:xfrm>
          <a:prstGeom prst="rect">
            <a:avLst/>
          </a:prstGeom>
          <a:effectLst>
            <a:reflection blurRad="6350" stA="50000" endA="300" endPos="90000" dir="5400000" sy="-100000" algn="bl" rotWithShape="0"/>
          </a:effectLst>
        </p:spPr>
      </p:pic>
      <p:pic>
        <p:nvPicPr>
          <p:cNvPr id="10" name="9 Imagen" descr="d6f6628b.png"/>
          <p:cNvPicPr>
            <a:picLocks noChangeAspect="1"/>
          </p:cNvPicPr>
          <p:nvPr/>
        </p:nvPicPr>
        <p:blipFill>
          <a:blip r:embed="rId5">
            <a:lum bright="10000"/>
          </a:blip>
          <a:stretch>
            <a:fillRect/>
          </a:stretch>
        </p:blipFill>
        <p:spPr>
          <a:xfrm flipH="1">
            <a:off x="714348" y="2214554"/>
            <a:ext cx="3233631" cy="3286124"/>
          </a:xfrm>
          <a:prstGeom prst="rect">
            <a:avLst/>
          </a:prstGeom>
          <a:effectLst>
            <a:reflection blurRad="6350" stA="50000" endA="300" endPos="90000" dir="5400000" sy="-100000" algn="bl" rotWithShape="0"/>
          </a:effectLst>
        </p:spPr>
      </p:pic>
      <p:pic>
        <p:nvPicPr>
          <p:cNvPr id="11" name="10 Imagen" descr="d6f6628b.png"/>
          <p:cNvPicPr>
            <a:picLocks noChangeAspect="1"/>
          </p:cNvPicPr>
          <p:nvPr/>
        </p:nvPicPr>
        <p:blipFill>
          <a:blip r:embed="rId5">
            <a:lum bright="10000"/>
          </a:blip>
          <a:stretch>
            <a:fillRect/>
          </a:stretch>
        </p:blipFill>
        <p:spPr>
          <a:xfrm flipH="1">
            <a:off x="1714480" y="2571744"/>
            <a:ext cx="3286116" cy="3286124"/>
          </a:xfrm>
          <a:prstGeom prst="rect">
            <a:avLst/>
          </a:prstGeom>
          <a:effectLst>
            <a:reflection blurRad="6350" stA="50000" endA="300" endPos="90000" dir="5400000" sy="-100000" algn="bl" rotWithShape="0"/>
          </a:effectLst>
        </p:spPr>
      </p:pic>
      <p:pic>
        <p:nvPicPr>
          <p:cNvPr id="12" name="11 Imagen" descr="d6f6628b.png"/>
          <p:cNvPicPr>
            <a:picLocks noChangeAspect="1"/>
          </p:cNvPicPr>
          <p:nvPr/>
        </p:nvPicPr>
        <p:blipFill>
          <a:blip r:embed="rId5">
            <a:lum bright="10000"/>
          </a:blip>
          <a:stretch>
            <a:fillRect/>
          </a:stretch>
        </p:blipFill>
        <p:spPr>
          <a:xfrm flipH="1">
            <a:off x="1857356" y="428604"/>
            <a:ext cx="3233631" cy="3286124"/>
          </a:xfrm>
          <a:prstGeom prst="rect">
            <a:avLst/>
          </a:prstGeom>
          <a:effectLst>
            <a:reflection blurRad="6350" stA="50000" endA="300" endPos="90000" dir="5400000" sy="-100000" algn="bl" rotWithShape="0"/>
          </a:effectLst>
        </p:spPr>
      </p:pic>
      <p:pic>
        <p:nvPicPr>
          <p:cNvPr id="13" name="12 Imagen" descr="d6f6628b.png"/>
          <p:cNvPicPr>
            <a:picLocks noChangeAspect="1"/>
          </p:cNvPicPr>
          <p:nvPr/>
        </p:nvPicPr>
        <p:blipFill>
          <a:blip r:embed="rId5">
            <a:lum bright="10000"/>
          </a:blip>
          <a:stretch>
            <a:fillRect/>
          </a:stretch>
        </p:blipFill>
        <p:spPr>
          <a:xfrm flipH="1">
            <a:off x="1785918" y="3571876"/>
            <a:ext cx="3233631" cy="3286124"/>
          </a:xfrm>
          <a:prstGeom prst="rect">
            <a:avLst/>
          </a:prstGeom>
          <a:effectLst>
            <a:reflection blurRad="6350" stA="50000" endA="300" endPos="90000" dir="5400000" sy="-100000" algn="bl" rotWithShape="0"/>
          </a:effectLst>
        </p:spPr>
      </p:pic>
      <p:pic>
        <p:nvPicPr>
          <p:cNvPr id="14" name="13 Imagen" descr="d6f6628b.png"/>
          <p:cNvPicPr>
            <a:picLocks noChangeAspect="1"/>
          </p:cNvPicPr>
          <p:nvPr/>
        </p:nvPicPr>
        <p:blipFill>
          <a:blip r:embed="rId5">
            <a:lum bright="10000"/>
          </a:blip>
          <a:stretch>
            <a:fillRect/>
          </a:stretch>
        </p:blipFill>
        <p:spPr>
          <a:xfrm>
            <a:off x="4071934" y="3178391"/>
            <a:ext cx="3670878" cy="3679609"/>
          </a:xfrm>
          <a:prstGeom prst="rect">
            <a:avLst/>
          </a:prstGeom>
          <a:effectLst>
            <a:reflection blurRad="6350" stA="50000" endA="300" endPos="90000" dir="5400000" sy="-100000" algn="bl" rotWithShape="0"/>
          </a:effectLst>
        </p:spPr>
      </p:pic>
      <p:pic>
        <p:nvPicPr>
          <p:cNvPr id="15" name="14 Imagen" descr="d6f6628b.png"/>
          <p:cNvPicPr>
            <a:picLocks noChangeAspect="1"/>
          </p:cNvPicPr>
          <p:nvPr/>
        </p:nvPicPr>
        <p:blipFill>
          <a:blip r:embed="rId5">
            <a:lum bright="10000"/>
          </a:blip>
          <a:stretch>
            <a:fillRect/>
          </a:stretch>
        </p:blipFill>
        <p:spPr>
          <a:xfrm>
            <a:off x="4143372" y="357166"/>
            <a:ext cx="3476616" cy="3393177"/>
          </a:xfrm>
          <a:prstGeom prst="rect">
            <a:avLst/>
          </a:prstGeom>
        </p:spPr>
      </p:pic>
      <p:pic>
        <p:nvPicPr>
          <p:cNvPr id="16" name="15 Imagen" descr="d6f6628b.png"/>
          <p:cNvPicPr>
            <a:picLocks noChangeAspect="1"/>
          </p:cNvPicPr>
          <p:nvPr/>
        </p:nvPicPr>
        <p:blipFill>
          <a:blip r:embed="rId5">
            <a:lum bright="10000"/>
          </a:blip>
          <a:stretch>
            <a:fillRect/>
          </a:stretch>
        </p:blipFill>
        <p:spPr>
          <a:xfrm>
            <a:off x="5667384" y="0"/>
            <a:ext cx="3476616" cy="3393177"/>
          </a:xfrm>
          <a:prstGeom prst="rect">
            <a:avLst/>
          </a:prstGeom>
        </p:spPr>
      </p:pic>
      <p:sp>
        <p:nvSpPr>
          <p:cNvPr id="17" name="16 CuadroTexto"/>
          <p:cNvSpPr txBox="1"/>
          <p:nvPr/>
        </p:nvSpPr>
        <p:spPr>
          <a:xfrm>
            <a:off x="357158" y="6072206"/>
            <a:ext cx="3214710" cy="338554"/>
          </a:xfrm>
          <a:prstGeom prst="rect">
            <a:avLst/>
          </a:prstGeom>
          <a:noFill/>
        </p:spPr>
        <p:txBody>
          <a:bodyPr wrap="square" rtlCol="0">
            <a:spAutoFit/>
          </a:bodyPr>
          <a:lstStyle/>
          <a:p>
            <a:r>
              <a:rPr lang="es-ES_tradnl" sz="1600" dirty="0" smtClean="0">
                <a:solidFill>
                  <a:schemeClr val="bg1"/>
                </a:solidFill>
                <a:effectLst>
                  <a:outerShdw blurRad="38100" dist="38100" dir="2700000" algn="tl">
                    <a:srgbClr val="000000">
                      <a:alpha val="43137"/>
                    </a:srgbClr>
                  </a:outerShdw>
                </a:effectLst>
                <a:latin typeface="Agency FB" pitchFamily="34" charset="0"/>
              </a:rPr>
              <a:t>Esta es una creación de Raquel</a:t>
            </a:r>
            <a:endParaRPr lang="es-ES" sz="1600" dirty="0">
              <a:solidFill>
                <a:schemeClr val="bg1"/>
              </a:solidFill>
              <a:effectLst>
                <a:outerShdw blurRad="38100" dist="38100" dir="2700000" algn="tl">
                  <a:srgbClr val="000000">
                    <a:alpha val="43137"/>
                  </a:srgbClr>
                </a:outerShdw>
              </a:effectLst>
              <a:latin typeface="Agency FB" pitchFamily="34" charset="0"/>
            </a:endParaRPr>
          </a:p>
        </p:txBody>
      </p:sp>
      <p:pic>
        <p:nvPicPr>
          <p:cNvPr id="55300" name="Picture 4" descr="Rendered Image"/>
          <p:cNvPicPr>
            <a:picLocks noChangeAspect="1" noChangeArrowheads="1"/>
          </p:cNvPicPr>
          <p:nvPr/>
        </p:nvPicPr>
        <p:blipFill>
          <a:blip r:embed="rId6">
            <a:lum bright="40000" contrast="40000"/>
          </a:blip>
          <a:srcRect/>
          <a:stretch>
            <a:fillRect/>
          </a:stretch>
        </p:blipFill>
        <p:spPr bwMode="auto">
          <a:xfrm>
            <a:off x="4786314" y="428604"/>
            <a:ext cx="1066800" cy="733426"/>
          </a:xfrm>
          <a:prstGeom prst="rect">
            <a:avLst/>
          </a:prstGeom>
          <a:noFill/>
        </p:spPr>
      </p:pic>
      <p:pic>
        <p:nvPicPr>
          <p:cNvPr id="55302" name="Picture 6" descr="Rendered Image"/>
          <p:cNvPicPr>
            <a:picLocks noChangeAspect="1" noChangeArrowheads="1"/>
          </p:cNvPicPr>
          <p:nvPr/>
        </p:nvPicPr>
        <p:blipFill>
          <a:blip r:embed="rId7">
            <a:lum bright="40000" contrast="40000"/>
          </a:blip>
          <a:srcRect/>
          <a:stretch>
            <a:fillRect/>
          </a:stretch>
        </p:blipFill>
        <p:spPr bwMode="auto">
          <a:xfrm>
            <a:off x="4000496" y="1285860"/>
            <a:ext cx="2562225" cy="723900"/>
          </a:xfrm>
          <a:prstGeom prst="rect">
            <a:avLst/>
          </a:prstGeom>
          <a:noFill/>
        </p:spPr>
      </p:pic>
    </p:spTree>
  </p:cSld>
  <p:clrMapOvr>
    <a:masterClrMapping/>
  </p:clrMapOvr>
  <p:transition spd="slow" advTm="23000">
    <p:sndAc>
      <p:stSnd loop="1">
        <p:snd r:embed="rId3" name="el la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1000"/>
                                  </p:stCondLst>
                                  <p:iterate type="lt">
                                    <p:tmPct val="0"/>
                                  </p:iterate>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1+#ppt_w/2"/>
                                          </p:val>
                                        </p:tav>
                                        <p:tav tm="100000">
                                          <p:val>
                                            <p:strVal val="#ppt_x"/>
                                          </p:val>
                                        </p:tav>
                                      </p:tavLst>
                                    </p:anim>
                                    <p:anim calcmode="lin" valueType="num">
                                      <p:cBhvr additive="base">
                                        <p:cTn id="8" dur="5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1000"/>
                                  </p:stCondLst>
                                  <p:iterate type="lt">
                                    <p:tmPct val="0"/>
                                  </p:iterate>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0" fill="hold"/>
                                        <p:tgtEl>
                                          <p:spTgt spid="9"/>
                                        </p:tgtEl>
                                        <p:attrNameLst>
                                          <p:attrName>ppt_x</p:attrName>
                                        </p:attrNameLst>
                                      </p:cBhvr>
                                      <p:tavLst>
                                        <p:tav tm="0">
                                          <p:val>
                                            <p:strVal val="1+#ppt_w/2"/>
                                          </p:val>
                                        </p:tav>
                                        <p:tav tm="100000">
                                          <p:val>
                                            <p:strVal val="#ppt_x"/>
                                          </p:val>
                                        </p:tav>
                                      </p:tavLst>
                                    </p:anim>
                                    <p:anim calcmode="lin" valueType="num">
                                      <p:cBhvr additive="base">
                                        <p:cTn id="12" dur="5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1000"/>
                                  </p:stCondLst>
                                  <p:iterate type="lt">
                                    <p:tmPct val="0"/>
                                  </p:iterate>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0" fill="hold"/>
                                        <p:tgtEl>
                                          <p:spTgt spid="10"/>
                                        </p:tgtEl>
                                        <p:attrNameLst>
                                          <p:attrName>ppt_x</p:attrName>
                                        </p:attrNameLst>
                                      </p:cBhvr>
                                      <p:tavLst>
                                        <p:tav tm="0">
                                          <p:val>
                                            <p:strVal val="1+#ppt_w/2"/>
                                          </p:val>
                                        </p:tav>
                                        <p:tav tm="100000">
                                          <p:val>
                                            <p:strVal val="#ppt_x"/>
                                          </p:val>
                                        </p:tav>
                                      </p:tavLst>
                                    </p:anim>
                                    <p:anim calcmode="lin" valueType="num">
                                      <p:cBhvr additive="base">
                                        <p:cTn id="16" dur="5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0" fill="hold"/>
                                        <p:tgtEl>
                                          <p:spTgt spid="5"/>
                                        </p:tgtEl>
                                        <p:attrNameLst>
                                          <p:attrName>ppt_x</p:attrName>
                                        </p:attrNameLst>
                                      </p:cBhvr>
                                      <p:tavLst>
                                        <p:tav tm="0">
                                          <p:val>
                                            <p:strVal val="0-#ppt_w/2"/>
                                          </p:val>
                                        </p:tav>
                                        <p:tav tm="100000">
                                          <p:val>
                                            <p:strVal val="#ppt_x"/>
                                          </p:val>
                                        </p:tav>
                                      </p:tavLst>
                                    </p:anim>
                                    <p:anim calcmode="lin" valueType="num">
                                      <p:cBhvr additive="base">
                                        <p:cTn id="20" dur="50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0" fill="hold"/>
                                        <p:tgtEl>
                                          <p:spTgt spid="6"/>
                                        </p:tgtEl>
                                        <p:attrNameLst>
                                          <p:attrName>ppt_x</p:attrName>
                                        </p:attrNameLst>
                                      </p:cBhvr>
                                      <p:tavLst>
                                        <p:tav tm="0">
                                          <p:val>
                                            <p:strVal val="0-#ppt_w/2"/>
                                          </p:val>
                                        </p:tav>
                                        <p:tav tm="100000">
                                          <p:val>
                                            <p:strVal val="#ppt_x"/>
                                          </p:val>
                                        </p:tav>
                                      </p:tavLst>
                                    </p:anim>
                                    <p:anim calcmode="lin" valueType="num">
                                      <p:cBhvr additive="base">
                                        <p:cTn id="24" dur="50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0-#ppt_w/2"/>
                                          </p:val>
                                        </p:tav>
                                        <p:tav tm="100000">
                                          <p:val>
                                            <p:strVal val="#ppt_x"/>
                                          </p:val>
                                        </p:tav>
                                      </p:tavLst>
                                    </p:anim>
                                    <p:anim calcmode="lin" valueType="num">
                                      <p:cBhvr additive="base">
                                        <p:cTn id="28" dur="50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1000"/>
                                  </p:stCondLst>
                                  <p:iterate type="lt">
                                    <p:tmPct val="0"/>
                                  </p:iterate>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0" fill="hold"/>
                                        <p:tgtEl>
                                          <p:spTgt spid="11"/>
                                        </p:tgtEl>
                                        <p:attrNameLst>
                                          <p:attrName>ppt_x</p:attrName>
                                        </p:attrNameLst>
                                      </p:cBhvr>
                                      <p:tavLst>
                                        <p:tav tm="0">
                                          <p:val>
                                            <p:strVal val="1+#ppt_w/2"/>
                                          </p:val>
                                        </p:tav>
                                        <p:tav tm="100000">
                                          <p:val>
                                            <p:strVal val="#ppt_x"/>
                                          </p:val>
                                        </p:tav>
                                      </p:tavLst>
                                    </p:anim>
                                    <p:anim calcmode="lin" valueType="num">
                                      <p:cBhvr additive="base">
                                        <p:cTn id="32" dur="5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1000"/>
                                  </p:stCondLst>
                                  <p:iterate type="lt">
                                    <p:tmPct val="0"/>
                                  </p:iterate>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1+#ppt_w/2"/>
                                          </p:val>
                                        </p:tav>
                                        <p:tav tm="100000">
                                          <p:val>
                                            <p:strVal val="#ppt_x"/>
                                          </p:val>
                                        </p:tav>
                                      </p:tavLst>
                                    </p:anim>
                                    <p:anim calcmode="lin" valueType="num">
                                      <p:cBhvr additive="base">
                                        <p:cTn id="36" dur="5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1000"/>
                                  </p:stCondLst>
                                  <p:iterate type="lt">
                                    <p:tmPct val="0"/>
                                  </p:iterate>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0" fill="hold"/>
                                        <p:tgtEl>
                                          <p:spTgt spid="13"/>
                                        </p:tgtEl>
                                        <p:attrNameLst>
                                          <p:attrName>ppt_x</p:attrName>
                                        </p:attrNameLst>
                                      </p:cBhvr>
                                      <p:tavLst>
                                        <p:tav tm="0">
                                          <p:val>
                                            <p:strVal val="1+#ppt_w/2"/>
                                          </p:val>
                                        </p:tav>
                                        <p:tav tm="100000">
                                          <p:val>
                                            <p:strVal val="#ppt_x"/>
                                          </p:val>
                                        </p:tav>
                                      </p:tavLst>
                                    </p:anim>
                                    <p:anim calcmode="lin" valueType="num">
                                      <p:cBhvr additive="base">
                                        <p:cTn id="40" dur="5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10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0" fill="hold"/>
                                        <p:tgtEl>
                                          <p:spTgt spid="14"/>
                                        </p:tgtEl>
                                        <p:attrNameLst>
                                          <p:attrName>ppt_x</p:attrName>
                                        </p:attrNameLst>
                                      </p:cBhvr>
                                      <p:tavLst>
                                        <p:tav tm="0">
                                          <p:val>
                                            <p:strVal val="0-#ppt_w/2"/>
                                          </p:val>
                                        </p:tav>
                                        <p:tav tm="100000">
                                          <p:val>
                                            <p:strVal val="#ppt_x"/>
                                          </p:val>
                                        </p:tav>
                                      </p:tavLst>
                                    </p:anim>
                                    <p:anim calcmode="lin" valueType="num">
                                      <p:cBhvr additive="base">
                                        <p:cTn id="44" dur="5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100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0" fill="hold"/>
                                        <p:tgtEl>
                                          <p:spTgt spid="15"/>
                                        </p:tgtEl>
                                        <p:attrNameLst>
                                          <p:attrName>ppt_x</p:attrName>
                                        </p:attrNameLst>
                                      </p:cBhvr>
                                      <p:tavLst>
                                        <p:tav tm="0">
                                          <p:val>
                                            <p:strVal val="0-#ppt_w/2"/>
                                          </p:val>
                                        </p:tav>
                                        <p:tav tm="100000">
                                          <p:val>
                                            <p:strVal val="#ppt_x"/>
                                          </p:val>
                                        </p:tav>
                                      </p:tavLst>
                                    </p:anim>
                                    <p:anim calcmode="lin" valueType="num">
                                      <p:cBhvr additive="base">
                                        <p:cTn id="48" dur="5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10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0" fill="hold"/>
                                        <p:tgtEl>
                                          <p:spTgt spid="16"/>
                                        </p:tgtEl>
                                        <p:attrNameLst>
                                          <p:attrName>ppt_x</p:attrName>
                                        </p:attrNameLst>
                                      </p:cBhvr>
                                      <p:tavLst>
                                        <p:tav tm="0">
                                          <p:val>
                                            <p:strVal val="0-#ppt_w/2"/>
                                          </p:val>
                                        </p:tav>
                                        <p:tav tm="100000">
                                          <p:val>
                                            <p:strVal val="#ppt_x"/>
                                          </p:val>
                                        </p:tav>
                                      </p:tavLst>
                                    </p:anim>
                                    <p:anim calcmode="lin" valueType="num">
                                      <p:cBhvr additive="base">
                                        <p:cTn id="52" dur="5000" fill="hold"/>
                                        <p:tgtEl>
                                          <p:spTgt spid="16"/>
                                        </p:tgtEl>
                                        <p:attrNameLst>
                                          <p:attrName>ppt_y</p:attrName>
                                        </p:attrNameLst>
                                      </p:cBhvr>
                                      <p:tavLst>
                                        <p:tav tm="0">
                                          <p:val>
                                            <p:strVal val="1+#ppt_h/2"/>
                                          </p:val>
                                        </p:tav>
                                        <p:tav tm="100000">
                                          <p:val>
                                            <p:strVal val="#ppt_y"/>
                                          </p:val>
                                        </p:tav>
                                      </p:tavLst>
                                    </p:anim>
                                  </p:childTnLst>
                                </p:cTn>
                              </p:par>
                            </p:childTnLst>
                          </p:cTn>
                        </p:par>
                        <p:par>
                          <p:cTn id="53" fill="hold">
                            <p:stCondLst>
                              <p:cond delay="6000"/>
                            </p:stCondLst>
                            <p:childTnLst>
                              <p:par>
                                <p:cTn id="54" presetID="2" presetClass="exit" presetSubtype="9" fill="hold" nodeType="afterEffect">
                                  <p:stCondLst>
                                    <p:cond delay="1000"/>
                                  </p:stCondLst>
                                  <p:iterate type="lt">
                                    <p:tmPct val="0"/>
                                  </p:iterate>
                                  <p:childTnLst>
                                    <p:anim calcmode="lin" valueType="num">
                                      <p:cBhvr additive="base">
                                        <p:cTn id="55" dur="5000"/>
                                        <p:tgtEl>
                                          <p:spTgt spid="8"/>
                                        </p:tgtEl>
                                        <p:attrNameLst>
                                          <p:attrName>ppt_x</p:attrName>
                                        </p:attrNameLst>
                                      </p:cBhvr>
                                      <p:tavLst>
                                        <p:tav tm="0">
                                          <p:val>
                                            <p:strVal val="ppt_x"/>
                                          </p:val>
                                        </p:tav>
                                        <p:tav tm="100000">
                                          <p:val>
                                            <p:strVal val="0-ppt_w/2"/>
                                          </p:val>
                                        </p:tav>
                                      </p:tavLst>
                                    </p:anim>
                                    <p:anim calcmode="lin" valueType="num">
                                      <p:cBhvr additive="base">
                                        <p:cTn id="56" dur="5000"/>
                                        <p:tgtEl>
                                          <p:spTgt spid="8"/>
                                        </p:tgtEl>
                                        <p:attrNameLst>
                                          <p:attrName>ppt_y</p:attrName>
                                        </p:attrNameLst>
                                      </p:cBhvr>
                                      <p:tavLst>
                                        <p:tav tm="0">
                                          <p:val>
                                            <p:strVal val="ppt_y"/>
                                          </p:val>
                                        </p:tav>
                                        <p:tav tm="100000">
                                          <p:val>
                                            <p:strVal val="0-ppt_h/2"/>
                                          </p:val>
                                        </p:tav>
                                      </p:tavLst>
                                    </p:anim>
                                    <p:set>
                                      <p:cBhvr>
                                        <p:cTn id="57" dur="1" fill="hold">
                                          <p:stCondLst>
                                            <p:cond delay="4999"/>
                                          </p:stCondLst>
                                        </p:cTn>
                                        <p:tgtEl>
                                          <p:spTgt spid="8"/>
                                        </p:tgtEl>
                                        <p:attrNameLst>
                                          <p:attrName>style.visibility</p:attrName>
                                        </p:attrNameLst>
                                      </p:cBhvr>
                                      <p:to>
                                        <p:strVal val="hidden"/>
                                      </p:to>
                                    </p:set>
                                  </p:childTnLst>
                                </p:cTn>
                              </p:par>
                              <p:par>
                                <p:cTn id="58" presetID="2" presetClass="exit" presetSubtype="9" fill="hold" nodeType="withEffect">
                                  <p:stCondLst>
                                    <p:cond delay="1000"/>
                                  </p:stCondLst>
                                  <p:iterate type="lt">
                                    <p:tmPct val="0"/>
                                  </p:iterate>
                                  <p:childTnLst>
                                    <p:anim calcmode="lin" valueType="num">
                                      <p:cBhvr additive="base">
                                        <p:cTn id="59" dur="5000"/>
                                        <p:tgtEl>
                                          <p:spTgt spid="9"/>
                                        </p:tgtEl>
                                        <p:attrNameLst>
                                          <p:attrName>ppt_x</p:attrName>
                                        </p:attrNameLst>
                                      </p:cBhvr>
                                      <p:tavLst>
                                        <p:tav tm="0">
                                          <p:val>
                                            <p:strVal val="ppt_x"/>
                                          </p:val>
                                        </p:tav>
                                        <p:tav tm="100000">
                                          <p:val>
                                            <p:strVal val="0-ppt_w/2"/>
                                          </p:val>
                                        </p:tav>
                                      </p:tavLst>
                                    </p:anim>
                                    <p:anim calcmode="lin" valueType="num">
                                      <p:cBhvr additive="base">
                                        <p:cTn id="60" dur="5000"/>
                                        <p:tgtEl>
                                          <p:spTgt spid="9"/>
                                        </p:tgtEl>
                                        <p:attrNameLst>
                                          <p:attrName>ppt_y</p:attrName>
                                        </p:attrNameLst>
                                      </p:cBhvr>
                                      <p:tavLst>
                                        <p:tav tm="0">
                                          <p:val>
                                            <p:strVal val="ppt_y"/>
                                          </p:val>
                                        </p:tav>
                                        <p:tav tm="100000">
                                          <p:val>
                                            <p:strVal val="0-ppt_h/2"/>
                                          </p:val>
                                        </p:tav>
                                      </p:tavLst>
                                    </p:anim>
                                    <p:set>
                                      <p:cBhvr>
                                        <p:cTn id="61" dur="1" fill="hold">
                                          <p:stCondLst>
                                            <p:cond delay="4999"/>
                                          </p:stCondLst>
                                        </p:cTn>
                                        <p:tgtEl>
                                          <p:spTgt spid="9"/>
                                        </p:tgtEl>
                                        <p:attrNameLst>
                                          <p:attrName>style.visibility</p:attrName>
                                        </p:attrNameLst>
                                      </p:cBhvr>
                                      <p:to>
                                        <p:strVal val="hidden"/>
                                      </p:to>
                                    </p:set>
                                  </p:childTnLst>
                                </p:cTn>
                              </p:par>
                              <p:par>
                                <p:cTn id="62" presetID="2" presetClass="exit" presetSubtype="9" fill="hold" nodeType="withEffect">
                                  <p:stCondLst>
                                    <p:cond delay="1000"/>
                                  </p:stCondLst>
                                  <p:iterate type="lt">
                                    <p:tmPct val="0"/>
                                  </p:iterate>
                                  <p:childTnLst>
                                    <p:anim calcmode="lin" valueType="num">
                                      <p:cBhvr additive="base">
                                        <p:cTn id="63" dur="5000"/>
                                        <p:tgtEl>
                                          <p:spTgt spid="10"/>
                                        </p:tgtEl>
                                        <p:attrNameLst>
                                          <p:attrName>ppt_x</p:attrName>
                                        </p:attrNameLst>
                                      </p:cBhvr>
                                      <p:tavLst>
                                        <p:tav tm="0">
                                          <p:val>
                                            <p:strVal val="ppt_x"/>
                                          </p:val>
                                        </p:tav>
                                        <p:tav tm="100000">
                                          <p:val>
                                            <p:strVal val="0-ppt_w/2"/>
                                          </p:val>
                                        </p:tav>
                                      </p:tavLst>
                                    </p:anim>
                                    <p:anim calcmode="lin" valueType="num">
                                      <p:cBhvr additive="base">
                                        <p:cTn id="64" dur="5000"/>
                                        <p:tgtEl>
                                          <p:spTgt spid="10"/>
                                        </p:tgtEl>
                                        <p:attrNameLst>
                                          <p:attrName>ppt_y</p:attrName>
                                        </p:attrNameLst>
                                      </p:cBhvr>
                                      <p:tavLst>
                                        <p:tav tm="0">
                                          <p:val>
                                            <p:strVal val="ppt_y"/>
                                          </p:val>
                                        </p:tav>
                                        <p:tav tm="100000">
                                          <p:val>
                                            <p:strVal val="0-ppt_h/2"/>
                                          </p:val>
                                        </p:tav>
                                      </p:tavLst>
                                    </p:anim>
                                    <p:set>
                                      <p:cBhvr>
                                        <p:cTn id="65" dur="1" fill="hold">
                                          <p:stCondLst>
                                            <p:cond delay="4999"/>
                                          </p:stCondLst>
                                        </p:cTn>
                                        <p:tgtEl>
                                          <p:spTgt spid="10"/>
                                        </p:tgtEl>
                                        <p:attrNameLst>
                                          <p:attrName>style.visibility</p:attrName>
                                        </p:attrNameLst>
                                      </p:cBhvr>
                                      <p:to>
                                        <p:strVal val="hidden"/>
                                      </p:to>
                                    </p:set>
                                  </p:childTnLst>
                                </p:cTn>
                              </p:par>
                              <p:par>
                                <p:cTn id="66" presetID="2" presetClass="exit" presetSubtype="9" fill="hold" nodeType="withEffect">
                                  <p:stCondLst>
                                    <p:cond delay="1000"/>
                                  </p:stCondLst>
                                  <p:iterate type="lt">
                                    <p:tmPct val="0"/>
                                  </p:iterate>
                                  <p:childTnLst>
                                    <p:anim calcmode="lin" valueType="num">
                                      <p:cBhvr additive="base">
                                        <p:cTn id="67" dur="5000"/>
                                        <p:tgtEl>
                                          <p:spTgt spid="11"/>
                                        </p:tgtEl>
                                        <p:attrNameLst>
                                          <p:attrName>ppt_x</p:attrName>
                                        </p:attrNameLst>
                                      </p:cBhvr>
                                      <p:tavLst>
                                        <p:tav tm="0">
                                          <p:val>
                                            <p:strVal val="ppt_x"/>
                                          </p:val>
                                        </p:tav>
                                        <p:tav tm="100000">
                                          <p:val>
                                            <p:strVal val="0-ppt_w/2"/>
                                          </p:val>
                                        </p:tav>
                                      </p:tavLst>
                                    </p:anim>
                                    <p:anim calcmode="lin" valueType="num">
                                      <p:cBhvr additive="base">
                                        <p:cTn id="68" dur="5000"/>
                                        <p:tgtEl>
                                          <p:spTgt spid="11"/>
                                        </p:tgtEl>
                                        <p:attrNameLst>
                                          <p:attrName>ppt_y</p:attrName>
                                        </p:attrNameLst>
                                      </p:cBhvr>
                                      <p:tavLst>
                                        <p:tav tm="0">
                                          <p:val>
                                            <p:strVal val="ppt_y"/>
                                          </p:val>
                                        </p:tav>
                                        <p:tav tm="100000">
                                          <p:val>
                                            <p:strVal val="0-ppt_h/2"/>
                                          </p:val>
                                        </p:tav>
                                      </p:tavLst>
                                    </p:anim>
                                    <p:set>
                                      <p:cBhvr>
                                        <p:cTn id="69" dur="1" fill="hold">
                                          <p:stCondLst>
                                            <p:cond delay="4999"/>
                                          </p:stCondLst>
                                        </p:cTn>
                                        <p:tgtEl>
                                          <p:spTgt spid="11"/>
                                        </p:tgtEl>
                                        <p:attrNameLst>
                                          <p:attrName>style.visibility</p:attrName>
                                        </p:attrNameLst>
                                      </p:cBhvr>
                                      <p:to>
                                        <p:strVal val="hidden"/>
                                      </p:to>
                                    </p:set>
                                  </p:childTnLst>
                                </p:cTn>
                              </p:par>
                              <p:par>
                                <p:cTn id="70" presetID="2" presetClass="exit" presetSubtype="9" fill="hold" nodeType="withEffect">
                                  <p:stCondLst>
                                    <p:cond delay="1000"/>
                                  </p:stCondLst>
                                  <p:iterate type="lt">
                                    <p:tmPct val="0"/>
                                  </p:iterate>
                                  <p:childTnLst>
                                    <p:anim calcmode="lin" valueType="num">
                                      <p:cBhvr additive="base">
                                        <p:cTn id="71" dur="5000"/>
                                        <p:tgtEl>
                                          <p:spTgt spid="12"/>
                                        </p:tgtEl>
                                        <p:attrNameLst>
                                          <p:attrName>ppt_x</p:attrName>
                                        </p:attrNameLst>
                                      </p:cBhvr>
                                      <p:tavLst>
                                        <p:tav tm="0">
                                          <p:val>
                                            <p:strVal val="ppt_x"/>
                                          </p:val>
                                        </p:tav>
                                        <p:tav tm="100000">
                                          <p:val>
                                            <p:strVal val="0-ppt_w/2"/>
                                          </p:val>
                                        </p:tav>
                                      </p:tavLst>
                                    </p:anim>
                                    <p:anim calcmode="lin" valueType="num">
                                      <p:cBhvr additive="base">
                                        <p:cTn id="72" dur="5000"/>
                                        <p:tgtEl>
                                          <p:spTgt spid="12"/>
                                        </p:tgtEl>
                                        <p:attrNameLst>
                                          <p:attrName>ppt_y</p:attrName>
                                        </p:attrNameLst>
                                      </p:cBhvr>
                                      <p:tavLst>
                                        <p:tav tm="0">
                                          <p:val>
                                            <p:strVal val="ppt_y"/>
                                          </p:val>
                                        </p:tav>
                                        <p:tav tm="100000">
                                          <p:val>
                                            <p:strVal val="0-ppt_h/2"/>
                                          </p:val>
                                        </p:tav>
                                      </p:tavLst>
                                    </p:anim>
                                    <p:set>
                                      <p:cBhvr>
                                        <p:cTn id="73" dur="1" fill="hold">
                                          <p:stCondLst>
                                            <p:cond delay="4999"/>
                                          </p:stCondLst>
                                        </p:cTn>
                                        <p:tgtEl>
                                          <p:spTgt spid="12"/>
                                        </p:tgtEl>
                                        <p:attrNameLst>
                                          <p:attrName>style.visibility</p:attrName>
                                        </p:attrNameLst>
                                      </p:cBhvr>
                                      <p:to>
                                        <p:strVal val="hidden"/>
                                      </p:to>
                                    </p:set>
                                  </p:childTnLst>
                                </p:cTn>
                              </p:par>
                              <p:par>
                                <p:cTn id="74" presetID="2" presetClass="exit" presetSubtype="9" fill="hold" nodeType="withEffect">
                                  <p:stCondLst>
                                    <p:cond delay="1000"/>
                                  </p:stCondLst>
                                  <p:iterate type="lt">
                                    <p:tmPct val="0"/>
                                  </p:iterate>
                                  <p:childTnLst>
                                    <p:anim calcmode="lin" valueType="num">
                                      <p:cBhvr additive="base">
                                        <p:cTn id="75" dur="5000"/>
                                        <p:tgtEl>
                                          <p:spTgt spid="13"/>
                                        </p:tgtEl>
                                        <p:attrNameLst>
                                          <p:attrName>ppt_x</p:attrName>
                                        </p:attrNameLst>
                                      </p:cBhvr>
                                      <p:tavLst>
                                        <p:tav tm="0">
                                          <p:val>
                                            <p:strVal val="ppt_x"/>
                                          </p:val>
                                        </p:tav>
                                        <p:tav tm="100000">
                                          <p:val>
                                            <p:strVal val="0-ppt_w/2"/>
                                          </p:val>
                                        </p:tav>
                                      </p:tavLst>
                                    </p:anim>
                                    <p:anim calcmode="lin" valueType="num">
                                      <p:cBhvr additive="base">
                                        <p:cTn id="76" dur="5000"/>
                                        <p:tgtEl>
                                          <p:spTgt spid="13"/>
                                        </p:tgtEl>
                                        <p:attrNameLst>
                                          <p:attrName>ppt_y</p:attrName>
                                        </p:attrNameLst>
                                      </p:cBhvr>
                                      <p:tavLst>
                                        <p:tav tm="0">
                                          <p:val>
                                            <p:strVal val="ppt_y"/>
                                          </p:val>
                                        </p:tav>
                                        <p:tav tm="100000">
                                          <p:val>
                                            <p:strVal val="0-ppt_h/2"/>
                                          </p:val>
                                        </p:tav>
                                      </p:tavLst>
                                    </p:anim>
                                    <p:set>
                                      <p:cBhvr>
                                        <p:cTn id="77" dur="1" fill="hold">
                                          <p:stCondLst>
                                            <p:cond delay="4999"/>
                                          </p:stCondLst>
                                        </p:cTn>
                                        <p:tgtEl>
                                          <p:spTgt spid="13"/>
                                        </p:tgtEl>
                                        <p:attrNameLst>
                                          <p:attrName>style.visibility</p:attrName>
                                        </p:attrNameLst>
                                      </p:cBhvr>
                                      <p:to>
                                        <p:strVal val="hidden"/>
                                      </p:to>
                                    </p:set>
                                  </p:childTnLst>
                                </p:cTn>
                              </p:par>
                              <p:par>
                                <p:cTn id="78" presetID="2" presetClass="exit" presetSubtype="3" fill="hold" nodeType="withEffect">
                                  <p:stCondLst>
                                    <p:cond delay="1000"/>
                                  </p:stCondLst>
                                  <p:childTnLst>
                                    <p:anim calcmode="lin" valueType="num">
                                      <p:cBhvr additive="base">
                                        <p:cTn id="79" dur="5000"/>
                                        <p:tgtEl>
                                          <p:spTgt spid="5"/>
                                        </p:tgtEl>
                                        <p:attrNameLst>
                                          <p:attrName>ppt_x</p:attrName>
                                        </p:attrNameLst>
                                      </p:cBhvr>
                                      <p:tavLst>
                                        <p:tav tm="0">
                                          <p:val>
                                            <p:strVal val="ppt_x"/>
                                          </p:val>
                                        </p:tav>
                                        <p:tav tm="100000">
                                          <p:val>
                                            <p:strVal val="1+ppt_w/2"/>
                                          </p:val>
                                        </p:tav>
                                      </p:tavLst>
                                    </p:anim>
                                    <p:anim calcmode="lin" valueType="num">
                                      <p:cBhvr additive="base">
                                        <p:cTn id="80" dur="5000"/>
                                        <p:tgtEl>
                                          <p:spTgt spid="5"/>
                                        </p:tgtEl>
                                        <p:attrNameLst>
                                          <p:attrName>ppt_y</p:attrName>
                                        </p:attrNameLst>
                                      </p:cBhvr>
                                      <p:tavLst>
                                        <p:tav tm="0">
                                          <p:val>
                                            <p:strVal val="ppt_y"/>
                                          </p:val>
                                        </p:tav>
                                        <p:tav tm="100000">
                                          <p:val>
                                            <p:strVal val="0-ppt_h/2"/>
                                          </p:val>
                                        </p:tav>
                                      </p:tavLst>
                                    </p:anim>
                                    <p:set>
                                      <p:cBhvr>
                                        <p:cTn id="81" dur="1" fill="hold">
                                          <p:stCondLst>
                                            <p:cond delay="4999"/>
                                          </p:stCondLst>
                                        </p:cTn>
                                        <p:tgtEl>
                                          <p:spTgt spid="5"/>
                                        </p:tgtEl>
                                        <p:attrNameLst>
                                          <p:attrName>style.visibility</p:attrName>
                                        </p:attrNameLst>
                                      </p:cBhvr>
                                      <p:to>
                                        <p:strVal val="hidden"/>
                                      </p:to>
                                    </p:set>
                                  </p:childTnLst>
                                </p:cTn>
                              </p:par>
                              <p:par>
                                <p:cTn id="82" presetID="2" presetClass="exit" presetSubtype="3" fill="hold" nodeType="withEffect">
                                  <p:stCondLst>
                                    <p:cond delay="1000"/>
                                  </p:stCondLst>
                                  <p:childTnLst>
                                    <p:anim calcmode="lin" valueType="num">
                                      <p:cBhvr additive="base">
                                        <p:cTn id="83" dur="5000"/>
                                        <p:tgtEl>
                                          <p:spTgt spid="6"/>
                                        </p:tgtEl>
                                        <p:attrNameLst>
                                          <p:attrName>ppt_x</p:attrName>
                                        </p:attrNameLst>
                                      </p:cBhvr>
                                      <p:tavLst>
                                        <p:tav tm="0">
                                          <p:val>
                                            <p:strVal val="ppt_x"/>
                                          </p:val>
                                        </p:tav>
                                        <p:tav tm="100000">
                                          <p:val>
                                            <p:strVal val="1+ppt_w/2"/>
                                          </p:val>
                                        </p:tav>
                                      </p:tavLst>
                                    </p:anim>
                                    <p:anim calcmode="lin" valueType="num">
                                      <p:cBhvr additive="base">
                                        <p:cTn id="84" dur="5000"/>
                                        <p:tgtEl>
                                          <p:spTgt spid="6"/>
                                        </p:tgtEl>
                                        <p:attrNameLst>
                                          <p:attrName>ppt_y</p:attrName>
                                        </p:attrNameLst>
                                      </p:cBhvr>
                                      <p:tavLst>
                                        <p:tav tm="0">
                                          <p:val>
                                            <p:strVal val="ppt_y"/>
                                          </p:val>
                                        </p:tav>
                                        <p:tav tm="100000">
                                          <p:val>
                                            <p:strVal val="0-ppt_h/2"/>
                                          </p:val>
                                        </p:tav>
                                      </p:tavLst>
                                    </p:anim>
                                    <p:set>
                                      <p:cBhvr>
                                        <p:cTn id="85" dur="1" fill="hold">
                                          <p:stCondLst>
                                            <p:cond delay="4999"/>
                                          </p:stCondLst>
                                        </p:cTn>
                                        <p:tgtEl>
                                          <p:spTgt spid="6"/>
                                        </p:tgtEl>
                                        <p:attrNameLst>
                                          <p:attrName>style.visibility</p:attrName>
                                        </p:attrNameLst>
                                      </p:cBhvr>
                                      <p:to>
                                        <p:strVal val="hidden"/>
                                      </p:to>
                                    </p:set>
                                  </p:childTnLst>
                                </p:cTn>
                              </p:par>
                              <p:par>
                                <p:cTn id="86" presetID="2" presetClass="exit" presetSubtype="3" fill="hold" nodeType="withEffect">
                                  <p:stCondLst>
                                    <p:cond delay="1000"/>
                                  </p:stCondLst>
                                  <p:childTnLst>
                                    <p:anim calcmode="lin" valueType="num">
                                      <p:cBhvr additive="base">
                                        <p:cTn id="87" dur="5000"/>
                                        <p:tgtEl>
                                          <p:spTgt spid="7"/>
                                        </p:tgtEl>
                                        <p:attrNameLst>
                                          <p:attrName>ppt_x</p:attrName>
                                        </p:attrNameLst>
                                      </p:cBhvr>
                                      <p:tavLst>
                                        <p:tav tm="0">
                                          <p:val>
                                            <p:strVal val="ppt_x"/>
                                          </p:val>
                                        </p:tav>
                                        <p:tav tm="100000">
                                          <p:val>
                                            <p:strVal val="1+ppt_w/2"/>
                                          </p:val>
                                        </p:tav>
                                      </p:tavLst>
                                    </p:anim>
                                    <p:anim calcmode="lin" valueType="num">
                                      <p:cBhvr additive="base">
                                        <p:cTn id="88" dur="5000"/>
                                        <p:tgtEl>
                                          <p:spTgt spid="7"/>
                                        </p:tgtEl>
                                        <p:attrNameLst>
                                          <p:attrName>ppt_y</p:attrName>
                                        </p:attrNameLst>
                                      </p:cBhvr>
                                      <p:tavLst>
                                        <p:tav tm="0">
                                          <p:val>
                                            <p:strVal val="ppt_y"/>
                                          </p:val>
                                        </p:tav>
                                        <p:tav tm="100000">
                                          <p:val>
                                            <p:strVal val="0-ppt_h/2"/>
                                          </p:val>
                                        </p:tav>
                                      </p:tavLst>
                                    </p:anim>
                                    <p:set>
                                      <p:cBhvr>
                                        <p:cTn id="89" dur="1" fill="hold">
                                          <p:stCondLst>
                                            <p:cond delay="4999"/>
                                          </p:stCondLst>
                                        </p:cTn>
                                        <p:tgtEl>
                                          <p:spTgt spid="7"/>
                                        </p:tgtEl>
                                        <p:attrNameLst>
                                          <p:attrName>style.visibility</p:attrName>
                                        </p:attrNameLst>
                                      </p:cBhvr>
                                      <p:to>
                                        <p:strVal val="hidden"/>
                                      </p:to>
                                    </p:set>
                                  </p:childTnLst>
                                </p:cTn>
                              </p:par>
                              <p:par>
                                <p:cTn id="90" presetID="2" presetClass="exit" presetSubtype="3" fill="hold" nodeType="withEffect">
                                  <p:stCondLst>
                                    <p:cond delay="1000"/>
                                  </p:stCondLst>
                                  <p:childTnLst>
                                    <p:anim calcmode="lin" valueType="num">
                                      <p:cBhvr additive="base">
                                        <p:cTn id="91" dur="5000"/>
                                        <p:tgtEl>
                                          <p:spTgt spid="14"/>
                                        </p:tgtEl>
                                        <p:attrNameLst>
                                          <p:attrName>ppt_x</p:attrName>
                                        </p:attrNameLst>
                                      </p:cBhvr>
                                      <p:tavLst>
                                        <p:tav tm="0">
                                          <p:val>
                                            <p:strVal val="ppt_x"/>
                                          </p:val>
                                        </p:tav>
                                        <p:tav tm="100000">
                                          <p:val>
                                            <p:strVal val="1+ppt_w/2"/>
                                          </p:val>
                                        </p:tav>
                                      </p:tavLst>
                                    </p:anim>
                                    <p:anim calcmode="lin" valueType="num">
                                      <p:cBhvr additive="base">
                                        <p:cTn id="92" dur="5000"/>
                                        <p:tgtEl>
                                          <p:spTgt spid="14"/>
                                        </p:tgtEl>
                                        <p:attrNameLst>
                                          <p:attrName>ppt_y</p:attrName>
                                        </p:attrNameLst>
                                      </p:cBhvr>
                                      <p:tavLst>
                                        <p:tav tm="0">
                                          <p:val>
                                            <p:strVal val="ppt_y"/>
                                          </p:val>
                                        </p:tav>
                                        <p:tav tm="100000">
                                          <p:val>
                                            <p:strVal val="0-ppt_h/2"/>
                                          </p:val>
                                        </p:tav>
                                      </p:tavLst>
                                    </p:anim>
                                    <p:set>
                                      <p:cBhvr>
                                        <p:cTn id="93" dur="1" fill="hold">
                                          <p:stCondLst>
                                            <p:cond delay="4999"/>
                                          </p:stCondLst>
                                        </p:cTn>
                                        <p:tgtEl>
                                          <p:spTgt spid="14"/>
                                        </p:tgtEl>
                                        <p:attrNameLst>
                                          <p:attrName>style.visibility</p:attrName>
                                        </p:attrNameLst>
                                      </p:cBhvr>
                                      <p:to>
                                        <p:strVal val="hidden"/>
                                      </p:to>
                                    </p:set>
                                  </p:childTnLst>
                                </p:cTn>
                              </p:par>
                              <p:par>
                                <p:cTn id="94" presetID="2" presetClass="exit" presetSubtype="3" fill="hold" nodeType="withEffect">
                                  <p:stCondLst>
                                    <p:cond delay="1000"/>
                                  </p:stCondLst>
                                  <p:childTnLst>
                                    <p:anim calcmode="lin" valueType="num">
                                      <p:cBhvr additive="base">
                                        <p:cTn id="95" dur="5000"/>
                                        <p:tgtEl>
                                          <p:spTgt spid="15"/>
                                        </p:tgtEl>
                                        <p:attrNameLst>
                                          <p:attrName>ppt_x</p:attrName>
                                        </p:attrNameLst>
                                      </p:cBhvr>
                                      <p:tavLst>
                                        <p:tav tm="0">
                                          <p:val>
                                            <p:strVal val="ppt_x"/>
                                          </p:val>
                                        </p:tav>
                                        <p:tav tm="100000">
                                          <p:val>
                                            <p:strVal val="1+ppt_w/2"/>
                                          </p:val>
                                        </p:tav>
                                      </p:tavLst>
                                    </p:anim>
                                    <p:anim calcmode="lin" valueType="num">
                                      <p:cBhvr additive="base">
                                        <p:cTn id="96" dur="5000"/>
                                        <p:tgtEl>
                                          <p:spTgt spid="15"/>
                                        </p:tgtEl>
                                        <p:attrNameLst>
                                          <p:attrName>ppt_y</p:attrName>
                                        </p:attrNameLst>
                                      </p:cBhvr>
                                      <p:tavLst>
                                        <p:tav tm="0">
                                          <p:val>
                                            <p:strVal val="ppt_y"/>
                                          </p:val>
                                        </p:tav>
                                        <p:tav tm="100000">
                                          <p:val>
                                            <p:strVal val="0-ppt_h/2"/>
                                          </p:val>
                                        </p:tav>
                                      </p:tavLst>
                                    </p:anim>
                                    <p:set>
                                      <p:cBhvr>
                                        <p:cTn id="97" dur="1" fill="hold">
                                          <p:stCondLst>
                                            <p:cond delay="4999"/>
                                          </p:stCondLst>
                                        </p:cTn>
                                        <p:tgtEl>
                                          <p:spTgt spid="15"/>
                                        </p:tgtEl>
                                        <p:attrNameLst>
                                          <p:attrName>style.visibility</p:attrName>
                                        </p:attrNameLst>
                                      </p:cBhvr>
                                      <p:to>
                                        <p:strVal val="hidden"/>
                                      </p:to>
                                    </p:set>
                                  </p:childTnLst>
                                </p:cTn>
                              </p:par>
                              <p:par>
                                <p:cTn id="98" presetID="2" presetClass="exit" presetSubtype="3" fill="hold" nodeType="withEffect">
                                  <p:stCondLst>
                                    <p:cond delay="1000"/>
                                  </p:stCondLst>
                                  <p:childTnLst>
                                    <p:anim calcmode="lin" valueType="num">
                                      <p:cBhvr additive="base">
                                        <p:cTn id="99" dur="5000"/>
                                        <p:tgtEl>
                                          <p:spTgt spid="16"/>
                                        </p:tgtEl>
                                        <p:attrNameLst>
                                          <p:attrName>ppt_x</p:attrName>
                                        </p:attrNameLst>
                                      </p:cBhvr>
                                      <p:tavLst>
                                        <p:tav tm="0">
                                          <p:val>
                                            <p:strVal val="ppt_x"/>
                                          </p:val>
                                        </p:tav>
                                        <p:tav tm="100000">
                                          <p:val>
                                            <p:strVal val="1+ppt_w/2"/>
                                          </p:val>
                                        </p:tav>
                                      </p:tavLst>
                                    </p:anim>
                                    <p:anim calcmode="lin" valueType="num">
                                      <p:cBhvr additive="base">
                                        <p:cTn id="100" dur="5000"/>
                                        <p:tgtEl>
                                          <p:spTgt spid="16"/>
                                        </p:tgtEl>
                                        <p:attrNameLst>
                                          <p:attrName>ppt_y</p:attrName>
                                        </p:attrNameLst>
                                      </p:cBhvr>
                                      <p:tavLst>
                                        <p:tav tm="0">
                                          <p:val>
                                            <p:strVal val="ppt_y"/>
                                          </p:val>
                                        </p:tav>
                                        <p:tav tm="100000">
                                          <p:val>
                                            <p:strVal val="0-ppt_h/2"/>
                                          </p:val>
                                        </p:tav>
                                      </p:tavLst>
                                    </p:anim>
                                    <p:set>
                                      <p:cBhvr>
                                        <p:cTn id="101" dur="1" fill="hold">
                                          <p:stCondLst>
                                            <p:cond delay="4999"/>
                                          </p:stCondLst>
                                        </p:cTn>
                                        <p:tgtEl>
                                          <p:spTgt spid="16"/>
                                        </p:tgtEl>
                                        <p:attrNameLst>
                                          <p:attrName>style.visibility</p:attrName>
                                        </p:attrNameLst>
                                      </p:cBhvr>
                                      <p:to>
                                        <p:strVal val="hidden"/>
                                      </p:to>
                                    </p:set>
                                  </p:childTnLst>
                                </p:cTn>
                              </p:par>
                              <p:par>
                                <p:cTn id="102" presetID="17" presetClass="entr" presetSubtype="10" fill="hold" nodeType="withEffect">
                                  <p:stCondLst>
                                    <p:cond delay="100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5000" fill="hold"/>
                                        <p:tgtEl>
                                          <p:spTgt spid="4"/>
                                        </p:tgtEl>
                                        <p:attrNameLst>
                                          <p:attrName>ppt_w</p:attrName>
                                        </p:attrNameLst>
                                      </p:cBhvr>
                                      <p:tavLst>
                                        <p:tav tm="0">
                                          <p:val>
                                            <p:fltVal val="0"/>
                                          </p:val>
                                        </p:tav>
                                        <p:tav tm="100000">
                                          <p:val>
                                            <p:strVal val="#ppt_w"/>
                                          </p:val>
                                        </p:tav>
                                      </p:tavLst>
                                    </p:anim>
                                    <p:anim calcmode="lin" valueType="num">
                                      <p:cBhvr>
                                        <p:cTn id="105" dur="5000" fill="hold"/>
                                        <p:tgtEl>
                                          <p:spTgt spid="4"/>
                                        </p:tgtEl>
                                        <p:attrNameLst>
                                          <p:attrName>ppt_h</p:attrName>
                                        </p:attrNameLst>
                                      </p:cBhvr>
                                      <p:tavLst>
                                        <p:tav tm="0">
                                          <p:val>
                                            <p:strVal val="#ppt_h"/>
                                          </p:val>
                                        </p:tav>
                                        <p:tav tm="100000">
                                          <p:val>
                                            <p:strVal val="#ppt_h"/>
                                          </p:val>
                                        </p:tav>
                                      </p:tavLst>
                                    </p:anim>
                                  </p:childTnLst>
                                </p:cTn>
                              </p:par>
                              <p:par>
                                <p:cTn id="106" presetID="16" presetClass="entr" presetSubtype="37" fill="hold" nodeType="withEffect">
                                  <p:stCondLst>
                                    <p:cond delay="100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5000"/>
                                        <p:tgtEl>
                                          <p:spTgt spid="4"/>
                                        </p:tgtEl>
                                      </p:cBhvr>
                                    </p:animEffect>
                                  </p:childTnLst>
                                </p:cTn>
                              </p:par>
                              <p:par>
                                <p:cTn id="109" presetID="14" presetClass="entr" presetSubtype="5" fill="hold" grpId="0" nodeType="withEffect">
                                  <p:stCondLst>
                                    <p:cond delay="1000"/>
                                  </p:stCondLst>
                                  <p:childTnLst>
                                    <p:set>
                                      <p:cBhvr>
                                        <p:cTn id="110" dur="1" fill="hold">
                                          <p:stCondLst>
                                            <p:cond delay="0"/>
                                          </p:stCondLst>
                                        </p:cTn>
                                        <p:tgtEl>
                                          <p:spTgt spid="3">
                                            <p:bg/>
                                          </p:spTgt>
                                        </p:tgtEl>
                                        <p:attrNameLst>
                                          <p:attrName>style.visibility</p:attrName>
                                        </p:attrNameLst>
                                      </p:cBhvr>
                                      <p:to>
                                        <p:strVal val="visible"/>
                                      </p:to>
                                    </p:set>
                                    <p:animEffect transition="in" filter="randombar(vertical)">
                                      <p:cBhvr>
                                        <p:cTn id="111" dur="5000"/>
                                        <p:tgtEl>
                                          <p:spTgt spid="3">
                                            <p:bg/>
                                          </p:spTgt>
                                        </p:tgtEl>
                                      </p:cBhvr>
                                    </p:animEffect>
                                  </p:childTnLst>
                                </p:cTn>
                              </p:par>
                              <p:par>
                                <p:cTn id="112" presetID="14" presetClass="entr" presetSubtype="5" fill="hold" grpId="0" nodeType="withEffect" nodePh="1">
                                  <p:stCondLst>
                                    <p:cond delay="1000"/>
                                  </p:stCondLst>
                                  <p:endCondLst>
                                    <p:cond evt="begin" delay="0">
                                      <p:tn val="112"/>
                                    </p:cond>
                                  </p:endCondLst>
                                  <p:childTnLst>
                                    <p:set>
                                      <p:cBhvr>
                                        <p:cTn id="113" dur="1" fill="hold">
                                          <p:stCondLst>
                                            <p:cond delay="0"/>
                                          </p:stCondLst>
                                        </p:cTn>
                                        <p:tgtEl>
                                          <p:spTgt spid="3">
                                            <p:txEl>
                                              <p:pRg st="0" end="0"/>
                                            </p:txEl>
                                          </p:spTgt>
                                        </p:tgtEl>
                                        <p:attrNameLst>
                                          <p:attrName>style.visibility</p:attrName>
                                        </p:attrNameLst>
                                      </p:cBhvr>
                                      <p:to>
                                        <p:strVal val="visible"/>
                                      </p:to>
                                    </p:set>
                                    <p:animEffect transition="in" filter="randombar(vertical)">
                                      <p:cBhvr>
                                        <p:cTn id="114" dur="5000"/>
                                        <p:tgtEl>
                                          <p:spTgt spid="3">
                                            <p:txEl>
                                              <p:pRg st="0" end="0"/>
                                            </p:txEl>
                                          </p:spTgt>
                                        </p:tgtEl>
                                      </p:cBhvr>
                                    </p:animEffect>
                                  </p:childTnLst>
                                </p:cTn>
                              </p:par>
                            </p:childTnLst>
                          </p:cTn>
                        </p:par>
                        <p:par>
                          <p:cTn id="115" fill="hold">
                            <p:stCondLst>
                              <p:cond delay="12000"/>
                            </p:stCondLst>
                            <p:childTnLst>
                              <p:par>
                                <p:cTn id="116" presetID="25" presetClass="entr" presetSubtype="0" fill="hold" nodeType="afterEffect">
                                  <p:stCondLst>
                                    <p:cond delay="0"/>
                                  </p:stCondLst>
                                  <p:childTnLst>
                                    <p:set>
                                      <p:cBhvr>
                                        <p:cTn id="117" dur="1" fill="hold">
                                          <p:stCondLst>
                                            <p:cond delay="0"/>
                                          </p:stCondLst>
                                        </p:cTn>
                                        <p:tgtEl>
                                          <p:spTgt spid="55300"/>
                                        </p:tgtEl>
                                        <p:attrNameLst>
                                          <p:attrName>style.visibility</p:attrName>
                                        </p:attrNameLst>
                                      </p:cBhvr>
                                      <p:to>
                                        <p:strVal val="visible"/>
                                      </p:to>
                                    </p:set>
                                    <p:anim calcmode="lin" valueType="num">
                                      <p:cBhvr>
                                        <p:cTn id="118" dur="1000" decel="50000" fill="hold">
                                          <p:stCondLst>
                                            <p:cond delay="0"/>
                                          </p:stCondLst>
                                        </p:cTn>
                                        <p:tgtEl>
                                          <p:spTgt spid="55300"/>
                                        </p:tgtEl>
                                        <p:attrNameLst>
                                          <p:attrName>style.rotation</p:attrName>
                                        </p:attrNameLst>
                                      </p:cBhvr>
                                      <p:tavLst>
                                        <p:tav tm="0">
                                          <p:val>
                                            <p:fltVal val="-90"/>
                                          </p:val>
                                        </p:tav>
                                        <p:tav tm="100000">
                                          <p:val>
                                            <p:fltVal val="0"/>
                                          </p:val>
                                        </p:tav>
                                      </p:tavLst>
                                    </p:anim>
                                    <p:anim calcmode="lin" valueType="num">
                                      <p:cBhvr>
                                        <p:cTn id="119" dur="1000" decel="50000" fill="hold">
                                          <p:stCondLst>
                                            <p:cond delay="0"/>
                                          </p:stCondLst>
                                        </p:cTn>
                                        <p:tgtEl>
                                          <p:spTgt spid="55300"/>
                                        </p:tgtEl>
                                        <p:attrNameLst>
                                          <p:attrName>ppt_w</p:attrName>
                                        </p:attrNameLst>
                                      </p:cBhvr>
                                      <p:tavLst>
                                        <p:tav tm="0">
                                          <p:val>
                                            <p:strVal val="#ppt_w"/>
                                          </p:val>
                                        </p:tav>
                                        <p:tav tm="100000">
                                          <p:val>
                                            <p:strVal val="#ppt_w*.05"/>
                                          </p:val>
                                        </p:tav>
                                      </p:tavLst>
                                    </p:anim>
                                    <p:anim calcmode="lin" valueType="num">
                                      <p:cBhvr>
                                        <p:cTn id="120" dur="1000" accel="50000" fill="hold">
                                          <p:stCondLst>
                                            <p:cond delay="1000"/>
                                          </p:stCondLst>
                                        </p:cTn>
                                        <p:tgtEl>
                                          <p:spTgt spid="55300"/>
                                        </p:tgtEl>
                                        <p:attrNameLst>
                                          <p:attrName>ppt_w</p:attrName>
                                        </p:attrNameLst>
                                      </p:cBhvr>
                                      <p:tavLst>
                                        <p:tav tm="0">
                                          <p:val>
                                            <p:strVal val="#ppt_w*.05"/>
                                          </p:val>
                                        </p:tav>
                                        <p:tav tm="100000">
                                          <p:val>
                                            <p:strVal val="#ppt_w"/>
                                          </p:val>
                                        </p:tav>
                                      </p:tavLst>
                                    </p:anim>
                                    <p:anim calcmode="lin" valueType="num">
                                      <p:cBhvr>
                                        <p:cTn id="121" dur="2000" fill="hold"/>
                                        <p:tgtEl>
                                          <p:spTgt spid="55300"/>
                                        </p:tgtEl>
                                        <p:attrNameLst>
                                          <p:attrName>ppt_h</p:attrName>
                                        </p:attrNameLst>
                                      </p:cBhvr>
                                      <p:tavLst>
                                        <p:tav tm="0">
                                          <p:val>
                                            <p:strVal val="#ppt_h"/>
                                          </p:val>
                                        </p:tav>
                                        <p:tav tm="100000">
                                          <p:val>
                                            <p:strVal val="#ppt_h"/>
                                          </p:val>
                                        </p:tav>
                                      </p:tavLst>
                                    </p:anim>
                                    <p:anim calcmode="lin" valueType="num">
                                      <p:cBhvr>
                                        <p:cTn id="122" dur="1000" decel="50000" fill="hold">
                                          <p:stCondLst>
                                            <p:cond delay="0"/>
                                          </p:stCondLst>
                                        </p:cTn>
                                        <p:tgtEl>
                                          <p:spTgt spid="55300"/>
                                        </p:tgtEl>
                                        <p:attrNameLst>
                                          <p:attrName>ppt_x</p:attrName>
                                        </p:attrNameLst>
                                      </p:cBhvr>
                                      <p:tavLst>
                                        <p:tav tm="0">
                                          <p:val>
                                            <p:strVal val="#ppt_x+.4"/>
                                          </p:val>
                                        </p:tav>
                                        <p:tav tm="100000">
                                          <p:val>
                                            <p:strVal val="#ppt_x"/>
                                          </p:val>
                                        </p:tav>
                                      </p:tavLst>
                                    </p:anim>
                                    <p:anim calcmode="lin" valueType="num">
                                      <p:cBhvr>
                                        <p:cTn id="123" dur="1000" decel="50000" fill="hold">
                                          <p:stCondLst>
                                            <p:cond delay="0"/>
                                          </p:stCondLst>
                                        </p:cTn>
                                        <p:tgtEl>
                                          <p:spTgt spid="55300"/>
                                        </p:tgtEl>
                                        <p:attrNameLst>
                                          <p:attrName>ppt_y</p:attrName>
                                        </p:attrNameLst>
                                      </p:cBhvr>
                                      <p:tavLst>
                                        <p:tav tm="0">
                                          <p:val>
                                            <p:strVal val="#ppt_y-.2"/>
                                          </p:val>
                                        </p:tav>
                                        <p:tav tm="100000">
                                          <p:val>
                                            <p:strVal val="#ppt_y+.1"/>
                                          </p:val>
                                        </p:tav>
                                      </p:tavLst>
                                    </p:anim>
                                    <p:anim calcmode="lin" valueType="num">
                                      <p:cBhvr>
                                        <p:cTn id="124" dur="1000" accel="50000" fill="hold">
                                          <p:stCondLst>
                                            <p:cond delay="1000"/>
                                          </p:stCondLst>
                                        </p:cTn>
                                        <p:tgtEl>
                                          <p:spTgt spid="55300"/>
                                        </p:tgtEl>
                                        <p:attrNameLst>
                                          <p:attrName>ppt_y</p:attrName>
                                        </p:attrNameLst>
                                      </p:cBhvr>
                                      <p:tavLst>
                                        <p:tav tm="0">
                                          <p:val>
                                            <p:strVal val="#ppt_y+.1"/>
                                          </p:val>
                                        </p:tav>
                                        <p:tav tm="100000">
                                          <p:val>
                                            <p:strVal val="#ppt_y"/>
                                          </p:val>
                                        </p:tav>
                                      </p:tavLst>
                                    </p:anim>
                                    <p:animEffect transition="in" filter="fade">
                                      <p:cBhvr>
                                        <p:cTn id="125" dur="2000" decel="50000">
                                          <p:stCondLst>
                                            <p:cond delay="0"/>
                                          </p:stCondLst>
                                        </p:cTn>
                                        <p:tgtEl>
                                          <p:spTgt spid="55300"/>
                                        </p:tgtEl>
                                      </p:cBhvr>
                                    </p:animEffect>
                                  </p:childTnLst>
                                </p:cTn>
                              </p:par>
                              <p:par>
                                <p:cTn id="126" presetID="25" presetClass="entr" presetSubtype="0" fill="hold" nodeType="withEffect">
                                  <p:stCondLst>
                                    <p:cond delay="0"/>
                                  </p:stCondLst>
                                  <p:childTnLst>
                                    <p:set>
                                      <p:cBhvr>
                                        <p:cTn id="127" dur="1" fill="hold">
                                          <p:stCondLst>
                                            <p:cond delay="0"/>
                                          </p:stCondLst>
                                        </p:cTn>
                                        <p:tgtEl>
                                          <p:spTgt spid="55302"/>
                                        </p:tgtEl>
                                        <p:attrNameLst>
                                          <p:attrName>style.visibility</p:attrName>
                                        </p:attrNameLst>
                                      </p:cBhvr>
                                      <p:to>
                                        <p:strVal val="visible"/>
                                      </p:to>
                                    </p:set>
                                    <p:anim calcmode="lin" valueType="num">
                                      <p:cBhvr>
                                        <p:cTn id="128" dur="1000" decel="50000" fill="hold">
                                          <p:stCondLst>
                                            <p:cond delay="0"/>
                                          </p:stCondLst>
                                        </p:cTn>
                                        <p:tgtEl>
                                          <p:spTgt spid="55302"/>
                                        </p:tgtEl>
                                        <p:attrNameLst>
                                          <p:attrName>style.rotation</p:attrName>
                                        </p:attrNameLst>
                                      </p:cBhvr>
                                      <p:tavLst>
                                        <p:tav tm="0">
                                          <p:val>
                                            <p:fltVal val="-90"/>
                                          </p:val>
                                        </p:tav>
                                        <p:tav tm="100000">
                                          <p:val>
                                            <p:fltVal val="0"/>
                                          </p:val>
                                        </p:tav>
                                      </p:tavLst>
                                    </p:anim>
                                    <p:anim calcmode="lin" valueType="num">
                                      <p:cBhvr>
                                        <p:cTn id="129" dur="1000" decel="50000" fill="hold">
                                          <p:stCondLst>
                                            <p:cond delay="0"/>
                                          </p:stCondLst>
                                        </p:cTn>
                                        <p:tgtEl>
                                          <p:spTgt spid="55302"/>
                                        </p:tgtEl>
                                        <p:attrNameLst>
                                          <p:attrName>ppt_w</p:attrName>
                                        </p:attrNameLst>
                                      </p:cBhvr>
                                      <p:tavLst>
                                        <p:tav tm="0">
                                          <p:val>
                                            <p:strVal val="#ppt_w"/>
                                          </p:val>
                                        </p:tav>
                                        <p:tav tm="100000">
                                          <p:val>
                                            <p:strVal val="#ppt_w*.05"/>
                                          </p:val>
                                        </p:tav>
                                      </p:tavLst>
                                    </p:anim>
                                    <p:anim calcmode="lin" valueType="num">
                                      <p:cBhvr>
                                        <p:cTn id="130" dur="1000" accel="50000" fill="hold">
                                          <p:stCondLst>
                                            <p:cond delay="1000"/>
                                          </p:stCondLst>
                                        </p:cTn>
                                        <p:tgtEl>
                                          <p:spTgt spid="55302"/>
                                        </p:tgtEl>
                                        <p:attrNameLst>
                                          <p:attrName>ppt_w</p:attrName>
                                        </p:attrNameLst>
                                      </p:cBhvr>
                                      <p:tavLst>
                                        <p:tav tm="0">
                                          <p:val>
                                            <p:strVal val="#ppt_w*.05"/>
                                          </p:val>
                                        </p:tav>
                                        <p:tav tm="100000">
                                          <p:val>
                                            <p:strVal val="#ppt_w"/>
                                          </p:val>
                                        </p:tav>
                                      </p:tavLst>
                                    </p:anim>
                                    <p:anim calcmode="lin" valueType="num">
                                      <p:cBhvr>
                                        <p:cTn id="131" dur="2000" fill="hold"/>
                                        <p:tgtEl>
                                          <p:spTgt spid="55302"/>
                                        </p:tgtEl>
                                        <p:attrNameLst>
                                          <p:attrName>ppt_h</p:attrName>
                                        </p:attrNameLst>
                                      </p:cBhvr>
                                      <p:tavLst>
                                        <p:tav tm="0">
                                          <p:val>
                                            <p:strVal val="#ppt_h"/>
                                          </p:val>
                                        </p:tav>
                                        <p:tav tm="100000">
                                          <p:val>
                                            <p:strVal val="#ppt_h"/>
                                          </p:val>
                                        </p:tav>
                                      </p:tavLst>
                                    </p:anim>
                                    <p:anim calcmode="lin" valueType="num">
                                      <p:cBhvr>
                                        <p:cTn id="132" dur="1000" decel="50000" fill="hold">
                                          <p:stCondLst>
                                            <p:cond delay="0"/>
                                          </p:stCondLst>
                                        </p:cTn>
                                        <p:tgtEl>
                                          <p:spTgt spid="55302"/>
                                        </p:tgtEl>
                                        <p:attrNameLst>
                                          <p:attrName>ppt_x</p:attrName>
                                        </p:attrNameLst>
                                      </p:cBhvr>
                                      <p:tavLst>
                                        <p:tav tm="0">
                                          <p:val>
                                            <p:strVal val="#ppt_x+.4"/>
                                          </p:val>
                                        </p:tav>
                                        <p:tav tm="100000">
                                          <p:val>
                                            <p:strVal val="#ppt_x"/>
                                          </p:val>
                                        </p:tav>
                                      </p:tavLst>
                                    </p:anim>
                                    <p:anim calcmode="lin" valueType="num">
                                      <p:cBhvr>
                                        <p:cTn id="133" dur="1000" decel="50000" fill="hold">
                                          <p:stCondLst>
                                            <p:cond delay="0"/>
                                          </p:stCondLst>
                                        </p:cTn>
                                        <p:tgtEl>
                                          <p:spTgt spid="55302"/>
                                        </p:tgtEl>
                                        <p:attrNameLst>
                                          <p:attrName>ppt_y</p:attrName>
                                        </p:attrNameLst>
                                      </p:cBhvr>
                                      <p:tavLst>
                                        <p:tav tm="0">
                                          <p:val>
                                            <p:strVal val="#ppt_y-.2"/>
                                          </p:val>
                                        </p:tav>
                                        <p:tav tm="100000">
                                          <p:val>
                                            <p:strVal val="#ppt_y+.1"/>
                                          </p:val>
                                        </p:tav>
                                      </p:tavLst>
                                    </p:anim>
                                    <p:anim calcmode="lin" valueType="num">
                                      <p:cBhvr>
                                        <p:cTn id="134" dur="1000" accel="50000" fill="hold">
                                          <p:stCondLst>
                                            <p:cond delay="1000"/>
                                          </p:stCondLst>
                                        </p:cTn>
                                        <p:tgtEl>
                                          <p:spTgt spid="55302"/>
                                        </p:tgtEl>
                                        <p:attrNameLst>
                                          <p:attrName>ppt_y</p:attrName>
                                        </p:attrNameLst>
                                      </p:cBhvr>
                                      <p:tavLst>
                                        <p:tav tm="0">
                                          <p:val>
                                            <p:strVal val="#ppt_y+.1"/>
                                          </p:val>
                                        </p:tav>
                                        <p:tav tm="100000">
                                          <p:val>
                                            <p:strVal val="#ppt_y"/>
                                          </p:val>
                                        </p:tav>
                                      </p:tavLst>
                                    </p:anim>
                                    <p:animEffect transition="in" filter="fade">
                                      <p:cBhvr>
                                        <p:cTn id="135" dur="2000" decel="50000">
                                          <p:stCondLst>
                                            <p:cond delay="0"/>
                                          </p:stCondLst>
                                        </p:cTn>
                                        <p:tgtEl>
                                          <p:spTgt spid="55302"/>
                                        </p:tgtEl>
                                      </p:cBhvr>
                                    </p:animEffect>
                                  </p:childTnLst>
                                </p:cTn>
                              </p:par>
                            </p:childTnLst>
                          </p:cTn>
                        </p:par>
                        <p:par>
                          <p:cTn id="136" fill="hold">
                            <p:stCondLst>
                              <p:cond delay="14000"/>
                            </p:stCondLst>
                            <p:childTnLst>
                              <p:par>
                                <p:cTn id="137" presetID="25" presetClass="entr" presetSubtype="0" fill="hold" grpId="0" nodeType="afterEffect">
                                  <p:stCondLst>
                                    <p:cond delay="0"/>
                                  </p:stCondLst>
                                  <p:childTnLst>
                                    <p:set>
                                      <p:cBhvr>
                                        <p:cTn id="138" dur="1" fill="hold">
                                          <p:stCondLst>
                                            <p:cond delay="0"/>
                                          </p:stCondLst>
                                        </p:cTn>
                                        <p:tgtEl>
                                          <p:spTgt spid="17"/>
                                        </p:tgtEl>
                                        <p:attrNameLst>
                                          <p:attrName>style.visibility</p:attrName>
                                        </p:attrNameLst>
                                      </p:cBhvr>
                                      <p:to>
                                        <p:strVal val="visible"/>
                                      </p:to>
                                    </p:set>
                                    <p:anim calcmode="lin" valueType="num">
                                      <p:cBhvr>
                                        <p:cTn id="139" dur="2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140" dur="2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141" dur="2500" accel="50000" fill="hold">
                                          <p:stCondLst>
                                            <p:cond delay="2500"/>
                                          </p:stCondLst>
                                        </p:cTn>
                                        <p:tgtEl>
                                          <p:spTgt spid="17"/>
                                        </p:tgtEl>
                                        <p:attrNameLst>
                                          <p:attrName>ppt_w</p:attrName>
                                        </p:attrNameLst>
                                      </p:cBhvr>
                                      <p:tavLst>
                                        <p:tav tm="0">
                                          <p:val>
                                            <p:strVal val="#ppt_w*.05"/>
                                          </p:val>
                                        </p:tav>
                                        <p:tav tm="100000">
                                          <p:val>
                                            <p:strVal val="#ppt_w"/>
                                          </p:val>
                                        </p:tav>
                                      </p:tavLst>
                                    </p:anim>
                                    <p:anim calcmode="lin" valueType="num">
                                      <p:cBhvr>
                                        <p:cTn id="142" dur="5000" fill="hold"/>
                                        <p:tgtEl>
                                          <p:spTgt spid="17"/>
                                        </p:tgtEl>
                                        <p:attrNameLst>
                                          <p:attrName>ppt_h</p:attrName>
                                        </p:attrNameLst>
                                      </p:cBhvr>
                                      <p:tavLst>
                                        <p:tav tm="0">
                                          <p:val>
                                            <p:strVal val="#ppt_h"/>
                                          </p:val>
                                        </p:tav>
                                        <p:tav tm="100000">
                                          <p:val>
                                            <p:strVal val="#ppt_h"/>
                                          </p:val>
                                        </p:tav>
                                      </p:tavLst>
                                    </p:anim>
                                    <p:anim calcmode="lin" valueType="num">
                                      <p:cBhvr>
                                        <p:cTn id="143" dur="2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144" dur="2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145" dur="2500" accel="50000" fill="hold">
                                          <p:stCondLst>
                                            <p:cond delay="2500"/>
                                          </p:stCondLst>
                                        </p:cTn>
                                        <p:tgtEl>
                                          <p:spTgt spid="17"/>
                                        </p:tgtEl>
                                        <p:attrNameLst>
                                          <p:attrName>ppt_y</p:attrName>
                                        </p:attrNameLst>
                                      </p:cBhvr>
                                      <p:tavLst>
                                        <p:tav tm="0">
                                          <p:val>
                                            <p:strVal val="#ppt_y+.1"/>
                                          </p:val>
                                        </p:tav>
                                        <p:tav tm="100000">
                                          <p:val>
                                            <p:strVal val="#ppt_y"/>
                                          </p:val>
                                        </p:tav>
                                      </p:tavLst>
                                    </p:anim>
                                    <p:animEffect transition="in" filter="fade">
                                      <p:cBhvr>
                                        <p:cTn id="146" dur="5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Anillo"/>
          <p:cNvSpPr/>
          <p:nvPr/>
        </p:nvSpPr>
        <p:spPr>
          <a:xfrm>
            <a:off x="0" y="0"/>
            <a:ext cx="9144000" cy="6858000"/>
          </a:xfrm>
          <a:prstGeom prst="donut">
            <a:avLst>
              <a:gd name="adj" fmla="val 4969"/>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Elipse"/>
          <p:cNvSpPr/>
          <p:nvPr/>
        </p:nvSpPr>
        <p:spPr>
          <a:xfrm>
            <a:off x="285720" y="214290"/>
            <a:ext cx="8501122" cy="6357982"/>
          </a:xfrm>
          <a:prstGeom prst="ellipse">
            <a:avLst/>
          </a:prstGeom>
          <a:solidFill>
            <a:srgbClr val="3A4B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d:\Mis documentos\ppsx\7261d875.gif"/>
          <p:cNvPicPr>
            <a:picLocks noChangeAspect="1" noChangeArrowheads="1" noCrop="1"/>
          </p:cNvPicPr>
          <p:nvPr/>
        </p:nvPicPr>
        <p:blipFill>
          <a:blip r:embed="rId3">
            <a:lum contrast="20000"/>
          </a:blip>
          <a:srcRect/>
          <a:stretch>
            <a:fillRect/>
          </a:stretch>
        </p:blipFill>
        <p:spPr bwMode="auto">
          <a:xfrm>
            <a:off x="6286512" y="3698516"/>
            <a:ext cx="3309933" cy="3159484"/>
          </a:xfrm>
          <a:prstGeom prst="rect">
            <a:avLst/>
          </a:prstGeom>
          <a:noFill/>
        </p:spPr>
      </p:pic>
      <p:sp>
        <p:nvSpPr>
          <p:cNvPr id="7" name="6 CuadroTexto"/>
          <p:cNvSpPr txBox="1"/>
          <p:nvPr/>
        </p:nvSpPr>
        <p:spPr>
          <a:xfrm>
            <a:off x="1500166" y="1428736"/>
            <a:ext cx="6286544" cy="317009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Agency FB" pitchFamily="34" charset="0"/>
              </a:rPr>
              <a:t>Simbolismo del Cisne</a:t>
            </a:r>
          </a:p>
          <a:p>
            <a:r>
              <a:rPr lang="es-ES" sz="2000" b="1" dirty="0" smtClean="0">
                <a:effectLst>
                  <a:outerShdw blurRad="38100" dist="38100" dir="2700000" algn="tl">
                    <a:srgbClr val="000000">
                      <a:alpha val="43137"/>
                    </a:srgbClr>
                  </a:outerShdw>
                </a:effectLst>
                <a:latin typeface="Agency FB" pitchFamily="34" charset="0"/>
              </a:rPr>
              <a:t>El cisne es un ave migratoria y una de las más longevas. Con uno de los cortejos más vistosos, donde la pareja de Cisnes entrelaza sus arqueados cuellos dibujando la silueta de un corazón es uno de los animales que no se vuelve a emparejar una vez que enviuda.</a:t>
            </a:r>
          </a:p>
          <a:p>
            <a:r>
              <a:rPr lang="es-ES" sz="2000" b="1" dirty="0" smtClean="0">
                <a:effectLst>
                  <a:outerShdw blurRad="38100" dist="38100" dir="2700000" algn="tl">
                    <a:srgbClr val="000000">
                      <a:alpha val="43137"/>
                    </a:srgbClr>
                  </a:outerShdw>
                </a:effectLst>
                <a:latin typeface="Agency FB" pitchFamily="34" charset="0"/>
              </a:rPr>
              <a:t>Simboliza la fidelidad y la pureza del amor de pareja. Los Indios solían considerar el matrimonio como un estado que duraba hasta la muerte. Su energía como Animal del Alma se relaciona con la de los ánsares, si bien el Cisne relumbra en su pureza.</a:t>
            </a:r>
          </a:p>
          <a:p>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2a03e236daef52557a27f222430e74a5.jpg"/>
          <p:cNvPicPr>
            <a:picLocks noChangeAspect="1"/>
          </p:cNvPicPr>
          <p:nvPr/>
        </p:nvPicPr>
        <p:blipFill>
          <a:blip r:embed="rId3"/>
          <a:stretch>
            <a:fillRect/>
          </a:stretch>
        </p:blipFill>
        <p:spPr>
          <a:xfrm>
            <a:off x="2357422" y="0"/>
            <a:ext cx="4643438" cy="6858000"/>
          </a:xfrm>
          <a:prstGeom prst="rect">
            <a:avLst/>
          </a:prstGeom>
          <a:scene3d>
            <a:camera prst="orthographicFront"/>
            <a:lightRig rig="threePt" dir="t"/>
          </a:scene3d>
          <a:sp3d>
            <a:bevelT prst="angle"/>
          </a:sp3d>
        </p:spPr>
      </p:pic>
      <p:pic>
        <p:nvPicPr>
          <p:cNvPr id="5" name="4 Imagen" descr="d6f6628b.png"/>
          <p:cNvPicPr>
            <a:picLocks noChangeAspect="1"/>
          </p:cNvPicPr>
          <p:nvPr/>
        </p:nvPicPr>
        <p:blipFill>
          <a:blip r:embed="rId4"/>
          <a:stretch>
            <a:fillRect/>
          </a:stretch>
        </p:blipFill>
        <p:spPr>
          <a:xfrm>
            <a:off x="6572264" y="-214338"/>
            <a:ext cx="3074152" cy="3000372"/>
          </a:xfrm>
          <a:prstGeom prst="rect">
            <a:avLst/>
          </a:prstGeom>
        </p:spPr>
      </p:pic>
      <p:pic>
        <p:nvPicPr>
          <p:cNvPr id="6" name="5 Imagen" descr="d6f6628b.png"/>
          <p:cNvPicPr>
            <a:picLocks noChangeAspect="1"/>
          </p:cNvPicPr>
          <p:nvPr/>
        </p:nvPicPr>
        <p:blipFill>
          <a:blip r:embed="rId4"/>
          <a:stretch>
            <a:fillRect/>
          </a:stretch>
        </p:blipFill>
        <p:spPr>
          <a:xfrm>
            <a:off x="6500826" y="857232"/>
            <a:ext cx="3074152" cy="3000372"/>
          </a:xfrm>
          <a:prstGeom prst="rect">
            <a:avLst/>
          </a:prstGeom>
        </p:spPr>
      </p:pic>
      <p:pic>
        <p:nvPicPr>
          <p:cNvPr id="7" name="6 Imagen" descr="d6f6628b.png"/>
          <p:cNvPicPr>
            <a:picLocks noChangeAspect="1"/>
          </p:cNvPicPr>
          <p:nvPr/>
        </p:nvPicPr>
        <p:blipFill>
          <a:blip r:embed="rId4"/>
          <a:stretch>
            <a:fillRect/>
          </a:stretch>
        </p:blipFill>
        <p:spPr>
          <a:xfrm>
            <a:off x="6572264" y="2000240"/>
            <a:ext cx="3074152" cy="3000372"/>
          </a:xfrm>
          <a:prstGeom prst="rect">
            <a:avLst/>
          </a:prstGeom>
        </p:spPr>
      </p:pic>
      <p:pic>
        <p:nvPicPr>
          <p:cNvPr id="8" name="7 Imagen" descr="d6f6628b.png"/>
          <p:cNvPicPr>
            <a:picLocks noChangeAspect="1"/>
          </p:cNvPicPr>
          <p:nvPr/>
        </p:nvPicPr>
        <p:blipFill>
          <a:blip r:embed="rId4"/>
          <a:stretch>
            <a:fillRect/>
          </a:stretch>
        </p:blipFill>
        <p:spPr>
          <a:xfrm>
            <a:off x="6572264" y="2928934"/>
            <a:ext cx="3074152" cy="3000372"/>
          </a:xfrm>
          <a:prstGeom prst="rect">
            <a:avLst/>
          </a:prstGeom>
        </p:spPr>
      </p:pic>
      <p:pic>
        <p:nvPicPr>
          <p:cNvPr id="9" name="8 Imagen" descr="d6f6628b.png"/>
          <p:cNvPicPr>
            <a:picLocks noChangeAspect="1"/>
          </p:cNvPicPr>
          <p:nvPr/>
        </p:nvPicPr>
        <p:blipFill>
          <a:blip r:embed="rId4"/>
          <a:stretch>
            <a:fillRect/>
          </a:stretch>
        </p:blipFill>
        <p:spPr>
          <a:xfrm>
            <a:off x="6572264" y="3857628"/>
            <a:ext cx="3074152" cy="3000372"/>
          </a:xfrm>
          <a:prstGeom prst="rect">
            <a:avLst/>
          </a:prstGeom>
        </p:spPr>
      </p:pic>
      <p:pic>
        <p:nvPicPr>
          <p:cNvPr id="10" name="9 Imagen" descr="d6f6628b.png"/>
          <p:cNvPicPr>
            <a:picLocks noChangeAspect="1"/>
          </p:cNvPicPr>
          <p:nvPr/>
        </p:nvPicPr>
        <p:blipFill>
          <a:blip r:embed="rId4"/>
          <a:stretch>
            <a:fillRect/>
          </a:stretch>
        </p:blipFill>
        <p:spPr>
          <a:xfrm flipH="1">
            <a:off x="-785850" y="-285776"/>
            <a:ext cx="3571900" cy="2884973"/>
          </a:xfrm>
          <a:prstGeom prst="rect">
            <a:avLst/>
          </a:prstGeom>
        </p:spPr>
      </p:pic>
      <p:pic>
        <p:nvPicPr>
          <p:cNvPr id="11" name="10 Imagen" descr="d6f6628b.png"/>
          <p:cNvPicPr>
            <a:picLocks noChangeAspect="1"/>
          </p:cNvPicPr>
          <p:nvPr/>
        </p:nvPicPr>
        <p:blipFill>
          <a:blip r:embed="rId4"/>
          <a:stretch>
            <a:fillRect/>
          </a:stretch>
        </p:blipFill>
        <p:spPr>
          <a:xfrm flipH="1">
            <a:off x="-928726" y="571480"/>
            <a:ext cx="3571900" cy="2884973"/>
          </a:xfrm>
          <a:prstGeom prst="rect">
            <a:avLst/>
          </a:prstGeom>
        </p:spPr>
      </p:pic>
      <p:pic>
        <p:nvPicPr>
          <p:cNvPr id="12" name="11 Imagen" descr="d6f6628b.png"/>
          <p:cNvPicPr>
            <a:picLocks noChangeAspect="1"/>
          </p:cNvPicPr>
          <p:nvPr/>
        </p:nvPicPr>
        <p:blipFill>
          <a:blip r:embed="rId4"/>
          <a:stretch>
            <a:fillRect/>
          </a:stretch>
        </p:blipFill>
        <p:spPr>
          <a:xfrm flipH="1">
            <a:off x="-857288" y="1714488"/>
            <a:ext cx="3571900" cy="2884973"/>
          </a:xfrm>
          <a:prstGeom prst="rect">
            <a:avLst/>
          </a:prstGeom>
        </p:spPr>
      </p:pic>
      <p:pic>
        <p:nvPicPr>
          <p:cNvPr id="13" name="12 Imagen" descr="d6f6628b.png"/>
          <p:cNvPicPr>
            <a:picLocks noChangeAspect="1"/>
          </p:cNvPicPr>
          <p:nvPr/>
        </p:nvPicPr>
        <p:blipFill>
          <a:blip r:embed="rId4"/>
          <a:stretch>
            <a:fillRect/>
          </a:stretch>
        </p:blipFill>
        <p:spPr>
          <a:xfrm flipH="1">
            <a:off x="-714412" y="2857496"/>
            <a:ext cx="3571900" cy="2884973"/>
          </a:xfrm>
          <a:prstGeom prst="rect">
            <a:avLst/>
          </a:prstGeom>
        </p:spPr>
      </p:pic>
      <p:pic>
        <p:nvPicPr>
          <p:cNvPr id="14" name="13 Imagen" descr="d6f6628b.png"/>
          <p:cNvPicPr>
            <a:picLocks noChangeAspect="1"/>
          </p:cNvPicPr>
          <p:nvPr/>
        </p:nvPicPr>
        <p:blipFill>
          <a:blip r:embed="rId4"/>
          <a:stretch>
            <a:fillRect/>
          </a:stretch>
        </p:blipFill>
        <p:spPr>
          <a:xfrm flipH="1">
            <a:off x="-857288" y="3973027"/>
            <a:ext cx="3571900" cy="2884973"/>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6"/>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7"/>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9"/>
                                        </p:tgtEl>
                                        <p:attrNameLst>
                                          <p:attrName>r</p:attrName>
                                        </p:attrNameLst>
                                      </p:cBhvr>
                                    </p:animRot>
                                  </p:childTnLst>
                                </p:cTn>
                              </p:par>
                              <p:par>
                                <p:cTn id="65" presetID="17" presetClass="entr" presetSubtype="10"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3000" fill="hold"/>
                                        <p:tgtEl>
                                          <p:spTgt spid="4"/>
                                        </p:tgtEl>
                                        <p:attrNameLst>
                                          <p:attrName>ppt_w</p:attrName>
                                        </p:attrNameLst>
                                      </p:cBhvr>
                                      <p:tavLst>
                                        <p:tav tm="0">
                                          <p:val>
                                            <p:fltVal val="0"/>
                                          </p:val>
                                        </p:tav>
                                        <p:tav tm="100000">
                                          <p:val>
                                            <p:strVal val="#ppt_w"/>
                                          </p:val>
                                        </p:tav>
                                      </p:tavLst>
                                    </p:anim>
                                    <p:anim calcmode="lin" valueType="num">
                                      <p:cBhvr>
                                        <p:cTn id="68" dur="3000" fill="hold"/>
                                        <p:tgtEl>
                                          <p:spTgt spid="4"/>
                                        </p:tgtEl>
                                        <p:attrNameLst>
                                          <p:attrName>ppt_h</p:attrName>
                                        </p:attrNameLst>
                                      </p:cBhvr>
                                      <p:tavLst>
                                        <p:tav tm="0">
                                          <p:val>
                                            <p:strVal val="#ppt_h"/>
                                          </p:val>
                                        </p:tav>
                                        <p:tav tm="100000">
                                          <p:val>
                                            <p:strVal val="#ppt_h"/>
                                          </p:val>
                                        </p:tav>
                                      </p:tavLst>
                                    </p:anim>
                                  </p:childTnLst>
                                </p:cTn>
                              </p:par>
                              <p:par>
                                <p:cTn id="69" presetID="14" presetClass="entr" presetSubtype="10" fill="hold" grpId="0" nodeType="withEffect">
                                  <p:stCondLst>
                                    <p:cond delay="0"/>
                                  </p:stCondLst>
                                  <p:childTnLst>
                                    <p:set>
                                      <p:cBhvr>
                                        <p:cTn id="70" dur="1" fill="hold">
                                          <p:stCondLst>
                                            <p:cond delay="0"/>
                                          </p:stCondLst>
                                        </p:cTn>
                                        <p:tgtEl>
                                          <p:spTgt spid="3">
                                            <p:bg/>
                                          </p:spTgt>
                                        </p:tgtEl>
                                        <p:attrNameLst>
                                          <p:attrName>style.visibility</p:attrName>
                                        </p:attrNameLst>
                                      </p:cBhvr>
                                      <p:to>
                                        <p:strVal val="visible"/>
                                      </p:to>
                                    </p:set>
                                    <p:animEffect transition="in" filter="randombar(horizontal)">
                                      <p:cBhvr>
                                        <p:cTn id="71" dur="3000"/>
                                        <p:tgtEl>
                                          <p:spTgt spid="3">
                                            <p:bg/>
                                          </p:spTgt>
                                        </p:tgtEl>
                                      </p:cBhvr>
                                    </p:animEffect>
                                  </p:childTnLst>
                                </p:cTn>
                              </p:par>
                              <p:par>
                                <p:cTn id="72" presetID="14" presetClass="entr" presetSubtype="10" fill="hold" grpId="0" nodeType="withEffect" nodePh="1">
                                  <p:stCondLst>
                                    <p:cond delay="0"/>
                                  </p:stCondLst>
                                  <p:endCondLst>
                                    <p:cond evt="begin" delay="0">
                                      <p:tn val="72"/>
                                    </p:cond>
                                  </p:endCondLst>
                                  <p:childTnLst>
                                    <p:set>
                                      <p:cBhvr>
                                        <p:cTn id="7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imales-117.jpg"/>
          <p:cNvPicPr>
            <a:picLocks noChangeAspect="1"/>
          </p:cNvPicPr>
          <p:nvPr/>
        </p:nvPicPr>
        <p:blipFill>
          <a:blip r:embed="rId2"/>
          <a:stretch>
            <a:fillRect/>
          </a:stretch>
        </p:blipFill>
        <p:spPr>
          <a:xfrm>
            <a:off x="0" y="0"/>
            <a:ext cx="9144000" cy="6858000"/>
          </a:xfrm>
          <a:prstGeom prst="rect">
            <a:avLst/>
          </a:prstGeom>
        </p:spPr>
      </p:pic>
      <p:pic>
        <p:nvPicPr>
          <p:cNvPr id="5" name="4 Imagen" descr="animales-117.jpg"/>
          <p:cNvPicPr>
            <a:picLocks noChangeAspect="1"/>
          </p:cNvPicPr>
          <p:nvPr/>
        </p:nvPicPr>
        <p:blipFill>
          <a:blip r:embed="rId2"/>
          <a:stretch>
            <a:fillRect/>
          </a:stretch>
        </p:blipFill>
        <p:spPr>
          <a:xfrm>
            <a:off x="0" y="0"/>
            <a:ext cx="9144000" cy="6858000"/>
          </a:xfrm>
          <a:prstGeom prst="rect">
            <a:avLst/>
          </a:prstGeom>
        </p:spPr>
      </p:pic>
      <p:pic>
        <p:nvPicPr>
          <p:cNvPr id="6" name="5 Imagen" descr="e48dac6c.png"/>
          <p:cNvPicPr>
            <a:picLocks noChangeAspect="1"/>
          </p:cNvPicPr>
          <p:nvPr/>
        </p:nvPicPr>
        <p:blipFill>
          <a:blip r:embed="rId3" cstate="print"/>
          <a:stretch>
            <a:fillRect/>
          </a:stretch>
        </p:blipFill>
        <p:spPr>
          <a:xfrm>
            <a:off x="857224" y="3071810"/>
            <a:ext cx="1857388" cy="1448763"/>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5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5000"/>
                                        <p:tgtEl>
                                          <p:spTgt spid="5"/>
                                        </p:tgtEl>
                                      </p:cBhvr>
                                    </p:animEffect>
                                  </p:childTnLst>
                                </p:cTn>
                              </p:par>
                            </p:childTnLst>
                          </p:cTn>
                        </p:par>
                        <p:par>
                          <p:cTn id="19" fill="hold">
                            <p:stCondLst>
                              <p:cond delay="5000"/>
                            </p:stCondLst>
                            <p:childTnLst>
                              <p:par>
                                <p:cTn id="20" presetID="2" presetClass="entr" presetSubtype="1"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0" presetClass="path" presetSubtype="0" accel="50000" decel="50000" fill="hold" nodeType="withEffect">
                                  <p:stCondLst>
                                    <p:cond delay="0"/>
                                  </p:stCondLst>
                                  <p:childTnLst>
                                    <p:animMotion origin="layout" path="M -0.07708 -0.46666 C 0.03889 -0.44027 0.15486 -0.41388 0.17691 -0.39166 C 0.19931 -0.36944 0.10469 -0.35648 0.05625 -0.33333 C 0.00764 -0.31018 -0.13507 -0.27963 -0.11458 -0.25277 C -0.0941 -0.22592 0.16007 -0.21435 0.17899 -0.17222 C 0.19826 -0.13009 0.09913 -0.06504 2.5E-6 -2.22222E-6 " pathEditMode="relative" ptsTypes="aaaaaA">
                                      <p:cBhvr>
                                        <p:cTn id="25" dur="5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Black_Swan_in_Flight_Crop.jpg"/>
          <p:cNvPicPr>
            <a:picLocks noChangeAspect="1"/>
          </p:cNvPicPr>
          <p:nvPr/>
        </p:nvPicPr>
        <p:blipFill>
          <a:blip r:embed="rId2"/>
          <a:stretch>
            <a:fillRect/>
          </a:stretch>
        </p:blipFill>
        <p:spPr>
          <a:xfrm>
            <a:off x="-44648" y="0"/>
            <a:ext cx="9188648" cy="6858000"/>
          </a:xfrm>
          <a:prstGeom prst="rect">
            <a:avLst/>
          </a:prstGeom>
        </p:spPr>
      </p:pic>
      <p:pic>
        <p:nvPicPr>
          <p:cNvPr id="5" name="4 Imagen" descr="Black_Swan_in_Flight_Crop.jpg"/>
          <p:cNvPicPr>
            <a:picLocks noChangeAspect="1"/>
          </p:cNvPicPr>
          <p:nvPr/>
        </p:nvPicPr>
        <p:blipFill>
          <a:blip r:embed="rId2"/>
          <a:stretch>
            <a:fillRect/>
          </a:stretch>
        </p:blipFill>
        <p:spPr>
          <a:xfrm>
            <a:off x="0" y="0"/>
            <a:ext cx="9188648"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10" fill="hold" nodeType="withEffect">
                                  <p:stCondLst>
                                    <p:cond delay="1500"/>
                                  </p:stCondLst>
                                  <p:childTnLst>
                                    <p:animEffect transition="out" filter="checkerboard(across)">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Imagen1ui67e.jpg"/>
          <p:cNvPicPr>
            <a:picLocks noChangeAspect="1"/>
          </p:cNvPicPr>
          <p:nvPr/>
        </p:nvPicPr>
        <p:blipFill>
          <a:blip r:embed="rId2"/>
          <a:stretch>
            <a:fillRect/>
          </a:stretch>
        </p:blipFill>
        <p:spPr>
          <a:xfrm>
            <a:off x="0" y="6691"/>
            <a:ext cx="9144000" cy="6851309"/>
          </a:xfrm>
          <a:prstGeom prst="rect">
            <a:avLst/>
          </a:prstGeom>
        </p:spPr>
      </p:pic>
      <p:pic>
        <p:nvPicPr>
          <p:cNvPr id="5" name="4 Imagen" descr="0'7Imagen1ui67e.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Anillo"/>
          <p:cNvSpPr/>
          <p:nvPr/>
        </p:nvSpPr>
        <p:spPr>
          <a:xfrm>
            <a:off x="0" y="0"/>
            <a:ext cx="9144000" cy="6858000"/>
          </a:xfrm>
          <a:prstGeom prst="donut">
            <a:avLst>
              <a:gd name="adj" fmla="val 4969"/>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Elipse"/>
          <p:cNvSpPr/>
          <p:nvPr/>
        </p:nvSpPr>
        <p:spPr>
          <a:xfrm>
            <a:off x="285720" y="214290"/>
            <a:ext cx="8501122" cy="6357982"/>
          </a:xfrm>
          <a:prstGeom prst="ellipse">
            <a:avLst/>
          </a:prstGeom>
          <a:solidFill>
            <a:srgbClr val="3A4B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2" name="Picture 4" descr="http://chezmanima.c.h.pic.centerblog.net/6d0e1944.gif"/>
          <p:cNvPicPr>
            <a:picLocks noChangeAspect="1" noChangeArrowheads="1" noCrop="1"/>
          </p:cNvPicPr>
          <p:nvPr/>
        </p:nvPicPr>
        <p:blipFill>
          <a:blip r:embed="rId3"/>
          <a:srcRect/>
          <a:stretch>
            <a:fillRect/>
          </a:stretch>
        </p:blipFill>
        <p:spPr bwMode="auto">
          <a:xfrm>
            <a:off x="6286500" y="4362449"/>
            <a:ext cx="2857500" cy="2495551"/>
          </a:xfrm>
          <a:prstGeom prst="rect">
            <a:avLst/>
          </a:prstGeom>
          <a:noFill/>
          <a:effectLst>
            <a:softEdge rad="31750"/>
          </a:effectLst>
        </p:spPr>
      </p:pic>
      <p:sp>
        <p:nvSpPr>
          <p:cNvPr id="7" name="6 CuadroTexto"/>
          <p:cNvSpPr txBox="1"/>
          <p:nvPr/>
        </p:nvSpPr>
        <p:spPr>
          <a:xfrm>
            <a:off x="1500166" y="1428736"/>
            <a:ext cx="5786478" cy="3477875"/>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Agency FB" pitchFamily="34" charset="0"/>
              </a:rPr>
              <a:t>Leyendas sobre el Cisne</a:t>
            </a:r>
          </a:p>
          <a:p>
            <a:r>
              <a:rPr lang="es-ES" sz="2000" b="1" dirty="0" smtClean="0">
                <a:effectLst>
                  <a:outerShdw blurRad="38100" dist="38100" dir="2700000" algn="tl">
                    <a:srgbClr val="000000">
                      <a:alpha val="43137"/>
                    </a:srgbClr>
                  </a:outerShdw>
                </a:effectLst>
                <a:latin typeface="Agency FB" pitchFamily="34" charset="0"/>
              </a:rPr>
              <a:t>Por su color blanco simboliza la pureza, aunque descubrieron Cisnes negros (en Australia) y también se relaciona con la luna (la transformación del "Patito feo"). Con connotaciones masculinas (fálicas) y femeninas (gracia y belleza, virginidad y pureza femenina)</a:t>
            </a:r>
          </a:p>
          <a:p>
            <a:r>
              <a:rPr lang="es-ES" sz="2000" b="1" dirty="0" smtClean="0">
                <a:effectLst>
                  <a:outerShdw blurRad="38100" dist="38100" dir="2700000" algn="tl">
                    <a:srgbClr val="000000">
                      <a:alpha val="43137"/>
                    </a:srgbClr>
                  </a:outerShdw>
                </a:effectLst>
                <a:latin typeface="Agency FB" pitchFamily="34" charset="0"/>
              </a:rPr>
              <a:t>La leyenda sobre el canto del Cisne se refiere a la creencia griega de que entonaba un canto excelso justo antes de morir; adquirió gran intensidad en el Romanticismo, período de bucólica expresión poética.</a:t>
            </a:r>
          </a:p>
          <a:p>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7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animales-128.jpg"/>
          <p:cNvPicPr>
            <a:picLocks noChangeAspect="1"/>
          </p:cNvPicPr>
          <p:nvPr/>
        </p:nvPicPr>
        <p:blipFill>
          <a:blip r:embed="rId2"/>
          <a:stretch>
            <a:fillRect/>
          </a:stretch>
        </p:blipFill>
        <p:spPr>
          <a:xfrm>
            <a:off x="0" y="0"/>
            <a:ext cx="9144000" cy="6858000"/>
          </a:xfrm>
          <a:prstGeom prst="rect">
            <a:avLst/>
          </a:prstGeom>
        </p:spPr>
      </p:pic>
      <p:pic>
        <p:nvPicPr>
          <p:cNvPr id="5" name="4 Imagen" descr="animales-12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5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sne.jpg"/>
          <p:cNvPicPr>
            <a:picLocks noChangeAspect="1"/>
          </p:cNvPicPr>
          <p:nvPr/>
        </p:nvPicPr>
        <p:blipFill>
          <a:blip r:embed="rId2"/>
          <a:stretch>
            <a:fillRect/>
          </a:stretch>
        </p:blipFill>
        <p:spPr>
          <a:xfrm>
            <a:off x="0" y="0"/>
            <a:ext cx="9144000" cy="6840141"/>
          </a:xfrm>
          <a:prstGeom prst="rect">
            <a:avLst/>
          </a:prstGeom>
        </p:spPr>
      </p:pic>
      <p:pic>
        <p:nvPicPr>
          <p:cNvPr id="5" name="4 Imagen" descr="cisne.jpg"/>
          <p:cNvPicPr>
            <a:picLocks noChangeAspect="1"/>
          </p:cNvPicPr>
          <p:nvPr/>
        </p:nvPicPr>
        <p:blipFill>
          <a:blip r:embed="rId2"/>
          <a:stretch>
            <a:fillRect/>
          </a:stretch>
        </p:blipFill>
        <p:spPr>
          <a:xfrm>
            <a:off x="0" y="17859"/>
            <a:ext cx="9144000" cy="6840141"/>
          </a:xfrm>
          <a:prstGeom prst="rect">
            <a:avLst/>
          </a:prstGeom>
        </p:spPr>
      </p:pic>
      <p:pic>
        <p:nvPicPr>
          <p:cNvPr id="6" name="5 Imagen" descr="cisne.jpg"/>
          <p:cNvPicPr>
            <a:picLocks noChangeAspect="1"/>
          </p:cNvPicPr>
          <p:nvPr/>
        </p:nvPicPr>
        <p:blipFill>
          <a:blip r:embed="rId2"/>
          <a:stretch>
            <a:fillRect/>
          </a:stretch>
        </p:blipFill>
        <p:spPr>
          <a:xfrm>
            <a:off x="0" y="0"/>
            <a:ext cx="9144000" cy="6840141"/>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0" fill="hold"/>
                                        <p:tgtEl>
                                          <p:spTgt spid="3">
                                            <p:txEl>
                                              <p:pRg st="0" end="0"/>
                                            </p:txEl>
                                          </p:spTgt>
                                        </p:tgtEl>
                                        <p:attrNameLst>
                                          <p:attrName>ppt_w</p:attrName>
                                        </p:attrNameLst>
                                      </p:cBhvr>
                                      <p:tavLst>
                                        <p:tav tm="0">
                                          <p:val>
                                            <p:strVal val="4/3*#ppt_w"/>
                                          </p:val>
                                        </p:tav>
                                        <p:tav tm="100000">
                                          <p:val>
                                            <p:strVal val="#ppt_w"/>
                                          </p:val>
                                        </p:tav>
                                      </p:tavLst>
                                    </p:anim>
                                    <p:anim calcmode="lin" valueType="num">
                                      <p:cBhvr>
                                        <p:cTn id="8" dur="5000" fill="hold"/>
                                        <p:tgtEl>
                                          <p:spTgt spid="3">
                                            <p:txEl>
                                              <p:pRg st="0" end="0"/>
                                            </p:txEl>
                                          </p:spTgt>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strVal val="4/3*#ppt_w"/>
                                          </p:val>
                                        </p:tav>
                                        <p:tav tm="100000">
                                          <p:val>
                                            <p:strVal val="#ppt_w"/>
                                          </p:val>
                                        </p:tav>
                                      </p:tavLst>
                                    </p:anim>
                                    <p:anim calcmode="lin" valueType="num">
                                      <p:cBhvr>
                                        <p:cTn id="12" dur="500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strVal val="4/3*#ppt_w"/>
                                          </p:val>
                                        </p:tav>
                                        <p:tav tm="100000">
                                          <p:val>
                                            <p:strVal val="#ppt_w"/>
                                          </p:val>
                                        </p:tav>
                                      </p:tavLst>
                                    </p:anim>
                                    <p:anim calcmode="lin" valueType="num">
                                      <p:cBhvr>
                                        <p:cTn id="16" dur="5000" fill="hold"/>
                                        <p:tgtEl>
                                          <p:spTgt spid="5"/>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out)">
                                      <p:cBhvr>
                                        <p:cTn id="19" dur="5000"/>
                                        <p:tgtEl>
                                          <p:spTgt spid="6"/>
                                        </p:tgtEl>
                                      </p:cBhvr>
                                    </p:animEffect>
                                  </p:childTnLst>
                                </p:cTn>
                              </p:par>
                              <p:par>
                                <p:cTn id="20" presetID="21" presetClass="entr" presetSubtype="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heel(8)">
                                      <p:cBhvr>
                                        <p:cTn id="22" dur="5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6691"/>
            <a:ext cx="9144000" cy="6857999"/>
          </a:xfrm>
        </p:spPr>
        <p:txBody>
          <a:bodyPr/>
          <a:lstStyle/>
          <a:p>
            <a:endParaRPr lang="es-ES" dirty="0"/>
          </a:p>
        </p:txBody>
      </p:sp>
      <p:sp>
        <p:nvSpPr>
          <p:cNvPr id="3" name="2 Subtítulo"/>
          <p:cNvSpPr>
            <a:spLocks noGrp="1"/>
          </p:cNvSpPr>
          <p:nvPr>
            <p:ph type="subTitle" idx="1"/>
          </p:nvPr>
        </p:nvSpPr>
        <p:spPr>
          <a:xfrm>
            <a:off x="0" y="-6691"/>
            <a:ext cx="9144000" cy="6858000"/>
          </a:xfrm>
          <a:solidFill>
            <a:schemeClr val="accent5">
              <a:lumMod val="75000"/>
            </a:schemeClr>
          </a:solidFill>
        </p:spPr>
        <p:txBody>
          <a:bodyPr/>
          <a:lstStyle/>
          <a:p>
            <a:endParaRPr lang="es-ES" dirty="0"/>
          </a:p>
        </p:txBody>
      </p:sp>
      <p:pic>
        <p:nvPicPr>
          <p:cNvPr id="4" name="3 Imagen" descr="cisne78.jpg"/>
          <p:cNvPicPr>
            <a:picLocks noChangeAspect="1"/>
          </p:cNvPicPr>
          <p:nvPr/>
        </p:nvPicPr>
        <p:blipFill>
          <a:blip r:embed="rId2"/>
          <a:stretch>
            <a:fillRect/>
          </a:stretch>
        </p:blipFill>
        <p:spPr>
          <a:xfrm>
            <a:off x="0" y="0"/>
            <a:ext cx="9144000" cy="6851309"/>
          </a:xfrm>
          <a:prstGeom prst="rect">
            <a:avLst/>
          </a:prstGeom>
        </p:spPr>
      </p:pic>
      <p:pic>
        <p:nvPicPr>
          <p:cNvPr id="5" name="4 Imagen" descr="cisne78.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par>
                                <p:cTn id="19" presetID="14" presetClass="entr" presetSubtype="5"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vertical)">
                                      <p:cBhvr>
                                        <p:cTn id="21" dur="5000"/>
                                        <p:tgtEl>
                                          <p:spTgt spid="3">
                                            <p:bg/>
                                          </p:spTgt>
                                        </p:tgtEl>
                                      </p:cBhvr>
                                    </p:animEffect>
                                  </p:childTnLst>
                                </p:cTn>
                              </p:par>
                              <p:par>
                                <p:cTn id="22" presetID="14" presetClass="entr" presetSubtype="5"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vertical)">
                                      <p:cBhvr>
                                        <p:cTn id="24"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1101-1.jpg"/>
          <p:cNvPicPr>
            <a:picLocks noChangeAspect="1"/>
          </p:cNvPicPr>
          <p:nvPr/>
        </p:nvPicPr>
        <p:blipFill>
          <a:blip r:embed="rId2"/>
          <a:stretch>
            <a:fillRect/>
          </a:stretch>
        </p:blipFill>
        <p:spPr>
          <a:xfrm>
            <a:off x="0" y="10016"/>
            <a:ext cx="9144000" cy="6837967"/>
          </a:xfrm>
          <a:prstGeom prst="rect">
            <a:avLst/>
          </a:prstGeom>
        </p:spPr>
      </p:pic>
      <p:pic>
        <p:nvPicPr>
          <p:cNvPr id="5" name="4 Imagen" descr="DSC_1101-1.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Anillo"/>
          <p:cNvSpPr/>
          <p:nvPr/>
        </p:nvSpPr>
        <p:spPr>
          <a:xfrm>
            <a:off x="0" y="0"/>
            <a:ext cx="9144000" cy="6858000"/>
          </a:xfrm>
          <a:prstGeom prst="donut">
            <a:avLst>
              <a:gd name="adj" fmla="val 4969"/>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Elipse"/>
          <p:cNvSpPr/>
          <p:nvPr/>
        </p:nvSpPr>
        <p:spPr>
          <a:xfrm>
            <a:off x="285720" y="214290"/>
            <a:ext cx="8501122" cy="6357982"/>
          </a:xfrm>
          <a:prstGeom prst="ellipse">
            <a:avLst/>
          </a:prstGeom>
          <a:solidFill>
            <a:srgbClr val="3A4B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d:\Mis documentos\ppsx\7261d875.gif"/>
          <p:cNvPicPr>
            <a:picLocks noChangeAspect="1" noChangeArrowheads="1" noCrop="1"/>
          </p:cNvPicPr>
          <p:nvPr/>
        </p:nvPicPr>
        <p:blipFill>
          <a:blip r:embed="rId3">
            <a:lum contrast="20000"/>
          </a:blip>
          <a:srcRect/>
          <a:stretch>
            <a:fillRect/>
          </a:stretch>
        </p:blipFill>
        <p:spPr bwMode="auto">
          <a:xfrm>
            <a:off x="5857884" y="3357562"/>
            <a:ext cx="3667123" cy="3500438"/>
          </a:xfrm>
          <a:prstGeom prst="rect">
            <a:avLst/>
          </a:prstGeom>
          <a:noFill/>
        </p:spPr>
      </p:pic>
      <p:sp>
        <p:nvSpPr>
          <p:cNvPr id="8" name="7 CuadroTexto"/>
          <p:cNvSpPr txBox="1"/>
          <p:nvPr/>
        </p:nvSpPr>
        <p:spPr>
          <a:xfrm>
            <a:off x="1785918" y="1285860"/>
            <a:ext cx="5715039" cy="347787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Aparece en numerosas leyendas Celtas vinculado con la música y la pureza; si están unidos por cadenas de oro atadas al cuello se trata de amantes transformados en Cisnes. Los bardos solían adornar sus capas con plumas de Cisne.</a:t>
            </a:r>
          </a:p>
          <a:p>
            <a:r>
              <a:rPr lang="es-ES" sz="2000" b="1" dirty="0" smtClean="0">
                <a:effectLst>
                  <a:outerShdw blurRad="38100" dist="38100" dir="2700000" algn="tl">
                    <a:srgbClr val="000000">
                      <a:alpha val="43137"/>
                    </a:srgbClr>
                  </a:outerShdw>
                </a:effectLst>
                <a:latin typeface="Agency FB" pitchFamily="34" charset="0"/>
              </a:rPr>
              <a:t>Los Celtas creían que los Cisnes se llevaban volando las almas de los muertos para dejarlas a salvo en el otro mundo, siendo aves proféticas, mensajeras del mundo del más allá y de la paz eterna, de amor y reencarnación. Se las consideró siempre aves de buen agüero y eran respetadas por los pueblos Celtas, incapaces de matarlas.</a:t>
            </a:r>
          </a:p>
          <a:p>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n-chincol-359.jpg"/>
          <p:cNvPicPr>
            <a:picLocks noChangeAspect="1"/>
          </p:cNvPicPr>
          <p:nvPr/>
        </p:nvPicPr>
        <p:blipFill>
          <a:blip r:embed="rId2"/>
          <a:stretch>
            <a:fillRect/>
          </a:stretch>
        </p:blipFill>
        <p:spPr>
          <a:xfrm>
            <a:off x="-17859" y="0"/>
            <a:ext cx="9161859" cy="6858000"/>
          </a:xfrm>
          <a:prstGeom prst="rect">
            <a:avLst/>
          </a:prstGeom>
        </p:spPr>
      </p:pic>
      <p:pic>
        <p:nvPicPr>
          <p:cNvPr id="5" name="4 Imagen" descr="fn-chincol-359.jpg"/>
          <p:cNvPicPr>
            <a:picLocks noChangeAspect="1"/>
          </p:cNvPicPr>
          <p:nvPr/>
        </p:nvPicPr>
        <p:blipFill>
          <a:blip r:embed="rId2"/>
          <a:stretch>
            <a:fillRect/>
          </a:stretch>
        </p:blipFill>
        <p:spPr>
          <a:xfrm>
            <a:off x="0" y="0"/>
            <a:ext cx="9161859"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frt.jpg"/>
          <p:cNvPicPr>
            <a:picLocks noChangeAspect="1"/>
          </p:cNvPicPr>
          <p:nvPr/>
        </p:nvPicPr>
        <p:blipFill>
          <a:blip r:embed="rId2"/>
          <a:stretch>
            <a:fillRect/>
          </a:stretch>
        </p:blipFill>
        <p:spPr>
          <a:xfrm>
            <a:off x="0" y="0"/>
            <a:ext cx="9144000" cy="6858000"/>
          </a:xfrm>
          <a:prstGeom prst="rect">
            <a:avLst/>
          </a:prstGeom>
        </p:spPr>
      </p:pic>
      <p:pic>
        <p:nvPicPr>
          <p:cNvPr id="5" name="4 Imagen" descr="fr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nodeType="withEffect">
                                  <p:stCondLst>
                                    <p:cond delay="100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Anillo"/>
          <p:cNvSpPr/>
          <p:nvPr/>
        </p:nvSpPr>
        <p:spPr>
          <a:xfrm>
            <a:off x="0" y="0"/>
            <a:ext cx="9144000" cy="6858000"/>
          </a:xfrm>
          <a:prstGeom prst="donut">
            <a:avLst>
              <a:gd name="adj" fmla="val 4969"/>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Elipse"/>
          <p:cNvSpPr/>
          <p:nvPr/>
        </p:nvSpPr>
        <p:spPr>
          <a:xfrm>
            <a:off x="285720" y="214290"/>
            <a:ext cx="8501122" cy="6357982"/>
          </a:xfrm>
          <a:prstGeom prst="ellipse">
            <a:avLst/>
          </a:prstGeom>
          <a:solidFill>
            <a:srgbClr val="3A4B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4" descr="http://chezmanima.c.h.pic.centerblog.net/6d0e1944.gif"/>
          <p:cNvPicPr>
            <a:picLocks noChangeAspect="1" noChangeArrowheads="1" noCrop="1"/>
          </p:cNvPicPr>
          <p:nvPr/>
        </p:nvPicPr>
        <p:blipFill>
          <a:blip r:embed="rId3"/>
          <a:srcRect/>
          <a:stretch>
            <a:fillRect/>
          </a:stretch>
        </p:blipFill>
        <p:spPr bwMode="auto">
          <a:xfrm>
            <a:off x="6072198" y="4362449"/>
            <a:ext cx="3071802" cy="2495551"/>
          </a:xfrm>
          <a:prstGeom prst="rect">
            <a:avLst/>
          </a:prstGeom>
          <a:noFill/>
          <a:effectLst>
            <a:softEdge rad="31750"/>
          </a:effectLst>
        </p:spPr>
      </p:pic>
      <p:sp>
        <p:nvSpPr>
          <p:cNvPr id="8" name="7 CuadroTexto"/>
          <p:cNvSpPr txBox="1"/>
          <p:nvPr/>
        </p:nvSpPr>
        <p:spPr>
          <a:xfrm>
            <a:off x="1857356" y="1785926"/>
            <a:ext cx="5643601" cy="2369880"/>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latin typeface="Agency FB" pitchFamily="34" charset="0"/>
              </a:rPr>
              <a:t>El mensaje más valioso y necesario en este mundo</a:t>
            </a:r>
          </a:p>
          <a:p>
            <a:pPr algn="ctr"/>
            <a:endParaRPr lang="es-ES" sz="2400" b="1" dirty="0" smtClean="0">
              <a:effectLst>
                <a:outerShdw blurRad="38100" dist="38100" dir="2700000" algn="tl">
                  <a:srgbClr val="000000">
                    <a:alpha val="43137"/>
                  </a:srgbClr>
                </a:outerShdw>
              </a:effectLst>
              <a:latin typeface="Agency FB" pitchFamily="34" charset="0"/>
            </a:endParaRPr>
          </a:p>
          <a:p>
            <a:r>
              <a:rPr lang="es-ES" sz="2000" b="1" dirty="0" smtClean="0">
                <a:effectLst>
                  <a:outerShdw blurRad="38100" dist="38100" dir="2700000" algn="tl">
                    <a:srgbClr val="000000">
                      <a:alpha val="43137"/>
                    </a:srgbClr>
                  </a:outerShdw>
                </a:effectLst>
                <a:latin typeface="Agency FB" pitchFamily="34" charset="0"/>
              </a:rPr>
              <a:t>El Cisne es un complejo símbolo de luz, muerte, metamorfosis, purificación, belleza y pasión melancólica. También representa la gracia y la nobleza de corazón. El Cisne nos recuerda que el Amor es la Naturaleza del Alma.</a:t>
            </a:r>
          </a:p>
          <a:p>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5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5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Anillo"/>
          <p:cNvSpPr/>
          <p:nvPr/>
        </p:nvSpPr>
        <p:spPr>
          <a:xfrm>
            <a:off x="0" y="0"/>
            <a:ext cx="9144000" cy="6858000"/>
          </a:xfrm>
          <a:prstGeom prst="donut">
            <a:avLst>
              <a:gd name="adj" fmla="val 4969"/>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Elipse"/>
          <p:cNvSpPr/>
          <p:nvPr/>
        </p:nvSpPr>
        <p:spPr>
          <a:xfrm>
            <a:off x="285720" y="214290"/>
            <a:ext cx="8501122" cy="6357982"/>
          </a:xfrm>
          <a:prstGeom prst="ellipse">
            <a:avLst/>
          </a:prstGeom>
          <a:solidFill>
            <a:srgbClr val="3A4B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2" descr="d:\Mis documentos\ppsx\7261d875.gif"/>
          <p:cNvPicPr>
            <a:picLocks noChangeAspect="1" noChangeArrowheads="1" noCrop="1"/>
          </p:cNvPicPr>
          <p:nvPr/>
        </p:nvPicPr>
        <p:blipFill>
          <a:blip r:embed="rId3">
            <a:lum contrast="20000"/>
          </a:blip>
          <a:srcRect/>
          <a:stretch>
            <a:fillRect/>
          </a:stretch>
        </p:blipFill>
        <p:spPr bwMode="auto">
          <a:xfrm>
            <a:off x="5857884" y="3357562"/>
            <a:ext cx="3667123" cy="3500438"/>
          </a:xfrm>
          <a:prstGeom prst="rect">
            <a:avLst/>
          </a:prstGeom>
          <a:noFill/>
        </p:spPr>
      </p:pic>
      <p:sp>
        <p:nvSpPr>
          <p:cNvPr id="7" name="6 CuadroTexto"/>
          <p:cNvSpPr txBox="1"/>
          <p:nvPr/>
        </p:nvSpPr>
        <p:spPr>
          <a:xfrm>
            <a:off x="1357290" y="2143116"/>
            <a:ext cx="5929354" cy="224676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Agency FB" pitchFamily="34" charset="0"/>
              </a:rPr>
              <a:t>Los Ánsares en general nos ofrecen la magia vital de integrar todos los elementos: son de sangre caliente (energía fuego), viven en el agua (emociones), anidan en tierra (lo físico) y viajan volando por el aire y los cielos (elevación del plano mental). Y ese proceso, de conexión con la Unidad o Integración Personal, es el Amor. La Medicina del Cisne se basa en seguir con fidelidad los dictados del Corazón</a:t>
            </a:r>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2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ddd.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dd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4"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err.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1err.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0"/>
                                        <p:tgtEl>
                                          <p:spTgt spid="4"/>
                                        </p:tgtEl>
                                      </p:cBhvr>
                                    </p:animEffect>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agen1gyrsr.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1gyrsr.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Imagen1gyy.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1gyy.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2/3*#ppt_w"/>
                                          </p:val>
                                        </p:tav>
                                        <p:tav tm="100000">
                                          <p:val>
                                            <p:strVal val="#ppt_w"/>
                                          </p:val>
                                        </p:tav>
                                      </p:tavLst>
                                    </p:anim>
                                    <p:anim calcmode="lin" valueType="num">
                                      <p:cBhvr>
                                        <p:cTn id="12" dur="5000" fill="hold"/>
                                        <p:tgtEl>
                                          <p:spTgt spid="5"/>
                                        </p:tgtEl>
                                        <p:attrNameLst>
                                          <p:attrName>ppt_h</p:attrName>
                                        </p:attrNameLst>
                                      </p:cBhvr>
                                      <p:tavLst>
                                        <p:tav tm="0">
                                          <p:val>
                                            <p:strVal val="2/3*#ppt_h"/>
                                          </p:val>
                                        </p:tav>
                                        <p:tav tm="100000">
                                          <p:val>
                                            <p:strVal val="#ppt_h"/>
                                          </p:val>
                                        </p:tav>
                                      </p:tavLst>
                                    </p:anim>
                                  </p:childTnLst>
                                </p:cTn>
                              </p:par>
                              <p:par>
                                <p:cTn id="13" presetID="13"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out)">
                                      <p:cBhvr>
                                        <p:cTn id="15" dur="5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i98.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1ii98.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Imagen1iko.jpg"/>
          <p:cNvPicPr>
            <a:picLocks noChangeAspect="1"/>
          </p:cNvPicPr>
          <p:nvPr/>
        </p:nvPicPr>
        <p:blipFill>
          <a:blip r:embed="rId2"/>
          <a:stretch>
            <a:fillRect/>
          </a:stretch>
        </p:blipFill>
        <p:spPr>
          <a:xfrm>
            <a:off x="0" y="0"/>
            <a:ext cx="9144000" cy="6844632"/>
          </a:xfrm>
          <a:prstGeom prst="rect">
            <a:avLst/>
          </a:prstGeom>
        </p:spPr>
      </p:pic>
      <p:pic>
        <p:nvPicPr>
          <p:cNvPr id="5" name="4 Imagen" descr="Imagen1iko.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3000"/>
                                        <p:tgtEl>
                                          <p:spTgt spid="5"/>
                                        </p:tgtEl>
                                      </p:cBhvr>
                                    </p:animEffect>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4.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1t4.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3000"/>
                                        <p:tgtEl>
                                          <p:spTgt spid="4"/>
                                        </p:tgtEl>
                                      </p:cBhvr>
                                    </p:animEffect>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Imagen1iuo.jpg"/>
          <p:cNvPicPr>
            <a:picLocks noChangeAspect="1"/>
          </p:cNvPicPr>
          <p:nvPr/>
        </p:nvPicPr>
        <p:blipFill>
          <a:blip r:embed="rId2"/>
          <a:stretch>
            <a:fillRect/>
          </a:stretch>
        </p:blipFill>
        <p:spPr>
          <a:xfrm>
            <a:off x="11891" y="0"/>
            <a:ext cx="9132109" cy="6858000"/>
          </a:xfrm>
          <a:prstGeom prst="rect">
            <a:avLst/>
          </a:prstGeom>
        </p:spPr>
      </p:pic>
      <p:pic>
        <p:nvPicPr>
          <p:cNvPr id="5" name="4 Imagen" descr="Imagen1iuo.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Imagen1t65.jpg"/>
          <p:cNvPicPr>
            <a:picLocks noChangeAspect="1"/>
          </p:cNvPicPr>
          <p:nvPr/>
        </p:nvPicPr>
        <p:blipFill>
          <a:blip r:embed="rId2"/>
          <a:stretch>
            <a:fillRect/>
          </a:stretch>
        </p:blipFill>
        <p:spPr>
          <a:xfrm>
            <a:off x="0" y="0"/>
            <a:ext cx="9144000" cy="6851309"/>
          </a:xfrm>
          <a:prstGeom prst="rect">
            <a:avLst/>
          </a:prstGeom>
        </p:spPr>
      </p:pic>
      <p:pic>
        <p:nvPicPr>
          <p:cNvPr id="6" name="5 Imagen" descr="Imagen1t65.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5000"/>
                                        <p:tgtEl>
                                          <p:spTgt spid="6"/>
                                        </p:tgtEl>
                                      </p:cBhvr>
                                    </p:animEffect>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293315"/>
          </a:solidFill>
        </p:spPr>
        <p:txBody>
          <a:bodyPr/>
          <a:lstStyle/>
          <a:p>
            <a:endParaRPr lang="es-ES" dirty="0"/>
          </a:p>
        </p:txBody>
      </p:sp>
      <p:pic>
        <p:nvPicPr>
          <p:cNvPr id="4" name="3 Imagen" descr="Imagen1t67w.jpg"/>
          <p:cNvPicPr>
            <a:picLocks noChangeAspect="1"/>
          </p:cNvPicPr>
          <p:nvPr/>
        </p:nvPicPr>
        <p:blipFill>
          <a:blip r:embed="rId2"/>
          <a:stretch>
            <a:fillRect/>
          </a:stretch>
        </p:blipFill>
        <p:spPr>
          <a:xfrm>
            <a:off x="0" y="0"/>
            <a:ext cx="9144000" cy="6844632"/>
          </a:xfrm>
          <a:prstGeom prst="rect">
            <a:avLst/>
          </a:prstGeom>
        </p:spPr>
      </p:pic>
      <p:pic>
        <p:nvPicPr>
          <p:cNvPr id="5" name="4 Imagen" descr="Imagen1t67w.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out)">
                                      <p:cBhvr>
                                        <p:cTn id="15" dur="5000"/>
                                        <p:tgtEl>
                                          <p:spTgt spid="5"/>
                                        </p:tgtEl>
                                      </p:cBhvr>
                                    </p:animEffect>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Imagen1ttw.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1ttw.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tyty.jpg"/>
          <p:cNvPicPr>
            <a:picLocks noChangeAspect="1"/>
          </p:cNvPicPr>
          <p:nvPr/>
        </p:nvPicPr>
        <p:blipFill>
          <a:blip r:embed="rId2"/>
          <a:stretch>
            <a:fillRect/>
          </a:stretch>
        </p:blipFill>
        <p:spPr>
          <a:xfrm>
            <a:off x="0" y="13342"/>
            <a:ext cx="9144000" cy="6831315"/>
          </a:xfrm>
          <a:prstGeom prst="rect">
            <a:avLst/>
          </a:prstGeom>
        </p:spPr>
      </p:pic>
      <p:pic>
        <p:nvPicPr>
          <p:cNvPr id="5" name="4 Imagen" descr="Imagen1ttyty.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2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3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tyy.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1ttyy.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Imagen1ty.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1ty.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3000"/>
                                        <p:tgtEl>
                                          <p:spTgt spid="4"/>
                                        </p:tgtEl>
                                      </p:cBhvr>
                                    </p:animEffect>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i97.jpg"/>
          <p:cNvPicPr>
            <a:picLocks noChangeAspect="1"/>
          </p:cNvPicPr>
          <p:nvPr/>
        </p:nvPicPr>
        <p:blipFill>
          <a:blip r:embed="rId2"/>
          <a:stretch>
            <a:fillRect/>
          </a:stretch>
        </p:blipFill>
        <p:spPr>
          <a:xfrm>
            <a:off x="0" y="10016"/>
            <a:ext cx="9144000" cy="6837967"/>
          </a:xfrm>
          <a:prstGeom prst="rect">
            <a:avLst/>
          </a:prstGeom>
        </p:spPr>
      </p:pic>
      <p:pic>
        <p:nvPicPr>
          <p:cNvPr id="5" name="4 Imagen" descr="Imagen1ui97.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yre.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1tyre.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3000"/>
                                        <p:tgtEl>
                                          <p:spTgt spid="4"/>
                                        </p:tgtEl>
                                      </p:cBhvr>
                                    </p:animEffect>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0033"/>
            <a:ext cx="9144000" cy="6857999"/>
          </a:xfrm>
        </p:spPr>
        <p:txBody>
          <a:bodyPr/>
          <a:lstStyle/>
          <a:p>
            <a:endParaRPr lang="es-ES" dirty="0"/>
          </a:p>
        </p:txBody>
      </p:sp>
      <p:sp>
        <p:nvSpPr>
          <p:cNvPr id="3" name="2 Subtítulo"/>
          <p:cNvSpPr>
            <a:spLocks noGrp="1"/>
          </p:cNvSpPr>
          <p:nvPr>
            <p:ph type="subTitle" idx="1"/>
          </p:nvPr>
        </p:nvSpPr>
        <p:spPr>
          <a:xfrm>
            <a:off x="0" y="20033"/>
            <a:ext cx="9144000" cy="6858000"/>
          </a:xfrm>
          <a:solidFill>
            <a:schemeClr val="bg1"/>
          </a:solidFill>
        </p:spPr>
        <p:txBody>
          <a:bodyPr/>
          <a:lstStyle/>
          <a:p>
            <a:endParaRPr lang="es-ES" dirty="0"/>
          </a:p>
        </p:txBody>
      </p:sp>
      <p:pic>
        <p:nvPicPr>
          <p:cNvPr id="4" name="3 Imagen" descr="Imagen1tyyr5.jpg"/>
          <p:cNvPicPr>
            <a:picLocks noChangeAspect="1"/>
          </p:cNvPicPr>
          <p:nvPr/>
        </p:nvPicPr>
        <p:blipFill>
          <a:blip r:embed="rId2"/>
          <a:stretch>
            <a:fillRect/>
          </a:stretch>
        </p:blipFill>
        <p:spPr>
          <a:xfrm>
            <a:off x="0" y="0"/>
            <a:ext cx="9144000" cy="6837967"/>
          </a:xfrm>
          <a:prstGeom prst="rect">
            <a:avLst/>
          </a:prstGeom>
        </p:spPr>
      </p:pic>
      <p:pic>
        <p:nvPicPr>
          <p:cNvPr id="5" name="4 Imagen" descr="Imagen1tyyr5.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Imagen1u676.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1u67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it.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1uit.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teti.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utet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3000"/>
                                        <p:tgtEl>
                                          <p:spTgt spid="4"/>
                                        </p:tgtEl>
                                      </p:cBhvr>
                                    </p:animEffect>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33324"/>
            <a:ext cx="9144000" cy="6857999"/>
          </a:xfrm>
        </p:spPr>
        <p:txBody>
          <a:bodyPr/>
          <a:lstStyle/>
          <a:p>
            <a:endParaRPr lang="es-ES" dirty="0"/>
          </a:p>
        </p:txBody>
      </p:sp>
      <p:sp>
        <p:nvSpPr>
          <p:cNvPr id="3" name="2 Subtítulo"/>
          <p:cNvSpPr>
            <a:spLocks noGrp="1"/>
          </p:cNvSpPr>
          <p:nvPr>
            <p:ph type="subTitle" idx="1"/>
          </p:nvPr>
        </p:nvSpPr>
        <p:spPr>
          <a:xfrm>
            <a:off x="0" y="33324"/>
            <a:ext cx="9144000" cy="6858000"/>
          </a:xfrm>
          <a:solidFill>
            <a:schemeClr val="bg1"/>
          </a:solidFill>
        </p:spPr>
        <p:txBody>
          <a:bodyPr/>
          <a:lstStyle/>
          <a:p>
            <a:endParaRPr lang="es-ES" dirty="0"/>
          </a:p>
        </p:txBody>
      </p:sp>
      <p:pic>
        <p:nvPicPr>
          <p:cNvPr id="4" name="3 Imagen" descr="Imagen1uuuuuukd.jpg"/>
          <p:cNvPicPr>
            <a:picLocks noChangeAspect="1"/>
          </p:cNvPicPr>
          <p:nvPr/>
        </p:nvPicPr>
        <p:blipFill>
          <a:blip r:embed="rId2"/>
          <a:stretch>
            <a:fillRect/>
          </a:stretch>
        </p:blipFill>
        <p:spPr>
          <a:xfrm>
            <a:off x="0" y="33324"/>
            <a:ext cx="9144000" cy="6824676"/>
          </a:xfrm>
          <a:prstGeom prst="rect">
            <a:avLst/>
          </a:prstGeom>
        </p:spPr>
      </p:pic>
      <p:pic>
        <p:nvPicPr>
          <p:cNvPr id="5" name="4 Imagen" descr="Imagen1uuuuuukd.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y.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u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790" y="0"/>
            <a:ext cx="9144000" cy="6857999"/>
          </a:xfrm>
        </p:spPr>
        <p:txBody>
          <a:bodyPr/>
          <a:lstStyle/>
          <a:p>
            <a:endParaRPr lang="es-ES" dirty="0"/>
          </a:p>
        </p:txBody>
      </p:sp>
      <p:sp>
        <p:nvSpPr>
          <p:cNvPr id="3" name="2 Subtítulo"/>
          <p:cNvSpPr>
            <a:spLocks noGrp="1"/>
          </p:cNvSpPr>
          <p:nvPr>
            <p:ph type="subTitle" idx="1"/>
          </p:nvPr>
        </p:nvSpPr>
        <p:spPr>
          <a:xfrm>
            <a:off x="17790" y="0"/>
            <a:ext cx="9144000" cy="6858000"/>
          </a:xfrm>
        </p:spPr>
        <p:txBody>
          <a:bodyPr/>
          <a:lstStyle/>
          <a:p>
            <a:endParaRPr lang="es-ES" dirty="0"/>
          </a:p>
        </p:txBody>
      </p:sp>
      <p:pic>
        <p:nvPicPr>
          <p:cNvPr id="4" name="3 Imagen" descr="Imagen1y74e.jpg"/>
          <p:cNvPicPr>
            <a:picLocks noChangeAspect="1"/>
          </p:cNvPicPr>
          <p:nvPr/>
        </p:nvPicPr>
        <p:blipFill>
          <a:blip r:embed="rId2"/>
          <a:stretch>
            <a:fillRect/>
          </a:stretch>
        </p:blipFill>
        <p:spPr>
          <a:xfrm>
            <a:off x="26685" y="0"/>
            <a:ext cx="9126210" cy="6858000"/>
          </a:xfrm>
          <a:prstGeom prst="rect">
            <a:avLst/>
          </a:prstGeom>
        </p:spPr>
      </p:pic>
      <p:pic>
        <p:nvPicPr>
          <p:cNvPr id="5" name="4 Imagen" descr="Imagen1y74e.jpg"/>
          <p:cNvPicPr>
            <a:picLocks noChangeAspect="1"/>
          </p:cNvPicPr>
          <p:nvPr/>
        </p:nvPicPr>
        <p:blipFill>
          <a:blip r:embed="rId2"/>
          <a:stretch>
            <a:fillRect/>
          </a:stretch>
        </p:blipFill>
        <p:spPr>
          <a:xfrm>
            <a:off x="17790" y="0"/>
            <a:ext cx="912621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15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5"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Effect transition="in" filter="checkerboard(dow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y75.jpg"/>
          <p:cNvPicPr>
            <a:picLocks noChangeAspect="1"/>
          </p:cNvPicPr>
          <p:nvPr/>
        </p:nvPicPr>
        <p:blipFill>
          <a:blip r:embed="rId2"/>
          <a:stretch>
            <a:fillRect/>
          </a:stretch>
        </p:blipFill>
        <p:spPr>
          <a:xfrm>
            <a:off x="0" y="16662"/>
            <a:ext cx="9144000" cy="6824676"/>
          </a:xfrm>
          <a:prstGeom prst="rect">
            <a:avLst/>
          </a:prstGeom>
        </p:spPr>
      </p:pic>
      <p:pic>
        <p:nvPicPr>
          <p:cNvPr id="5" name="4 Imagen" descr="Imagen1y75.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2/3*#ppt_w"/>
                                          </p:val>
                                        </p:tav>
                                        <p:tav tm="100000">
                                          <p:val>
                                            <p:strVal val="#ppt_w"/>
                                          </p:val>
                                        </p:tav>
                                      </p:tavLst>
                                    </p:anim>
                                    <p:anim calcmode="lin" valueType="num">
                                      <p:cBhvr>
                                        <p:cTn id="12" dur="5000" fill="hold"/>
                                        <p:tgtEl>
                                          <p:spTgt spid="5"/>
                                        </p:tgtEl>
                                        <p:attrNameLst>
                                          <p:attrName>ppt_h</p:attrName>
                                        </p:attrNameLst>
                                      </p:cBhvr>
                                      <p:tavLst>
                                        <p:tav tm="0">
                                          <p:val>
                                            <p:strVal val="2/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out)">
                                      <p:cBhvr>
                                        <p:cTn id="15" dur="5000"/>
                                        <p:tgtEl>
                                          <p:spTgt spid="4"/>
                                        </p:tgtEl>
                                      </p:cBhvr>
                                    </p:animEffect>
                                  </p:childTnLst>
                                </p:cTn>
                              </p:par>
                              <p:par>
                                <p:cTn id="16" presetID="6"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ysry.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1ysry.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1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yts56.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1yts56.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3000"/>
                                        <p:tgtEl>
                                          <p:spTgt spid="4"/>
                                        </p:tgtEl>
                                      </p:cBhvr>
                                    </p:animEffect>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rrrrr5.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2rrrrr5.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3000"/>
                                        <p:tgtEl>
                                          <p:spTgt spid="4"/>
                                        </p:tgtEl>
                                      </p:cBhvr>
                                    </p:animEffect>
                                  </p:childTnLst>
                                </p:cTn>
                              </p:par>
                              <p:par>
                                <p:cTn id="16" presetID="4"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4465"/>
            <a:ext cx="9144000" cy="6849070"/>
          </a:xfrm>
          <a:prstGeom prst="rect">
            <a:avLst/>
          </a:prstGeom>
        </p:spPr>
      </p:pic>
      <p:pic>
        <p:nvPicPr>
          <p:cNvPr id="5" name="4 Imagen" descr="Imagen3.jpg"/>
          <p:cNvPicPr>
            <a:picLocks noChangeAspect="1"/>
          </p:cNvPicPr>
          <p:nvPr/>
        </p:nvPicPr>
        <p:blipFill>
          <a:blip r:embed="rId2"/>
          <a:stretch>
            <a:fillRect/>
          </a:stretch>
        </p:blipFill>
        <p:spPr>
          <a:xfrm>
            <a:off x="0" y="8930"/>
            <a:ext cx="9144000" cy="684907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3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4.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7.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4.jpg"/>
          <p:cNvPicPr>
            <a:picLocks noChangeAspect="1"/>
          </p:cNvPicPr>
          <p:nvPr/>
        </p:nvPicPr>
        <p:blipFill>
          <a:blip r:embed="rId2"/>
          <a:stretch>
            <a:fillRect/>
          </a:stretch>
        </p:blipFill>
        <p:spPr>
          <a:xfrm>
            <a:off x="1214414" y="0"/>
            <a:ext cx="6643734" cy="6858000"/>
          </a:xfrm>
          <a:prstGeom prst="rect">
            <a:avLst/>
          </a:prstGeom>
          <a:scene3d>
            <a:camera prst="orthographicFront"/>
            <a:lightRig rig="threePt" dir="t"/>
          </a:scene3d>
          <a:sp3d>
            <a:bevelT prst="angle"/>
          </a:sp3d>
        </p:spPr>
      </p:pic>
      <p:pic>
        <p:nvPicPr>
          <p:cNvPr id="5" name="4 Imagen" descr="d6f6628b.png"/>
          <p:cNvPicPr>
            <a:picLocks noChangeAspect="1"/>
          </p:cNvPicPr>
          <p:nvPr/>
        </p:nvPicPr>
        <p:blipFill>
          <a:blip r:embed="rId3"/>
          <a:stretch>
            <a:fillRect/>
          </a:stretch>
        </p:blipFill>
        <p:spPr>
          <a:xfrm rot="2262105" flipH="1">
            <a:off x="-919536" y="219489"/>
            <a:ext cx="3571900" cy="2884973"/>
          </a:xfrm>
          <a:prstGeom prst="rect">
            <a:avLst/>
          </a:prstGeom>
        </p:spPr>
      </p:pic>
      <p:pic>
        <p:nvPicPr>
          <p:cNvPr id="6" name="5 Imagen" descr="d6f6628b.png"/>
          <p:cNvPicPr>
            <a:picLocks noChangeAspect="1"/>
          </p:cNvPicPr>
          <p:nvPr/>
        </p:nvPicPr>
        <p:blipFill>
          <a:blip r:embed="rId3"/>
          <a:stretch>
            <a:fillRect/>
          </a:stretch>
        </p:blipFill>
        <p:spPr>
          <a:xfrm rot="1944515" flipH="1">
            <a:off x="-1005290" y="3590012"/>
            <a:ext cx="3571900" cy="2884973"/>
          </a:xfrm>
          <a:prstGeom prst="rect">
            <a:avLst/>
          </a:prstGeom>
        </p:spPr>
      </p:pic>
      <p:pic>
        <p:nvPicPr>
          <p:cNvPr id="7" name="6 Imagen" descr="d6f6628b.png"/>
          <p:cNvPicPr>
            <a:picLocks noChangeAspect="1"/>
          </p:cNvPicPr>
          <p:nvPr/>
        </p:nvPicPr>
        <p:blipFill>
          <a:blip r:embed="rId3"/>
          <a:stretch>
            <a:fillRect/>
          </a:stretch>
        </p:blipFill>
        <p:spPr>
          <a:xfrm rot="20792327">
            <a:off x="7005936" y="269480"/>
            <a:ext cx="2720411" cy="3433184"/>
          </a:xfrm>
          <a:prstGeom prst="rect">
            <a:avLst/>
          </a:prstGeom>
        </p:spPr>
      </p:pic>
      <p:pic>
        <p:nvPicPr>
          <p:cNvPr id="8" name="7 Imagen" descr="d6f6628b.png"/>
          <p:cNvPicPr>
            <a:picLocks noChangeAspect="1"/>
          </p:cNvPicPr>
          <p:nvPr/>
        </p:nvPicPr>
        <p:blipFill>
          <a:blip r:embed="rId3"/>
          <a:stretch>
            <a:fillRect/>
          </a:stretch>
        </p:blipFill>
        <p:spPr>
          <a:xfrm rot="20792327">
            <a:off x="6962459" y="3267279"/>
            <a:ext cx="2694445" cy="3400414"/>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5"/>
                                        </p:tgtEl>
                                        <p:attrNameLst>
                                          <p:attrName>r</p:attrName>
                                        </p:attrNameLst>
                                      </p:cBhvr>
                                    </p:animRot>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0-#ppt_h/2"/>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6"/>
                                        </p:tgtEl>
                                        <p:attrNameLst>
                                          <p:attrName>r</p:attrName>
                                        </p:attrNameLst>
                                      </p:cBhvr>
                                    </p:animRot>
                                  </p:childTnLst>
                                </p:cTn>
                              </p:par>
                              <p:par>
                                <p:cTn id="17" presetID="2" presetClass="entr" presetSubtype="3"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1+#ppt_w/2"/>
                                          </p:val>
                                        </p:tav>
                                        <p:tav tm="100000">
                                          <p:val>
                                            <p:strVal val="#ppt_x"/>
                                          </p:val>
                                        </p:tav>
                                      </p:tavLst>
                                    </p:anim>
                                    <p:anim calcmode="lin" valueType="num">
                                      <p:cBhvr additive="base">
                                        <p:cTn id="20" dur="3000" fill="hold"/>
                                        <p:tgtEl>
                                          <p:spTgt spid="7"/>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8"/>
                                        </p:tgtEl>
                                        <p:attrNameLst>
                                          <p:attrName>r</p:attrName>
                                        </p:attrNameLst>
                                      </p:cBhvr>
                                    </p:animRot>
                                  </p:childTnLst>
                                </p:cTn>
                              </p:par>
                              <p:par>
                                <p:cTn id="29" presetID="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3000" fill="hold"/>
                                        <p:tgtEl>
                                          <p:spTgt spid="4"/>
                                        </p:tgtEl>
                                        <p:attrNameLst>
                                          <p:attrName>ppt_x</p:attrName>
                                        </p:attrNameLst>
                                      </p:cBhvr>
                                      <p:tavLst>
                                        <p:tav tm="0">
                                          <p:val>
                                            <p:strVal val="#ppt_x"/>
                                          </p:val>
                                        </p:tav>
                                        <p:tav tm="100000">
                                          <p:val>
                                            <p:strVal val="#ppt_x"/>
                                          </p:val>
                                        </p:tav>
                                      </p:tavLst>
                                    </p:anim>
                                    <p:anim calcmode="lin" valueType="num">
                                      <p:cBhvr additive="base">
                                        <p:cTn id="32" dur="3000" fill="hold"/>
                                        <p:tgtEl>
                                          <p:spTgt spid="4"/>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linds(vertic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5.jpg"/>
          <p:cNvPicPr>
            <a:picLocks noChangeAspect="1"/>
          </p:cNvPicPr>
          <p:nvPr/>
        </p:nvPicPr>
        <p:blipFill>
          <a:blip r:embed="rId2"/>
          <a:stretch>
            <a:fillRect/>
          </a:stretch>
        </p:blipFill>
        <p:spPr>
          <a:xfrm>
            <a:off x="0" y="13342"/>
            <a:ext cx="9144000" cy="6831315"/>
          </a:xfrm>
          <a:prstGeom prst="rect">
            <a:avLst/>
          </a:prstGeom>
        </p:spPr>
      </p:pic>
      <p:pic>
        <p:nvPicPr>
          <p:cNvPr id="5" name="4 Imagen" descr="Imagen25.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tte.jpg"/>
          <p:cNvPicPr>
            <a:picLocks noChangeAspect="1"/>
          </p:cNvPicPr>
          <p:nvPr/>
        </p:nvPicPr>
        <p:blipFill>
          <a:blip r:embed="rId2"/>
          <a:stretch>
            <a:fillRect/>
          </a:stretch>
        </p:blipFill>
        <p:spPr>
          <a:xfrm>
            <a:off x="0" y="0"/>
            <a:ext cx="9144000" cy="6844632"/>
          </a:xfrm>
          <a:prstGeom prst="rect">
            <a:avLst/>
          </a:prstGeom>
        </p:spPr>
      </p:pic>
      <p:pic>
        <p:nvPicPr>
          <p:cNvPr id="5" name="4 Imagen" descr="rtte.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99.jpg"/>
          <p:cNvPicPr>
            <a:picLocks noChangeAspect="1"/>
          </p:cNvPicPr>
          <p:nvPr/>
        </p:nvPicPr>
        <p:blipFill>
          <a:blip r:embed="rId2"/>
          <a:stretch>
            <a:fillRect/>
          </a:stretch>
        </p:blipFill>
        <p:spPr>
          <a:xfrm>
            <a:off x="0" y="3345"/>
            <a:ext cx="9144000" cy="6851309"/>
          </a:xfrm>
          <a:prstGeom prst="rect">
            <a:avLst/>
          </a:prstGeom>
        </p:spPr>
      </p:pic>
      <p:pic>
        <p:nvPicPr>
          <p:cNvPr id="5" name="4 Imagen" descr="e48dac6c.png"/>
          <p:cNvPicPr>
            <a:picLocks noChangeAspect="1"/>
          </p:cNvPicPr>
          <p:nvPr/>
        </p:nvPicPr>
        <p:blipFill>
          <a:blip r:embed="rId3"/>
          <a:stretch>
            <a:fillRect/>
          </a:stretch>
        </p:blipFill>
        <p:spPr>
          <a:xfrm>
            <a:off x="3000364" y="3286124"/>
            <a:ext cx="4143404" cy="3231855"/>
          </a:xfrm>
          <a:prstGeom prst="rect">
            <a:avLst/>
          </a:prstGeom>
        </p:spPr>
      </p:pic>
      <p:pic>
        <p:nvPicPr>
          <p:cNvPr id="38914" name="Picture 2" descr="Rendered Image"/>
          <p:cNvPicPr>
            <a:picLocks noChangeAspect="1" noChangeArrowheads="1"/>
          </p:cNvPicPr>
          <p:nvPr/>
        </p:nvPicPr>
        <p:blipFill>
          <a:blip r:embed="rId4">
            <a:lum bright="40000" contrast="40000"/>
          </a:blip>
          <a:srcRect/>
          <a:stretch>
            <a:fillRect/>
          </a:stretch>
        </p:blipFill>
        <p:spPr bwMode="auto">
          <a:xfrm rot="20553484">
            <a:off x="4096892" y="4314874"/>
            <a:ext cx="2324100" cy="14763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0" fill="hold"/>
                                        <p:tgtEl>
                                          <p:spTgt spid="4"/>
                                        </p:tgtEl>
                                        <p:attrNameLst>
                                          <p:attrName>ppt_w</p:attrName>
                                        </p:attrNameLst>
                                      </p:cBhvr>
                                      <p:tavLst>
                                        <p:tav tm="0">
                                          <p:val>
                                            <p:strVal val="4/3*#ppt_w"/>
                                          </p:val>
                                        </p:tav>
                                        <p:tav tm="100000">
                                          <p:val>
                                            <p:strVal val="#ppt_w"/>
                                          </p:val>
                                        </p:tav>
                                      </p:tavLst>
                                    </p:anim>
                                    <p:anim calcmode="lin" valueType="num">
                                      <p:cBhvr>
                                        <p:cTn id="8" dur="10000" fill="hold"/>
                                        <p:tgtEl>
                                          <p:spTgt spid="4"/>
                                        </p:tgtEl>
                                        <p:attrNameLst>
                                          <p:attrName>ppt_h</p:attrName>
                                        </p:attrNameLst>
                                      </p:cBhvr>
                                      <p:tavLst>
                                        <p:tav tm="0">
                                          <p:val>
                                            <p:strVal val="4/3*#ppt_h"/>
                                          </p:val>
                                        </p:tav>
                                        <p:tav tm="100000">
                                          <p:val>
                                            <p:strVal val="#ppt_h"/>
                                          </p:val>
                                        </p:tav>
                                      </p:tavLst>
                                    </p:anim>
                                  </p:childTnLst>
                                </p:cTn>
                              </p:par>
                              <p:par>
                                <p:cTn id="9" presetID="0" presetClass="path" presetSubtype="0" accel="50000" decel="50000" fill="hold" nodeType="withEffect">
                                  <p:stCondLst>
                                    <p:cond delay="0"/>
                                  </p:stCondLst>
                                  <p:childTnLst>
                                    <p:animMotion origin="layout" path="M 0.16701 -0.62524 C 0.0151 -0.70533 -0.13681 -0.78542 -0.17761 -0.77825 C -0.21823 -0.77107 -0.12882 -0.63149 -0.07708 -0.58241 C -0.02517 -0.53334 0.09722 -0.49051 0.1342 -0.4845 C 0.17135 -0.47825 0.14618 -0.56922 0.14583 -0.54584 C 0.14549 -0.52269 0.17205 -0.36737 0.13246 -0.34561 C 0.09288 -0.32385 -0.0349 -0.36806 -0.09097 -0.41575 C -0.14705 -0.4632 -0.20642 -0.65186 -0.20347 -0.63102 C -0.20052 -0.61019 -0.12899 -0.34815 -0.07309 -0.29075 C -0.01719 -0.23357 0.13507 -0.32292 0.13264 -0.28658 C 0.13021 -0.25047 -0.02552 -0.06297 -0.08785 -0.07269 C -0.15035 -0.08264 -0.21649 -0.3507 -0.24201 -0.34561 C -0.26754 -0.34098 -0.28316 -0.10371 -0.24045 -0.04399 C -0.19792 0.01597 -0.02674 0.00578 0.01337 0.01319 C 0.05347 0.02037 0.02674 0.01018 1.11111E-6 4.81481E-6 " pathEditMode="relative" rAng="1032919" ptsTypes="aaaaaaaaaaaaaaA">
                                      <p:cBhvr>
                                        <p:cTn id="10" dur="15000" fill="hold"/>
                                        <p:tgtEl>
                                          <p:spTgt spid="5"/>
                                        </p:tgtEl>
                                        <p:attrNameLst>
                                          <p:attrName>ppt_x</p:attrName>
                                          <p:attrName>ppt_y</p:attrName>
                                        </p:attrNameLst>
                                      </p:cBhvr>
                                      <p:rCtr x="-242" y="278"/>
                                    </p:animMotion>
                                  </p:childTnLst>
                                </p:cTn>
                              </p:par>
                              <p:par>
                                <p:cTn id="11" presetID="0" presetClass="path" presetSubtype="0" accel="50000" decel="50000" fill="hold" nodeType="withEffect">
                                  <p:stCondLst>
                                    <p:cond delay="0"/>
                                  </p:stCondLst>
                                  <p:childTnLst>
                                    <p:animMotion origin="layout" path="M -0.09983 -0.70162 C -0.03368 -0.61898 0.03264 -0.53611 0.07101 -0.51574 C 0.10955 -0.49537 0.1566 -0.58657 0.13177 -0.57893 C 0.1066 -0.57129 -0.04375 -0.47129 -0.07882 -0.47013 C -0.11389 -0.46898 -0.10555 -0.60439 -0.07882 -0.57175 C -0.05208 -0.53912 0.06632 -0.33148 0.08177 -0.27361 C 0.09722 -0.21574 0.03889 -0.24212 0.01337 -0.22453 C -0.01215 -0.20694 -0.0783 -0.18402 -0.07083 -0.16828 C -0.06337 -0.15254 0.04635 -0.15763 0.05816 -0.12962 C 0.06979 -0.10162 0.00903 -0.02152 0.00017 -2.59259E-6 " pathEditMode="relative" ptsTypes="aaaaaaaaaA">
                                      <p:cBhvr>
                                        <p:cTn id="12" dur="15000" fill="hold"/>
                                        <p:tgtEl>
                                          <p:spTgt spid="3891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CISN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CISNE--</Template>
  <TotalTime>0</TotalTime>
  <Words>483</Words>
  <Application>Microsoft Office PowerPoint</Application>
  <PresentationFormat>Presentación en pantalla (4:3)</PresentationFormat>
  <Paragraphs>30</Paragraphs>
  <Slides>52</Slides>
  <Notes>2</Notes>
  <HiddenSlides>0</HiddenSlides>
  <MMClips>1</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--EL CISNE--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2014-03-18T23:50:07Z</dcterms:created>
  <dcterms:modified xsi:type="dcterms:W3CDTF">2014-03-18T23:51:33Z</dcterms:modified>
</cp:coreProperties>
</file>