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8"/>
  </p:notesMasterIdLst>
  <p:sldIdLst>
    <p:sldId id="309" r:id="rId3"/>
    <p:sldId id="274" r:id="rId4"/>
    <p:sldId id="301" r:id="rId5"/>
    <p:sldId id="285" r:id="rId6"/>
    <p:sldId id="286" r:id="rId7"/>
    <p:sldId id="279" r:id="rId8"/>
    <p:sldId id="260" r:id="rId9"/>
    <p:sldId id="284" r:id="rId10"/>
    <p:sldId id="256" r:id="rId11"/>
    <p:sldId id="281" r:id="rId12"/>
    <p:sldId id="282" r:id="rId13"/>
    <p:sldId id="280" r:id="rId14"/>
    <p:sldId id="277" r:id="rId15"/>
    <p:sldId id="283" r:id="rId16"/>
    <p:sldId id="276" r:id="rId17"/>
    <p:sldId id="273" r:id="rId18"/>
    <p:sldId id="278" r:id="rId19"/>
    <p:sldId id="275" r:id="rId20"/>
    <p:sldId id="272" r:id="rId21"/>
    <p:sldId id="271" r:id="rId22"/>
    <p:sldId id="268" r:id="rId23"/>
    <p:sldId id="266" r:id="rId24"/>
    <p:sldId id="262" r:id="rId25"/>
    <p:sldId id="267" r:id="rId26"/>
    <p:sldId id="265" r:id="rId27"/>
    <p:sldId id="264" r:id="rId28"/>
    <p:sldId id="261" r:id="rId29"/>
    <p:sldId id="263" r:id="rId30"/>
    <p:sldId id="299" r:id="rId31"/>
    <p:sldId id="298" r:id="rId32"/>
    <p:sldId id="297" r:id="rId33"/>
    <p:sldId id="296" r:id="rId34"/>
    <p:sldId id="293" r:id="rId35"/>
    <p:sldId id="291" r:id="rId36"/>
    <p:sldId id="292" r:id="rId37"/>
    <p:sldId id="289" r:id="rId38"/>
    <p:sldId id="306" r:id="rId39"/>
    <p:sldId id="288" r:id="rId40"/>
    <p:sldId id="305" r:id="rId41"/>
    <p:sldId id="307" r:id="rId42"/>
    <p:sldId id="303" r:id="rId43"/>
    <p:sldId id="269" r:id="rId44"/>
    <p:sldId id="311" r:id="rId45"/>
    <p:sldId id="304" r:id="rId46"/>
    <p:sldId id="312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u0XGA/67s4xNZZXm6ywzQ" hashData="qnzg07Lji6UWdUMDyF9aoKD80O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20B"/>
    <a:srgbClr val="A36E43"/>
    <a:srgbClr val="663300"/>
    <a:srgbClr val="7A5128"/>
    <a:srgbClr val="DFA973"/>
    <a:srgbClr val="5C2C04"/>
    <a:srgbClr val="E9C49F"/>
    <a:srgbClr val="2E1700"/>
    <a:srgbClr val="004F8A"/>
    <a:srgbClr val="005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94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7904C-27EF-47A5-9388-899D3DD550D1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A4FFF0-5248-4BC3-96AF-3B7119E827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4FFF0-5248-4BC3-96AF-3B7119E827DF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825B3-C949-4505-8B8C-1EB941B7F4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A9B55-5AD8-4A4B-9A9D-EABF6A0CA704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18613-4842-4DE2-BC60-9B52B45027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75EE00-3F5C-4723-B9A5-50529D6F3C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30" y="0"/>
            <a:ext cx="9144000" cy="6858000"/>
          </a:xfrm>
          <a:gradFill flip="none" rotWithShape="1">
            <a:gsLst>
              <a:gs pos="0">
                <a:srgbClr val="2E1700"/>
              </a:gs>
              <a:gs pos="50000">
                <a:srgbClr val="7A5128">
                  <a:shade val="67500"/>
                  <a:satMod val="115000"/>
                </a:srgbClr>
              </a:gs>
              <a:gs pos="100000">
                <a:srgbClr val="7A512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-574232-2yThNEbiBN-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</p:spPr>
      </p:pic>
      <p:sp>
        <p:nvSpPr>
          <p:cNvPr id="5" name="4 Luna"/>
          <p:cNvSpPr/>
          <p:nvPr/>
        </p:nvSpPr>
        <p:spPr>
          <a:xfrm rot="2049926">
            <a:off x="3874511" y="-97586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91896" flipH="1">
            <a:off x="2251577" y="33704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382943" y="740863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49926">
            <a:off x="3738288" y="519871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91896" flipH="1">
            <a:off x="2432158" y="1444620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9926">
            <a:off x="4035147" y="1437818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3891804" y="2326058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907147" y="2337330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132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2714612" y="357166"/>
            <a:ext cx="1229405" cy="661988"/>
          </a:xfrm>
          <a:prstGeom prst="rect">
            <a:avLst/>
          </a:prstGeom>
          <a:noFill/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4286248" y="285728"/>
            <a:ext cx="4238623" cy="687104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5643570" y="1142984"/>
            <a:ext cx="1514472" cy="571640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4357686" y="2071678"/>
            <a:ext cx="4043357" cy="630031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7059775" y="6215082"/>
            <a:ext cx="2084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8" name="3 Marcador de contenido" descr="P-574232-2yThNEbiBN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22000">
    <p:sndAc>
      <p:stSnd loop="1">
        <p:snd r:embed="rId2" name="Julio Iglesias   Caballo Viej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4970725">
            <a:off x="-260424" y="1984721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010155">
            <a:off x="571456" y="2928950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051129">
            <a:off x="1478583" y="3756857"/>
            <a:ext cx="4890000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4393433" y="1821641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3607615" y="2821749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2821797" y="3750443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8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r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83E2C">
                  <a:shade val="30000"/>
                  <a:satMod val="115000"/>
                </a:srgbClr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rgbClr val="2E17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rgbClr val="2E17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5400000">
            <a:off x="4179107" y="-3250437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solidFill>
            <a:srgbClr val="2E17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5400000">
            <a:off x="4179107" y="-225030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571868" y="0"/>
            <a:ext cx="785786" cy="6858000"/>
          </a:xfrm>
          <a:prstGeom prst="rect">
            <a:avLst/>
          </a:prstGeom>
          <a:solidFill>
            <a:srgbClr val="2E17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5400000">
            <a:off x="4179107" y="-117873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solidFill>
            <a:srgbClr val="2E17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5400000">
            <a:off x="4179107" y="-10716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000760" y="0"/>
            <a:ext cx="785786" cy="6858000"/>
          </a:xfrm>
          <a:prstGeom prst="rect">
            <a:avLst/>
          </a:prstGeom>
          <a:solidFill>
            <a:srgbClr val="2E17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5400000">
            <a:off x="4179107" y="96440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rgbClr val="2E17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5400000">
            <a:off x="4214822" y="1928822"/>
            <a:ext cx="71435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2E17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00108"/>
            <a:ext cx="1857356" cy="4643470"/>
          </a:xfrm>
          <a:prstGeom prst="moon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894733">
                  <a:shade val="67500"/>
                  <a:satMod val="115000"/>
                </a:srgbClr>
              </a:gs>
              <a:gs pos="100000">
                <a:srgbClr val="894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00100" y="1000108"/>
            <a:ext cx="1857356" cy="4643470"/>
          </a:xfrm>
          <a:prstGeom prst="moon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894733">
                  <a:shade val="67500"/>
                  <a:satMod val="115000"/>
                </a:srgbClr>
              </a:gs>
              <a:gs pos="100000">
                <a:srgbClr val="894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702" y="1000108"/>
            <a:ext cx="1857356" cy="4643470"/>
          </a:xfrm>
          <a:prstGeom prst="moon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894733">
                  <a:shade val="67500"/>
                  <a:satMod val="115000"/>
                </a:srgbClr>
              </a:gs>
              <a:gs pos="100000">
                <a:srgbClr val="894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071802" y="1000108"/>
            <a:ext cx="1857356" cy="4643470"/>
          </a:xfrm>
          <a:prstGeom prst="moon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894733">
                  <a:shade val="67500"/>
                  <a:satMod val="115000"/>
                </a:srgbClr>
              </a:gs>
              <a:gs pos="100000">
                <a:srgbClr val="894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42" y="1000108"/>
            <a:ext cx="1857356" cy="4643470"/>
          </a:xfrm>
          <a:prstGeom prst="moon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894733">
                  <a:shade val="67500"/>
                  <a:satMod val="115000"/>
                </a:srgbClr>
              </a:gs>
              <a:gs pos="100000">
                <a:srgbClr val="894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214942" y="1000108"/>
            <a:ext cx="1857356" cy="4643470"/>
          </a:xfrm>
          <a:prstGeom prst="moon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894733">
                  <a:shade val="67500"/>
                  <a:satMod val="115000"/>
                </a:srgbClr>
              </a:gs>
              <a:gs pos="100000">
                <a:srgbClr val="894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286544" y="1000108"/>
            <a:ext cx="1857356" cy="4643470"/>
          </a:xfrm>
          <a:prstGeom prst="moon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894733">
                  <a:shade val="67500"/>
                  <a:satMod val="115000"/>
                </a:srgbClr>
              </a:gs>
              <a:gs pos="100000">
                <a:srgbClr val="894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86644" y="1000108"/>
            <a:ext cx="1857356" cy="4643470"/>
          </a:xfrm>
          <a:prstGeom prst="moon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894733">
                  <a:shade val="67500"/>
                  <a:satMod val="115000"/>
                </a:srgbClr>
              </a:gs>
              <a:gs pos="100000">
                <a:srgbClr val="894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82400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loshadi-beg-svobo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357158" y="357166"/>
            <a:ext cx="8429684" cy="6143668"/>
          </a:xfrm>
          <a:prstGeom prst="halfFrame">
            <a:avLst>
              <a:gd name="adj1" fmla="val 10147"/>
              <a:gd name="adj2" fmla="val 1545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357158" y="357166"/>
            <a:ext cx="8429684" cy="6143668"/>
          </a:xfrm>
          <a:prstGeom prst="halfFrame">
            <a:avLst>
              <a:gd name="adj1" fmla="val 11342"/>
              <a:gd name="adj2" fmla="val 1386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1928794" y="1428736"/>
            <a:ext cx="5500726" cy="4071966"/>
          </a:xfrm>
          <a:prstGeom prst="halfFrame">
            <a:avLst>
              <a:gd name="adj1" fmla="val 12547"/>
              <a:gd name="adj2" fmla="val 16597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857356" y="1428736"/>
            <a:ext cx="5500726" cy="4000528"/>
          </a:xfrm>
          <a:prstGeom prst="halfFrame">
            <a:avLst>
              <a:gd name="adj1" fmla="val 12252"/>
              <a:gd name="adj2" fmla="val 157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3143240" y="2285992"/>
            <a:ext cx="3000396" cy="2214578"/>
          </a:xfrm>
          <a:prstGeom prst="halfFrame">
            <a:avLst>
              <a:gd name="adj1" fmla="val 14320"/>
              <a:gd name="adj2" fmla="val 2132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143240" y="2285992"/>
            <a:ext cx="3000396" cy="2214578"/>
          </a:xfrm>
          <a:prstGeom prst="halfFrame">
            <a:avLst>
              <a:gd name="adj1" fmla="val 15259"/>
              <a:gd name="adj2" fmla="val 2052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xit" presetSubtype="28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E1700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erv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u98gJ1j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970725">
            <a:off x="-260424" y="1984721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010155">
            <a:off x="571456" y="2928950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051129">
            <a:off x="1478583" y="3756857"/>
            <a:ext cx="4890000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93433" y="1821641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607615" y="2821749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2821797" y="3750443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82400"/>
              </a:gs>
              <a:gs pos="50000">
                <a:srgbClr val="DFA973">
                  <a:shade val="67500"/>
                  <a:satMod val="115000"/>
                </a:srgbClr>
              </a:gs>
              <a:gs pos="100000">
                <a:srgbClr val="DFA97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79107" y="-3250437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179107" y="-2250305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68" y="0"/>
            <a:ext cx="785786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4179107" y="-1178735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4179107" y="-107165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60" y="0"/>
            <a:ext cx="785786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179107" y="964405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214822" y="1928822"/>
            <a:ext cx="71435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3_8695413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357158" y="357166"/>
            <a:ext cx="8429684" cy="6143668"/>
          </a:xfrm>
          <a:prstGeom prst="halfFrame">
            <a:avLst>
              <a:gd name="adj1" fmla="val 10147"/>
              <a:gd name="adj2" fmla="val 1545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357158" y="357166"/>
            <a:ext cx="8429684" cy="6143668"/>
          </a:xfrm>
          <a:prstGeom prst="halfFrame">
            <a:avLst>
              <a:gd name="adj1" fmla="val 11342"/>
              <a:gd name="adj2" fmla="val 1386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928794" y="1428736"/>
            <a:ext cx="5500726" cy="4071966"/>
          </a:xfrm>
          <a:prstGeom prst="halfFrame">
            <a:avLst>
              <a:gd name="adj1" fmla="val 12547"/>
              <a:gd name="adj2" fmla="val 16597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1857356" y="1428736"/>
            <a:ext cx="5500726" cy="4000528"/>
          </a:xfrm>
          <a:prstGeom prst="halfFrame">
            <a:avLst>
              <a:gd name="adj1" fmla="val 12252"/>
              <a:gd name="adj2" fmla="val 157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3143240" y="2285992"/>
            <a:ext cx="3000396" cy="2214578"/>
          </a:xfrm>
          <a:prstGeom prst="halfFrame">
            <a:avLst>
              <a:gd name="adj1" fmla="val 14320"/>
              <a:gd name="adj2" fmla="val 2132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0800000">
            <a:off x="3143240" y="2285992"/>
            <a:ext cx="3000396" cy="2214578"/>
          </a:xfrm>
          <a:prstGeom prst="halfFrame">
            <a:avLst>
              <a:gd name="adj1" fmla="val 15259"/>
              <a:gd name="adj2" fmla="val 2052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28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00108"/>
            <a:ext cx="1857356" cy="4643470"/>
          </a:xfrm>
          <a:prstGeom prst="moon">
            <a:avLst/>
          </a:prstGeom>
          <a:gradFill flip="none" rotWithShape="1">
            <a:gsLst>
              <a:gs pos="6700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00100" y="1000108"/>
            <a:ext cx="1857356" cy="4643470"/>
          </a:xfrm>
          <a:prstGeom prst="moon">
            <a:avLst/>
          </a:prstGeom>
          <a:gradFill flip="none" rotWithShape="1">
            <a:gsLst>
              <a:gs pos="6700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702" y="1000108"/>
            <a:ext cx="1857356" cy="4643470"/>
          </a:xfrm>
          <a:prstGeom prst="moon">
            <a:avLst/>
          </a:prstGeom>
          <a:gradFill flip="none" rotWithShape="1">
            <a:gsLst>
              <a:gs pos="6700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071802" y="1000108"/>
            <a:ext cx="1857356" cy="4643470"/>
          </a:xfrm>
          <a:prstGeom prst="moon">
            <a:avLst/>
          </a:prstGeom>
          <a:gradFill flip="none" rotWithShape="1">
            <a:gsLst>
              <a:gs pos="6700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42" y="1071546"/>
            <a:ext cx="1857356" cy="4643470"/>
          </a:xfrm>
          <a:prstGeom prst="moon">
            <a:avLst/>
          </a:prstGeom>
          <a:gradFill flip="none" rotWithShape="1">
            <a:gsLst>
              <a:gs pos="6700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214942" y="1071546"/>
            <a:ext cx="1857356" cy="4643470"/>
          </a:xfrm>
          <a:prstGeom prst="moon">
            <a:avLst/>
          </a:prstGeom>
          <a:gradFill flip="none" rotWithShape="1">
            <a:gsLst>
              <a:gs pos="6700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286544" y="1071546"/>
            <a:ext cx="1857356" cy="4643470"/>
          </a:xfrm>
          <a:prstGeom prst="moon">
            <a:avLst/>
          </a:prstGeom>
          <a:gradFill flip="none" rotWithShape="1">
            <a:gsLst>
              <a:gs pos="6700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86644" y="1071546"/>
            <a:ext cx="1857356" cy="4643470"/>
          </a:xfrm>
          <a:prstGeom prst="moon">
            <a:avLst/>
          </a:prstGeom>
          <a:gradFill flip="none" rotWithShape="1">
            <a:gsLst>
              <a:gs pos="6700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_monte-500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970725">
            <a:off x="-260424" y="1984721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010155">
            <a:off x="571456" y="2928950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051129">
            <a:off x="1478583" y="3756857"/>
            <a:ext cx="4890000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93433" y="1821641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607615" y="2821749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2821797" y="3750443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1320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9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8C87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09098c7a064c7463124974a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rgbClr val="5C2C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79107" y="-3250437"/>
            <a:ext cx="785786" cy="9144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solidFill>
            <a:srgbClr val="5C2C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179107" y="-2250305"/>
            <a:ext cx="785786" cy="9144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68" y="0"/>
            <a:ext cx="785786" cy="6858000"/>
          </a:xfrm>
          <a:prstGeom prst="rect">
            <a:avLst/>
          </a:prstGeom>
          <a:solidFill>
            <a:srgbClr val="5C2C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4179107" y="-1178735"/>
            <a:ext cx="785786" cy="9144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solidFill>
            <a:srgbClr val="5C2C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4179107" y="-107165"/>
            <a:ext cx="785786" cy="9144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60" y="0"/>
            <a:ext cx="785786" cy="6858000"/>
          </a:xfrm>
          <a:prstGeom prst="rect">
            <a:avLst/>
          </a:prstGeom>
          <a:solidFill>
            <a:srgbClr val="5C2C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179107" y="964405"/>
            <a:ext cx="785786" cy="9144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rgbClr val="5C2C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214822" y="1928822"/>
            <a:ext cx="714356" cy="9144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5C2C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1320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0_1200_201003150930463243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357158" y="357166"/>
            <a:ext cx="8429684" cy="6143668"/>
          </a:xfrm>
          <a:prstGeom prst="halfFrame">
            <a:avLst>
              <a:gd name="adj1" fmla="val 10147"/>
              <a:gd name="adj2" fmla="val 15450"/>
            </a:avLst>
          </a:prstGeom>
          <a:gradFill flip="none" rotWithShape="1">
            <a:gsLst>
              <a:gs pos="16000">
                <a:srgbClr val="41320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357158" y="357166"/>
            <a:ext cx="8429684" cy="6143668"/>
          </a:xfrm>
          <a:prstGeom prst="halfFrame">
            <a:avLst>
              <a:gd name="adj1" fmla="val 11342"/>
              <a:gd name="adj2" fmla="val 13865"/>
            </a:avLst>
          </a:prstGeom>
          <a:gradFill flip="none" rotWithShape="1">
            <a:gsLst>
              <a:gs pos="16000">
                <a:srgbClr val="41320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928794" y="1428736"/>
            <a:ext cx="5500726" cy="4071966"/>
          </a:xfrm>
          <a:prstGeom prst="halfFrame">
            <a:avLst>
              <a:gd name="adj1" fmla="val 12547"/>
              <a:gd name="adj2" fmla="val 16597"/>
            </a:avLst>
          </a:prstGeom>
          <a:gradFill flip="none" rotWithShape="1">
            <a:gsLst>
              <a:gs pos="16000">
                <a:srgbClr val="41320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1857356" y="1428736"/>
            <a:ext cx="5500726" cy="4000528"/>
          </a:xfrm>
          <a:prstGeom prst="halfFrame">
            <a:avLst>
              <a:gd name="adj1" fmla="val 12252"/>
              <a:gd name="adj2" fmla="val 15711"/>
            </a:avLst>
          </a:prstGeom>
          <a:gradFill flip="none" rotWithShape="1">
            <a:gsLst>
              <a:gs pos="16000">
                <a:srgbClr val="41320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3143240" y="2285992"/>
            <a:ext cx="3000396" cy="2214578"/>
          </a:xfrm>
          <a:prstGeom prst="halfFrame">
            <a:avLst>
              <a:gd name="adj1" fmla="val 14320"/>
              <a:gd name="adj2" fmla="val 21325"/>
            </a:avLst>
          </a:prstGeom>
          <a:gradFill flip="none" rotWithShape="1">
            <a:gsLst>
              <a:gs pos="16000">
                <a:srgbClr val="41320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0800000">
            <a:off x="3143240" y="2285992"/>
            <a:ext cx="3000396" cy="2214578"/>
          </a:xfrm>
          <a:prstGeom prst="halfFrame">
            <a:avLst>
              <a:gd name="adj1" fmla="val 15259"/>
              <a:gd name="adj2" fmla="val 20523"/>
            </a:avLst>
          </a:prstGeom>
          <a:gradFill flip="none" rotWithShape="1">
            <a:gsLst>
              <a:gs pos="16000">
                <a:srgbClr val="41320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xit" presetSubtype="28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8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77000">
                <a:srgbClr val="7A5128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77000">
                <a:srgbClr val="7A5128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77000">
                <a:srgbClr val="7A5128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77000">
                <a:srgbClr val="7A5128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77000">
                <a:srgbClr val="7A5128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77000">
                <a:srgbClr val="7A5128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77000">
                <a:srgbClr val="7A5128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77000">
                <a:srgbClr val="7A5128"/>
              </a:gs>
              <a:gs pos="50000">
                <a:srgbClr val="E8C878">
                  <a:shade val="67500"/>
                  <a:satMod val="115000"/>
                </a:srgbClr>
              </a:gs>
              <a:gs pos="100000">
                <a:srgbClr val="E8C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817973_large_1321742876_ronceval_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970725">
            <a:off x="-260424" y="1984721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010155">
            <a:off x="571456" y="2928950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051129">
            <a:off x="1478583" y="3756857"/>
            <a:ext cx="4890000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93433" y="1821641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607615" y="2821749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2821797" y="3750443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70371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1000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1000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1000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1000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1000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1000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E1700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es-Caballo-6979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rgbClr val="DFA97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rgbClr val="DFA97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79107" y="-3250437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solidFill>
            <a:srgbClr val="DFA97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179107" y="-225030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68" y="0"/>
            <a:ext cx="785786" cy="6858000"/>
          </a:xfrm>
          <a:prstGeom prst="rect">
            <a:avLst/>
          </a:prstGeom>
          <a:solidFill>
            <a:srgbClr val="DFA97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4179107" y="-117873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solidFill>
            <a:srgbClr val="DFA97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4179107" y="-10716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60" y="0"/>
            <a:ext cx="785786" cy="6858000"/>
          </a:xfrm>
          <a:prstGeom prst="rect">
            <a:avLst/>
          </a:prstGeom>
          <a:solidFill>
            <a:srgbClr val="DFA97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179107" y="96440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rgbClr val="DFA97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214822" y="1928822"/>
            <a:ext cx="71435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DFA97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357158" y="357166"/>
            <a:ext cx="8429684" cy="6143668"/>
          </a:xfrm>
          <a:prstGeom prst="halfFrame">
            <a:avLst>
              <a:gd name="adj1" fmla="val 10147"/>
              <a:gd name="adj2" fmla="val 15450"/>
            </a:avLst>
          </a:prstGeom>
          <a:gradFill flip="none" rotWithShape="1">
            <a:gsLst>
              <a:gs pos="21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357158" y="357166"/>
            <a:ext cx="8429684" cy="6143668"/>
          </a:xfrm>
          <a:prstGeom prst="halfFrame">
            <a:avLst>
              <a:gd name="adj1" fmla="val 11342"/>
              <a:gd name="adj2" fmla="val 13865"/>
            </a:avLst>
          </a:prstGeom>
          <a:gradFill flip="none" rotWithShape="1">
            <a:gsLst>
              <a:gs pos="21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928794" y="1428736"/>
            <a:ext cx="5500726" cy="4071966"/>
          </a:xfrm>
          <a:prstGeom prst="halfFrame">
            <a:avLst>
              <a:gd name="adj1" fmla="val 12547"/>
              <a:gd name="adj2" fmla="val 16597"/>
            </a:avLst>
          </a:prstGeom>
          <a:gradFill flip="none" rotWithShape="1">
            <a:gsLst>
              <a:gs pos="21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1857356" y="1428736"/>
            <a:ext cx="5500726" cy="4000528"/>
          </a:xfrm>
          <a:prstGeom prst="halfFrame">
            <a:avLst>
              <a:gd name="adj1" fmla="val 12252"/>
              <a:gd name="adj2" fmla="val 15711"/>
            </a:avLst>
          </a:prstGeom>
          <a:gradFill flip="none" rotWithShape="1">
            <a:gsLst>
              <a:gs pos="21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3143240" y="2285992"/>
            <a:ext cx="3000396" cy="2214578"/>
          </a:xfrm>
          <a:prstGeom prst="halfFrame">
            <a:avLst>
              <a:gd name="adj1" fmla="val 14320"/>
              <a:gd name="adj2" fmla="val 21325"/>
            </a:avLst>
          </a:prstGeom>
          <a:gradFill flip="none" rotWithShape="1">
            <a:gsLst>
              <a:gs pos="21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0800000">
            <a:off x="3143240" y="2285992"/>
            <a:ext cx="3000396" cy="2214578"/>
          </a:xfrm>
          <a:prstGeom prst="halfFrame">
            <a:avLst>
              <a:gd name="adj1" fmla="val 15259"/>
              <a:gd name="adj2" fmla="val 20523"/>
            </a:avLst>
          </a:prstGeom>
          <a:gradFill flip="none" rotWithShape="1">
            <a:gsLst>
              <a:gs pos="21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xit" presetSubtype="28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YFULL HOR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970725">
            <a:off x="-260424" y="1984721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663300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010155">
            <a:off x="571456" y="2928950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663300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051129">
            <a:off x="1478583" y="3756857"/>
            <a:ext cx="4890000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663300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93433" y="1821641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663300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607615" y="2821749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663300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2821797" y="3750443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663300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-blanco-y-negro_1366x768_2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5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5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5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5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5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53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A5128">
                  <a:shade val="30000"/>
                  <a:satMod val="115000"/>
                </a:srgbClr>
              </a:gs>
              <a:gs pos="50000">
                <a:srgbClr val="7A5128">
                  <a:shade val="67500"/>
                  <a:satMod val="115000"/>
                </a:srgbClr>
              </a:gs>
              <a:gs pos="100000">
                <a:srgbClr val="7A512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-de-silla-americ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79107" y="-3250437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179107" y="-225030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68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4179107" y="-117873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4179107" y="-10716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60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179107" y="964405"/>
            <a:ext cx="78578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214822" y="1928822"/>
            <a:ext cx="714356" cy="9144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rniy-kon-so-svetloy-grivoy-i-hvost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357158" y="357166"/>
            <a:ext cx="8429684" cy="6143668"/>
          </a:xfrm>
          <a:prstGeom prst="halfFrame">
            <a:avLst>
              <a:gd name="adj1" fmla="val 10147"/>
              <a:gd name="adj2" fmla="val 15450"/>
            </a:avLst>
          </a:prstGeom>
          <a:gradFill flip="none" rotWithShape="1">
            <a:gsLst>
              <a:gs pos="21000">
                <a:srgbClr val="DFA97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357158" y="357166"/>
            <a:ext cx="8429684" cy="6143668"/>
          </a:xfrm>
          <a:prstGeom prst="halfFrame">
            <a:avLst>
              <a:gd name="adj1" fmla="val 11342"/>
              <a:gd name="adj2" fmla="val 13865"/>
            </a:avLst>
          </a:prstGeom>
          <a:gradFill flip="none" rotWithShape="1">
            <a:gsLst>
              <a:gs pos="21000">
                <a:srgbClr val="DFA97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928794" y="1428736"/>
            <a:ext cx="5500726" cy="4071966"/>
          </a:xfrm>
          <a:prstGeom prst="halfFrame">
            <a:avLst>
              <a:gd name="adj1" fmla="val 12547"/>
              <a:gd name="adj2" fmla="val 16597"/>
            </a:avLst>
          </a:prstGeom>
          <a:gradFill flip="none" rotWithShape="1">
            <a:gsLst>
              <a:gs pos="21000">
                <a:srgbClr val="DFA97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1857356" y="1428736"/>
            <a:ext cx="5500726" cy="4000528"/>
          </a:xfrm>
          <a:prstGeom prst="halfFrame">
            <a:avLst>
              <a:gd name="adj1" fmla="val 12252"/>
              <a:gd name="adj2" fmla="val 15711"/>
            </a:avLst>
          </a:prstGeom>
          <a:gradFill flip="none" rotWithShape="1">
            <a:gsLst>
              <a:gs pos="21000">
                <a:srgbClr val="DFA97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3143240" y="2285992"/>
            <a:ext cx="3000396" cy="2214578"/>
          </a:xfrm>
          <a:prstGeom prst="halfFrame">
            <a:avLst>
              <a:gd name="adj1" fmla="val 14320"/>
              <a:gd name="adj2" fmla="val 21325"/>
            </a:avLst>
          </a:prstGeom>
          <a:gradFill flip="none" rotWithShape="1">
            <a:gsLst>
              <a:gs pos="21000">
                <a:srgbClr val="DFA97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0800000">
            <a:off x="3143240" y="2285992"/>
            <a:ext cx="3000396" cy="2214578"/>
          </a:xfrm>
          <a:prstGeom prst="halfFrame">
            <a:avLst>
              <a:gd name="adj1" fmla="val 15259"/>
              <a:gd name="adj2" fmla="val 20523"/>
            </a:avLst>
          </a:prstGeom>
          <a:gradFill flip="none" rotWithShape="1">
            <a:gsLst>
              <a:gs pos="21000">
                <a:srgbClr val="DFA97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xit" presetSubtype="28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2C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valo-avelin-trot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10000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10000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10000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10000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rgbClr val="41320B"/>
              </a:gs>
              <a:gs pos="50000">
                <a:srgbClr val="E9C49F">
                  <a:shade val="67500"/>
                  <a:satMod val="115000"/>
                </a:srgbClr>
              </a:gs>
              <a:gs pos="100000">
                <a:srgbClr val="E9C49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10-net_caballos-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970725">
            <a:off x="-260424" y="1984721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6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010155">
            <a:off x="571456" y="2928950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6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051129">
            <a:off x="1478583" y="3756857"/>
            <a:ext cx="4890000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6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93433" y="1821641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6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607615" y="2821749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6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2821797" y="3750443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6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caballo-puesta-al-s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76000">
                <a:srgbClr val="6633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76000">
                <a:srgbClr val="6633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76000">
                <a:srgbClr val="6633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76000">
                <a:srgbClr val="6633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76000">
                <a:srgbClr val="6633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76000">
                <a:srgbClr val="6633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gy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79107" y="-3250437"/>
            <a:ext cx="785786" cy="9144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179107" y="-2250305"/>
            <a:ext cx="785786" cy="9144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68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4179107" y="-1178735"/>
            <a:ext cx="785786" cy="9144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4179107" y="-107165"/>
            <a:ext cx="785786" cy="9144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60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179107" y="964405"/>
            <a:ext cx="785786" cy="9144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214822" y="1928822"/>
            <a:ext cx="714356" cy="9144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ypsy_vanner_horse_f2-1509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357158" y="357166"/>
            <a:ext cx="8429684" cy="6143668"/>
          </a:xfrm>
          <a:prstGeom prst="halfFrame">
            <a:avLst>
              <a:gd name="adj1" fmla="val 10147"/>
              <a:gd name="adj2" fmla="val 15450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357158" y="357166"/>
            <a:ext cx="8429684" cy="6143668"/>
          </a:xfrm>
          <a:prstGeom prst="halfFrame">
            <a:avLst>
              <a:gd name="adj1" fmla="val 11342"/>
              <a:gd name="adj2" fmla="val 13865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928794" y="1428736"/>
            <a:ext cx="5500726" cy="4071966"/>
          </a:xfrm>
          <a:prstGeom prst="halfFrame">
            <a:avLst>
              <a:gd name="adj1" fmla="val 12547"/>
              <a:gd name="adj2" fmla="val 16597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1857356" y="1428736"/>
            <a:ext cx="5500726" cy="4000528"/>
          </a:xfrm>
          <a:prstGeom prst="halfFrame">
            <a:avLst>
              <a:gd name="adj1" fmla="val 12252"/>
              <a:gd name="adj2" fmla="val 15711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3143240" y="2285992"/>
            <a:ext cx="3000396" cy="2214578"/>
          </a:xfrm>
          <a:prstGeom prst="halfFrame">
            <a:avLst>
              <a:gd name="adj1" fmla="val 14320"/>
              <a:gd name="adj2" fmla="val 21325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0800000">
            <a:off x="3143240" y="2285992"/>
            <a:ext cx="3000396" cy="2214578"/>
          </a:xfrm>
          <a:prstGeom prst="halfFrame">
            <a:avLst>
              <a:gd name="adj1" fmla="val 15259"/>
              <a:gd name="adj2" fmla="val 20523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xit" presetSubtype="28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C2C04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g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ses_1366x768_hd_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970725">
            <a:off x="-260424" y="1984721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E17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010155">
            <a:off x="571456" y="2928950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E17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051129">
            <a:off x="1478583" y="3756857"/>
            <a:ext cx="4890000" cy="121441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E17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93433" y="1821641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E17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607615" y="2821749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E17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2821797" y="3750443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E17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se-horses-23582505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1320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n-2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85728"/>
            <a:ext cx="785786" cy="6572272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79107" y="-3250437"/>
            <a:ext cx="785786" cy="9144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179107" y="-2250305"/>
            <a:ext cx="785786" cy="9144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68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4179107" y="-1178735"/>
            <a:ext cx="785786" cy="9144000"/>
          </a:xfrm>
          <a:prstGeom prst="rect">
            <a:avLst/>
          </a:prstGeom>
          <a:solidFill>
            <a:srgbClr val="7A512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4179107" y="-107165"/>
            <a:ext cx="785786" cy="9144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60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179107" y="964405"/>
            <a:ext cx="785786" cy="9144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214822" y="1928822"/>
            <a:ext cx="714356" cy="9144000"/>
          </a:xfrm>
          <a:prstGeom prst="rect">
            <a:avLst/>
          </a:prstGeom>
          <a:solidFill>
            <a:srgbClr val="41320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3300"/>
              </a:gs>
              <a:gs pos="50000">
                <a:srgbClr val="DFA973">
                  <a:shade val="67500"/>
                  <a:satMod val="115000"/>
                </a:srgbClr>
              </a:gs>
              <a:gs pos="100000">
                <a:srgbClr val="DFA97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ayrskaya horse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357158" y="357166"/>
            <a:ext cx="8429684" cy="6143668"/>
          </a:xfrm>
          <a:prstGeom prst="halfFrame">
            <a:avLst>
              <a:gd name="adj1" fmla="val 10147"/>
              <a:gd name="adj2" fmla="val 15450"/>
            </a:avLst>
          </a:prstGeom>
          <a:solidFill>
            <a:srgbClr val="41320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357158" y="357166"/>
            <a:ext cx="8429684" cy="6143668"/>
          </a:xfrm>
          <a:prstGeom prst="halfFrame">
            <a:avLst>
              <a:gd name="adj1" fmla="val 11342"/>
              <a:gd name="adj2" fmla="val 13865"/>
            </a:avLst>
          </a:prstGeom>
          <a:solidFill>
            <a:srgbClr val="41320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928794" y="1428736"/>
            <a:ext cx="5500726" cy="4071966"/>
          </a:xfrm>
          <a:prstGeom prst="halfFrame">
            <a:avLst>
              <a:gd name="adj1" fmla="val 12547"/>
              <a:gd name="adj2" fmla="val 16597"/>
            </a:avLst>
          </a:prstGeom>
          <a:solidFill>
            <a:srgbClr val="41320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1857356" y="1428736"/>
            <a:ext cx="5500726" cy="4000528"/>
          </a:xfrm>
          <a:prstGeom prst="halfFrame">
            <a:avLst>
              <a:gd name="adj1" fmla="val 12252"/>
              <a:gd name="adj2" fmla="val 15711"/>
            </a:avLst>
          </a:prstGeom>
          <a:solidFill>
            <a:srgbClr val="41320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3143240" y="2285992"/>
            <a:ext cx="3000396" cy="2214578"/>
          </a:xfrm>
          <a:prstGeom prst="halfFrame">
            <a:avLst>
              <a:gd name="adj1" fmla="val 14320"/>
              <a:gd name="adj2" fmla="val 21325"/>
            </a:avLst>
          </a:prstGeom>
          <a:solidFill>
            <a:srgbClr val="41320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0800000">
            <a:off x="3143240" y="2285992"/>
            <a:ext cx="3000396" cy="2214578"/>
          </a:xfrm>
          <a:prstGeom prst="halfFrame">
            <a:avLst>
              <a:gd name="adj1" fmla="val 15259"/>
              <a:gd name="adj2" fmla="val 20523"/>
            </a:avLst>
          </a:prstGeom>
          <a:solidFill>
            <a:srgbClr val="41320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xit" presetSubtype="28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ch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oyka_loshadey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970725">
            <a:off x="-260424" y="1984721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700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010155">
            <a:off x="571456" y="2928950"/>
            <a:ext cx="5072098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700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051129">
            <a:off x="1478583" y="3756857"/>
            <a:ext cx="4890000" cy="12144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700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93433" y="1821641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700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607615" y="2821749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700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2821797" y="3750443"/>
            <a:ext cx="4929198" cy="128591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700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2C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oroughbred-hd-beautiful-thoroughbred-horse-hd-wallpapers-free-download-hd-wallpapers-pictures.jpg"/>
          <p:cNvPicPr>
            <a:picLocks noChangeAspect="1"/>
          </p:cNvPicPr>
          <p:nvPr/>
        </p:nvPicPr>
        <p:blipFill>
          <a:blip r:embed="rId2"/>
          <a:srcRect b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FA973">
                  <a:shade val="67500"/>
                  <a:satMod val="115000"/>
                </a:srgbClr>
              </a:gs>
              <a:gs pos="100000">
                <a:srgbClr val="DFA97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Horse-best-computer-backgrounds-Desktop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85728"/>
            <a:ext cx="785786" cy="6572272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79107" y="-3250437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179107" y="-2250305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68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4179107" y="-1178735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4179107" y="-107165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60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179107" y="964405"/>
            <a:ext cx="78578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214822" y="1928822"/>
            <a:ext cx="714356" cy="9144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A36E4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9083701_zhivotnieloshadibelijmustang934402236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A5128">
                  <a:shade val="30000"/>
                  <a:satMod val="115000"/>
                </a:srgbClr>
              </a:gs>
              <a:gs pos="50000">
                <a:srgbClr val="7A5128">
                  <a:shade val="67500"/>
                  <a:satMod val="115000"/>
                </a:srgbClr>
              </a:gs>
              <a:gs pos="100000">
                <a:srgbClr val="7A5128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832-majestic-horse-1280x800-animal-wallpap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</p:spPr>
      </p:pic>
      <p:sp>
        <p:nvSpPr>
          <p:cNvPr id="5" name="4 Cheurón"/>
          <p:cNvSpPr/>
          <p:nvPr/>
        </p:nvSpPr>
        <p:spPr>
          <a:xfrm>
            <a:off x="0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14876" y="1000108"/>
            <a:ext cx="4429124" cy="4572032"/>
          </a:xfrm>
          <a:prstGeom prst="chevron">
            <a:avLst>
              <a:gd name="adj" fmla="val 80525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29388" y="1857364"/>
            <a:ext cx="2714612" cy="2928958"/>
          </a:xfrm>
          <a:prstGeom prst="chevron">
            <a:avLst>
              <a:gd name="adj" fmla="val 6920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893851" y="2643182"/>
            <a:ext cx="1250149" cy="1214446"/>
          </a:xfrm>
          <a:prstGeom prst="chevron">
            <a:avLst>
              <a:gd name="adj" fmla="val 59220"/>
            </a:avLst>
          </a:prstGeom>
          <a:gradFill flip="none" rotWithShape="1">
            <a:gsLst>
              <a:gs pos="45000">
                <a:srgbClr val="2E17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named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49926">
            <a:off x="3899052" y="-352469"/>
            <a:ext cx="3357158" cy="5719571"/>
          </a:xfrm>
          <a:prstGeom prst="moon">
            <a:avLst>
              <a:gd name="adj" fmla="val 37203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91896" flipH="1">
            <a:off x="2276118" y="-221179"/>
            <a:ext cx="3225559" cy="570387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91896" flipH="1">
            <a:off x="2407484" y="485980"/>
            <a:ext cx="3248545" cy="4926372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49926">
            <a:off x="3762829" y="264988"/>
            <a:ext cx="3409342" cy="5017232"/>
          </a:xfrm>
          <a:prstGeom prst="moon">
            <a:avLst>
              <a:gd name="adj" fmla="val 3739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91896" flipH="1">
            <a:off x="2456699" y="1189737"/>
            <a:ext cx="3221554" cy="4344070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9926">
            <a:off x="4059688" y="1182935"/>
            <a:ext cx="2950736" cy="4301171"/>
          </a:xfrm>
          <a:prstGeom prst="moon">
            <a:avLst>
              <a:gd name="adj" fmla="val 35274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9926">
            <a:off x="3916345" y="2071175"/>
            <a:ext cx="2826068" cy="3367356"/>
          </a:xfrm>
          <a:prstGeom prst="moon">
            <a:avLst>
              <a:gd name="adj" fmla="val 34936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491896" flipH="1">
            <a:off x="2931688" y="2082447"/>
            <a:ext cx="2512138" cy="3450524"/>
          </a:xfrm>
          <a:prstGeom prst="moon">
            <a:avLst>
              <a:gd name="adj" fmla="val 40461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-30000" contrast="30000"/>
          </a:blip>
          <a:srcRect/>
          <a:stretch>
            <a:fillRect/>
          </a:stretch>
        </p:blipFill>
        <p:spPr bwMode="auto">
          <a:xfrm rot="20162727">
            <a:off x="1285852" y="4643446"/>
            <a:ext cx="2324100" cy="1476375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41320B"/>
              </a:gs>
              <a:gs pos="50000">
                <a:srgbClr val="A36E43">
                  <a:shade val="67500"/>
                  <a:satMod val="115000"/>
                </a:srgbClr>
              </a:gs>
              <a:gs pos="100000">
                <a:srgbClr val="A36E4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sndAc>
      <p:stSnd loop="1">
        <p:snd r:embed="rId2" name="sonido de cabal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LA BELLEZA DEL CABALL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--LA BELLEZA DEL CABALLO--</Template>
  <TotalTime>0</TotalTime>
  <Words>47</Words>
  <Application>Microsoft Office PowerPoint</Application>
  <PresentationFormat>Presentación en pantalla (4:3)</PresentationFormat>
  <Paragraphs>17</Paragraphs>
  <Slides>45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--LA BELLEZA DEL CABALLO--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2014-07-17T16:48:35Z</dcterms:created>
  <dcterms:modified xsi:type="dcterms:W3CDTF">2014-07-17T16:53:30Z</dcterms:modified>
</cp:coreProperties>
</file>