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Default Extension="bin" ContentType="application/vnd.ms-office.activeX"/>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activeX/activeX1.xml" ContentType="application/vnd.ms-office.activeX+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Default Extension="vml" ContentType="application/vnd.openxmlformats-officedocument.vmlDrawing"/>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97" r:id="rId3"/>
    <p:sldId id="280" r:id="rId4"/>
    <p:sldId id="279" r:id="rId5"/>
    <p:sldId id="278" r:id="rId6"/>
    <p:sldId id="281" r:id="rId7"/>
    <p:sldId id="285" r:id="rId8"/>
    <p:sldId id="302" r:id="rId9"/>
    <p:sldId id="299" r:id="rId10"/>
    <p:sldId id="325" r:id="rId11"/>
    <p:sldId id="326" r:id="rId12"/>
    <p:sldId id="327" r:id="rId13"/>
    <p:sldId id="331" r:id="rId14"/>
    <p:sldId id="257" r:id="rId15"/>
    <p:sldId id="256" r:id="rId16"/>
    <p:sldId id="274" r:id="rId17"/>
    <p:sldId id="334" r:id="rId18"/>
    <p:sldId id="276" r:id="rId19"/>
    <p:sldId id="277" r:id="rId20"/>
    <p:sldId id="307" r:id="rId21"/>
    <p:sldId id="275" r:id="rId22"/>
    <p:sldId id="273" r:id="rId23"/>
    <p:sldId id="336" r:id="rId24"/>
    <p:sldId id="271" r:id="rId25"/>
    <p:sldId id="314" r:id="rId26"/>
    <p:sldId id="321" r:id="rId27"/>
    <p:sldId id="319" r:id="rId28"/>
    <p:sldId id="335" r:id="rId29"/>
    <p:sldId id="317" r:id="rId30"/>
    <p:sldId id="315" r:id="rId31"/>
    <p:sldId id="324" r:id="rId32"/>
    <p:sldId id="323" r:id="rId33"/>
    <p:sldId id="322" r:id="rId34"/>
    <p:sldId id="269" r:id="rId35"/>
    <p:sldId id="270" r:id="rId36"/>
    <p:sldId id="268" r:id="rId37"/>
    <p:sldId id="265" r:id="rId38"/>
    <p:sldId id="267" r:id="rId39"/>
    <p:sldId id="264" r:id="rId40"/>
    <p:sldId id="263" r:id="rId41"/>
    <p:sldId id="266" r:id="rId42"/>
    <p:sldId id="310" r:id="rId43"/>
    <p:sldId id="262" r:id="rId44"/>
    <p:sldId id="258" r:id="rId45"/>
    <p:sldId id="287" r:id="rId46"/>
    <p:sldId id="286" r:id="rId47"/>
    <p:sldId id="284" r:id="rId48"/>
    <p:sldId id="283" r:id="rId49"/>
    <p:sldId id="282" r:id="rId50"/>
    <p:sldId id="296" r:id="rId51"/>
    <p:sldId id="295" r:id="rId52"/>
    <p:sldId id="294" r:id="rId53"/>
    <p:sldId id="293" r:id="rId54"/>
    <p:sldId id="291" r:id="rId55"/>
    <p:sldId id="290" r:id="rId56"/>
    <p:sldId id="289" r:id="rId57"/>
    <p:sldId id="288" r:id="rId58"/>
    <p:sldId id="261" r:id="rId59"/>
    <p:sldId id="260" r:id="rId60"/>
    <p:sldId id="303" r:id="rId61"/>
    <p:sldId id="300" r:id="rId62"/>
    <p:sldId id="298" r:id="rId63"/>
    <p:sldId id="313" r:id="rId64"/>
    <p:sldId id="318" r:id="rId65"/>
    <p:sldId id="272" r:id="rId66"/>
    <p:sldId id="308" r:id="rId67"/>
    <p:sldId id="333" r:id="rId68"/>
    <p:sldId id="304" r:id="rId69"/>
    <p:sldId id="332" r:id="rId7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iR4qSznXwl0jWwok9S/lzQ" hashData="5/zfT6N9zJy02Y4I6UypAphSSM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A5D20"/>
    <a:srgbClr val="513325"/>
    <a:srgbClr val="593B1D"/>
    <a:srgbClr val="006C31"/>
    <a:srgbClr val="663300"/>
    <a:srgbClr val="4C230C"/>
    <a:srgbClr val="62305E"/>
    <a:srgbClr val="5A2841"/>
    <a:srgbClr val="753354"/>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9745" autoAdjust="0"/>
    <p:restoredTop sz="94660"/>
  </p:normalViewPr>
  <p:slideViewPr>
    <p:cSldViewPr>
      <p:cViewPr>
        <p:scale>
          <a:sx n="60" d="100"/>
          <a:sy n="60" d="100"/>
        </p:scale>
        <p:origin x="-660" y="-27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1" Type="http://schemas.openxmlformats.org/officeDocument/2006/relationships/slideMaster" Target="slideMasters/slideMaster1.xml"/><Relationship Id="rId6" Type="http://schemas.openxmlformats.org/officeDocument/2006/relationships/slide" Target="slides/slide4.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activeX1.xml><?xml version="1.0" encoding="utf-8"?>
<ax:ocx xmlns:ax="http://schemas.microsoft.com/office/2006/activeX" xmlns:r="http://schemas.openxmlformats.org/officeDocument/2006/relationships" ax:classid="{D27CDB6E-AE6D-11CF-96B8-444553540000}" ax:persistence="persistStorage" r:id="rId1"/>
</file>

<file path=ppt/drawings/_rels/vmlDrawing1.vml.rels><?xml version="1.0" encoding="UTF-8" standalone="yes"?>
<Relationships xmlns="http://schemas.openxmlformats.org/package/2006/relationships"><Relationship Id="rId1" Type="http://schemas.openxmlformats.org/officeDocument/2006/relationships/image" Target="../media/image71.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5C18B5D-6C65-4598-ABB1-E3695CE604E1}" type="datetimeFigureOut">
              <a:rPr lang="es-ES" smtClean="0"/>
              <a:pPr/>
              <a:t>17/04/2013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EB112D5-F836-4523-BAB5-415A3EE13763}" type="slidenum">
              <a:rPr lang="es-ES" smtClean="0"/>
              <a:pPr/>
              <a:t>‹Nº›</a:t>
            </a:fld>
            <a:endParaRPr lang="es-ES"/>
          </a:p>
        </p:txBody>
      </p:sp>
    </p:spTree>
  </p:cSld>
  <p:clrMapOvr>
    <a:masterClrMapping/>
  </p:clrMapOvr>
  <p:transition spd="slow" advTm="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5C18B5D-6C65-4598-ABB1-E3695CE604E1}" type="datetimeFigureOut">
              <a:rPr lang="es-ES" smtClean="0"/>
              <a:pPr/>
              <a:t>17/04/2013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EB112D5-F836-4523-BAB5-415A3EE13763}" type="slidenum">
              <a:rPr lang="es-ES" smtClean="0"/>
              <a:pPr/>
              <a:t>‹Nº›</a:t>
            </a:fld>
            <a:endParaRPr lang="es-ES"/>
          </a:p>
        </p:txBody>
      </p:sp>
    </p:spTree>
  </p:cSld>
  <p:clrMapOvr>
    <a:masterClrMapping/>
  </p:clrMapOvr>
  <p:transition spd="slow" advTm="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5C18B5D-6C65-4598-ABB1-E3695CE604E1}" type="datetimeFigureOut">
              <a:rPr lang="es-ES" smtClean="0"/>
              <a:pPr/>
              <a:t>17/04/2013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EB112D5-F836-4523-BAB5-415A3EE13763}" type="slidenum">
              <a:rPr lang="es-ES" smtClean="0"/>
              <a:pPr/>
              <a:t>‹Nº›</a:t>
            </a:fld>
            <a:endParaRPr lang="es-ES"/>
          </a:p>
        </p:txBody>
      </p:sp>
    </p:spTree>
  </p:cSld>
  <p:clrMapOvr>
    <a:masterClrMapping/>
  </p:clrMapOvr>
  <p:transition spd="slow" advTm="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5C18B5D-6C65-4598-ABB1-E3695CE604E1}" type="datetimeFigureOut">
              <a:rPr lang="es-ES" smtClean="0"/>
              <a:pPr/>
              <a:t>17/04/2013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EB112D5-F836-4523-BAB5-415A3EE13763}" type="slidenum">
              <a:rPr lang="es-ES" smtClean="0"/>
              <a:pPr/>
              <a:t>‹Nº›</a:t>
            </a:fld>
            <a:endParaRPr lang="es-ES"/>
          </a:p>
        </p:txBody>
      </p:sp>
    </p:spTree>
  </p:cSld>
  <p:clrMapOvr>
    <a:masterClrMapping/>
  </p:clrMapOvr>
  <p:transition spd="slow" advTm="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5C18B5D-6C65-4598-ABB1-E3695CE604E1}" type="datetimeFigureOut">
              <a:rPr lang="es-ES" smtClean="0"/>
              <a:pPr/>
              <a:t>17/04/2013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EB112D5-F836-4523-BAB5-415A3EE13763}" type="slidenum">
              <a:rPr lang="es-ES" smtClean="0"/>
              <a:pPr/>
              <a:t>‹Nº›</a:t>
            </a:fld>
            <a:endParaRPr lang="es-ES"/>
          </a:p>
        </p:txBody>
      </p:sp>
    </p:spTree>
  </p:cSld>
  <p:clrMapOvr>
    <a:masterClrMapping/>
  </p:clrMapOvr>
  <p:transition spd="slow" advTm="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5C18B5D-6C65-4598-ABB1-E3695CE604E1}" type="datetimeFigureOut">
              <a:rPr lang="es-ES" smtClean="0"/>
              <a:pPr/>
              <a:t>17/04/2013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EB112D5-F836-4523-BAB5-415A3EE13763}" type="slidenum">
              <a:rPr lang="es-ES" smtClean="0"/>
              <a:pPr/>
              <a:t>‹Nº›</a:t>
            </a:fld>
            <a:endParaRPr lang="es-ES"/>
          </a:p>
        </p:txBody>
      </p:sp>
    </p:spTree>
  </p:cSld>
  <p:clrMapOvr>
    <a:masterClrMapping/>
  </p:clrMapOvr>
  <p:transition spd="slow" advTm="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5C18B5D-6C65-4598-ABB1-E3695CE604E1}" type="datetimeFigureOut">
              <a:rPr lang="es-ES" smtClean="0"/>
              <a:pPr/>
              <a:t>17/04/2013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EB112D5-F836-4523-BAB5-415A3EE13763}" type="slidenum">
              <a:rPr lang="es-ES" smtClean="0"/>
              <a:pPr/>
              <a:t>‹Nº›</a:t>
            </a:fld>
            <a:endParaRPr lang="es-ES"/>
          </a:p>
        </p:txBody>
      </p:sp>
    </p:spTree>
  </p:cSld>
  <p:clrMapOvr>
    <a:masterClrMapping/>
  </p:clrMapOvr>
  <p:transition spd="slow" advTm="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5C18B5D-6C65-4598-ABB1-E3695CE604E1}" type="datetimeFigureOut">
              <a:rPr lang="es-ES" smtClean="0"/>
              <a:pPr/>
              <a:t>17/04/2013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EB112D5-F836-4523-BAB5-415A3EE13763}" type="slidenum">
              <a:rPr lang="es-ES" smtClean="0"/>
              <a:pPr/>
              <a:t>‹Nº›</a:t>
            </a:fld>
            <a:endParaRPr lang="es-ES"/>
          </a:p>
        </p:txBody>
      </p:sp>
    </p:spTree>
  </p:cSld>
  <p:clrMapOvr>
    <a:masterClrMapping/>
  </p:clrMapOvr>
  <p:transition spd="slow" advTm="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5C18B5D-6C65-4598-ABB1-E3695CE604E1}" type="datetimeFigureOut">
              <a:rPr lang="es-ES" smtClean="0"/>
              <a:pPr/>
              <a:t>17/04/2013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EB112D5-F836-4523-BAB5-415A3EE13763}" type="slidenum">
              <a:rPr lang="es-ES" smtClean="0"/>
              <a:pPr/>
              <a:t>‹Nº›</a:t>
            </a:fld>
            <a:endParaRPr lang="es-ES"/>
          </a:p>
        </p:txBody>
      </p:sp>
    </p:spTree>
  </p:cSld>
  <p:clrMapOvr>
    <a:masterClrMapping/>
  </p:clrMapOvr>
  <p:transition spd="slow" advTm="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5C18B5D-6C65-4598-ABB1-E3695CE604E1}" type="datetimeFigureOut">
              <a:rPr lang="es-ES" smtClean="0"/>
              <a:pPr/>
              <a:t>17/04/2013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EB112D5-F836-4523-BAB5-415A3EE13763}" type="slidenum">
              <a:rPr lang="es-ES" smtClean="0"/>
              <a:pPr/>
              <a:t>‹Nº›</a:t>
            </a:fld>
            <a:endParaRPr lang="es-ES"/>
          </a:p>
        </p:txBody>
      </p:sp>
    </p:spTree>
  </p:cSld>
  <p:clrMapOvr>
    <a:masterClrMapping/>
  </p:clrMapOvr>
  <p:transition spd="slow" advTm="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5C18B5D-6C65-4598-ABB1-E3695CE604E1}" type="datetimeFigureOut">
              <a:rPr lang="es-ES" smtClean="0"/>
              <a:pPr/>
              <a:t>17/04/2013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EB112D5-F836-4523-BAB5-415A3EE13763}" type="slidenum">
              <a:rPr lang="es-ES" smtClean="0"/>
              <a:pPr/>
              <a:t>‹Nº›</a:t>
            </a:fld>
            <a:endParaRPr lang="es-ES"/>
          </a:p>
        </p:txBody>
      </p:sp>
    </p:spTree>
  </p:cSld>
  <p:clrMapOvr>
    <a:masterClrMapping/>
  </p:clrMapOvr>
  <p:transition spd="slow" advTm="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02050D5-348C-4F09-AB7E-D2FD3C78A250}"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C18B5D-6C65-4598-ABB1-E3695CE604E1}" type="datetimeFigureOut">
              <a:rPr lang="es-ES" smtClean="0"/>
              <a:pPr/>
              <a:t>17/04/2013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B112D5-F836-4523-BAB5-415A3EE1376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C2A4E93-5279-4228-95A8-AEF9A3135B2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audio" Target="../media/audio2.wav"/><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7.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control" Target="../activeX/activeX1.xml"/><Relationship Id="rId1" Type="http://schemas.openxmlformats.org/officeDocument/2006/relationships/vmlDrawing" Target="../drawings/vmlDrawing1.vml"/></Relationships>
</file>

<file path=ppt/slides/_rels/slide67.xml.rels><?xml version="1.0" encoding="UTF-8" standalone="yes"?>
<Relationships xmlns="http://schemas.openxmlformats.org/package/2006/relationships"><Relationship Id="rId3" Type="http://schemas.openxmlformats.org/officeDocument/2006/relationships/image" Target="../media/image72.gif"/><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73.jpeg"/></Relationships>
</file>

<file path=ppt/slides/_rels/slide6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4.png"/><Relationship Id="rId7" Type="http://schemas.openxmlformats.org/officeDocument/2006/relationships/image" Target="../media/image76.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7.png"/><Relationship Id="rId1" Type="http://schemas.openxmlformats.org/officeDocument/2006/relationships/audio" Target="../media/audio3.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5.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513325"/>
          </a:solidFill>
        </p:spPr>
        <p:txBody>
          <a:bodyPr/>
          <a:lstStyle/>
          <a:p>
            <a:endParaRPr lang="es-ES" dirty="0"/>
          </a:p>
        </p:txBody>
      </p:sp>
      <p:pic>
        <p:nvPicPr>
          <p:cNvPr id="7" name="6 Imagen" descr="Imagen2.jpg"/>
          <p:cNvPicPr>
            <a:picLocks noChangeAspect="1"/>
          </p:cNvPicPr>
          <p:nvPr/>
        </p:nvPicPr>
        <p:blipFill>
          <a:blip r:embed="rId3"/>
          <a:stretch>
            <a:fillRect/>
          </a:stretch>
        </p:blipFill>
        <p:spPr>
          <a:xfrm>
            <a:off x="0" y="0"/>
            <a:ext cx="9144000" cy="6858000"/>
          </a:xfrm>
          <a:prstGeom prst="rect">
            <a:avLst/>
          </a:prstGeom>
        </p:spPr>
      </p:pic>
      <p:pic>
        <p:nvPicPr>
          <p:cNvPr id="5" name="4 Imagen" descr="Imagen2.jpg"/>
          <p:cNvPicPr>
            <a:picLocks noChangeAspect="1"/>
          </p:cNvPicPr>
          <p:nvPr/>
        </p:nvPicPr>
        <p:blipFill>
          <a:blip r:embed="rId3"/>
          <a:stretch>
            <a:fillRect/>
          </a:stretch>
        </p:blipFill>
        <p:spPr>
          <a:xfrm>
            <a:off x="0" y="0"/>
            <a:ext cx="9144000" cy="6858000"/>
          </a:xfrm>
          <a:prstGeom prst="rect">
            <a:avLst/>
          </a:prstGeom>
        </p:spPr>
      </p:pic>
      <p:pic>
        <p:nvPicPr>
          <p:cNvPr id="6" name="5 Imagen" descr="Imagen2.jpg"/>
          <p:cNvPicPr>
            <a:picLocks noChangeAspect="1"/>
          </p:cNvPicPr>
          <p:nvPr/>
        </p:nvPicPr>
        <p:blipFill>
          <a:blip r:embed="rId3"/>
          <a:stretch>
            <a:fillRect/>
          </a:stretch>
        </p:blipFill>
        <p:spPr>
          <a:xfrm>
            <a:off x="0" y="0"/>
            <a:ext cx="9144000" cy="6858000"/>
          </a:xfrm>
          <a:prstGeom prst="rect">
            <a:avLst/>
          </a:prstGeom>
        </p:spPr>
      </p:pic>
      <p:pic>
        <p:nvPicPr>
          <p:cNvPr id="59398" name="Picture 6" descr="Rendered Image"/>
          <p:cNvPicPr>
            <a:picLocks noChangeAspect="1" noChangeArrowheads="1"/>
          </p:cNvPicPr>
          <p:nvPr/>
        </p:nvPicPr>
        <p:blipFill>
          <a:blip r:embed="rId4">
            <a:lum contrast="20000"/>
          </a:blip>
          <a:srcRect/>
          <a:stretch>
            <a:fillRect/>
          </a:stretch>
        </p:blipFill>
        <p:spPr bwMode="auto">
          <a:xfrm>
            <a:off x="4143372" y="214290"/>
            <a:ext cx="3000396" cy="632403"/>
          </a:xfrm>
          <a:prstGeom prst="rect">
            <a:avLst/>
          </a:prstGeom>
          <a:noFill/>
        </p:spPr>
      </p:pic>
      <p:pic>
        <p:nvPicPr>
          <p:cNvPr id="59400" name="Picture 8" descr="Rendered Image"/>
          <p:cNvPicPr>
            <a:picLocks noChangeAspect="1" noChangeArrowheads="1"/>
          </p:cNvPicPr>
          <p:nvPr/>
        </p:nvPicPr>
        <p:blipFill>
          <a:blip r:embed="rId5">
            <a:lum contrast="20000"/>
          </a:blip>
          <a:srcRect/>
          <a:stretch>
            <a:fillRect/>
          </a:stretch>
        </p:blipFill>
        <p:spPr bwMode="auto">
          <a:xfrm>
            <a:off x="2857488" y="214290"/>
            <a:ext cx="1045652" cy="636951"/>
          </a:xfrm>
          <a:prstGeom prst="rect">
            <a:avLst/>
          </a:prstGeom>
          <a:noFill/>
        </p:spPr>
      </p:pic>
      <p:pic>
        <p:nvPicPr>
          <p:cNvPr id="59402" name="Picture 10" descr="Rendered Image"/>
          <p:cNvPicPr>
            <a:picLocks noChangeAspect="1" noChangeArrowheads="1"/>
          </p:cNvPicPr>
          <p:nvPr/>
        </p:nvPicPr>
        <p:blipFill>
          <a:blip r:embed="rId6">
            <a:lum contrast="20000"/>
          </a:blip>
          <a:srcRect/>
          <a:stretch>
            <a:fillRect/>
          </a:stretch>
        </p:blipFill>
        <p:spPr bwMode="auto">
          <a:xfrm>
            <a:off x="4572000" y="5429264"/>
            <a:ext cx="1296435" cy="507681"/>
          </a:xfrm>
          <a:prstGeom prst="rect">
            <a:avLst/>
          </a:prstGeom>
          <a:noFill/>
        </p:spPr>
      </p:pic>
      <p:pic>
        <p:nvPicPr>
          <p:cNvPr id="59404" name="Picture 12" descr="Rendered Image"/>
          <p:cNvPicPr>
            <a:picLocks noChangeAspect="1" noChangeArrowheads="1"/>
          </p:cNvPicPr>
          <p:nvPr/>
        </p:nvPicPr>
        <p:blipFill>
          <a:blip r:embed="rId7">
            <a:lum contrast="20000"/>
          </a:blip>
          <a:srcRect/>
          <a:stretch>
            <a:fillRect/>
          </a:stretch>
        </p:blipFill>
        <p:spPr bwMode="auto">
          <a:xfrm>
            <a:off x="785786" y="428604"/>
            <a:ext cx="695325" cy="714375"/>
          </a:xfrm>
          <a:prstGeom prst="rect">
            <a:avLst/>
          </a:prstGeom>
          <a:noFill/>
        </p:spPr>
      </p:pic>
      <p:pic>
        <p:nvPicPr>
          <p:cNvPr id="59408" name="Picture 16" descr="Rendered Image"/>
          <p:cNvPicPr>
            <a:picLocks noChangeAspect="1" noChangeArrowheads="1"/>
          </p:cNvPicPr>
          <p:nvPr/>
        </p:nvPicPr>
        <p:blipFill>
          <a:blip r:embed="rId8">
            <a:lum contrast="20000"/>
          </a:blip>
          <a:srcRect/>
          <a:stretch>
            <a:fillRect/>
          </a:stretch>
        </p:blipFill>
        <p:spPr bwMode="auto">
          <a:xfrm>
            <a:off x="785786" y="1428736"/>
            <a:ext cx="638175" cy="733426"/>
          </a:xfrm>
          <a:prstGeom prst="rect">
            <a:avLst/>
          </a:prstGeom>
          <a:noFill/>
        </p:spPr>
      </p:pic>
      <p:pic>
        <p:nvPicPr>
          <p:cNvPr id="59410" name="Picture 18" descr="Rendered Image"/>
          <p:cNvPicPr>
            <a:picLocks noChangeAspect="1" noChangeArrowheads="1"/>
          </p:cNvPicPr>
          <p:nvPr/>
        </p:nvPicPr>
        <p:blipFill>
          <a:blip r:embed="rId9">
            <a:lum contrast="20000"/>
          </a:blip>
          <a:srcRect/>
          <a:stretch>
            <a:fillRect/>
          </a:stretch>
        </p:blipFill>
        <p:spPr bwMode="auto">
          <a:xfrm>
            <a:off x="785786" y="2357430"/>
            <a:ext cx="542925" cy="704851"/>
          </a:xfrm>
          <a:prstGeom prst="rect">
            <a:avLst/>
          </a:prstGeom>
          <a:noFill/>
        </p:spPr>
      </p:pic>
      <p:pic>
        <p:nvPicPr>
          <p:cNvPr id="16" name="Picture 16" descr="Rendered Image"/>
          <p:cNvPicPr>
            <a:picLocks noChangeAspect="1" noChangeArrowheads="1"/>
          </p:cNvPicPr>
          <p:nvPr/>
        </p:nvPicPr>
        <p:blipFill>
          <a:blip r:embed="rId8">
            <a:lum contrast="20000"/>
          </a:blip>
          <a:srcRect/>
          <a:stretch>
            <a:fillRect/>
          </a:stretch>
        </p:blipFill>
        <p:spPr bwMode="auto">
          <a:xfrm>
            <a:off x="785786" y="3286124"/>
            <a:ext cx="638175" cy="733426"/>
          </a:xfrm>
          <a:prstGeom prst="rect">
            <a:avLst/>
          </a:prstGeom>
          <a:noFill/>
        </p:spPr>
      </p:pic>
      <p:pic>
        <p:nvPicPr>
          <p:cNvPr id="59412" name="Picture 20" descr="Rendered Image"/>
          <p:cNvPicPr>
            <a:picLocks noChangeAspect="1" noChangeArrowheads="1"/>
          </p:cNvPicPr>
          <p:nvPr/>
        </p:nvPicPr>
        <p:blipFill>
          <a:blip r:embed="rId10">
            <a:lum contrast="20000"/>
          </a:blip>
          <a:srcRect/>
          <a:stretch>
            <a:fillRect/>
          </a:stretch>
        </p:blipFill>
        <p:spPr bwMode="auto">
          <a:xfrm>
            <a:off x="857224" y="4214818"/>
            <a:ext cx="495300" cy="666751"/>
          </a:xfrm>
          <a:prstGeom prst="rect">
            <a:avLst/>
          </a:prstGeom>
          <a:noFill/>
        </p:spPr>
      </p:pic>
      <p:pic>
        <p:nvPicPr>
          <p:cNvPr id="59414" name="Picture 22" descr="Rendered Image"/>
          <p:cNvPicPr>
            <a:picLocks noChangeAspect="1" noChangeArrowheads="1"/>
          </p:cNvPicPr>
          <p:nvPr/>
        </p:nvPicPr>
        <p:blipFill>
          <a:blip r:embed="rId10">
            <a:lum contrast="20000"/>
          </a:blip>
          <a:srcRect/>
          <a:stretch>
            <a:fillRect/>
          </a:stretch>
        </p:blipFill>
        <p:spPr bwMode="auto">
          <a:xfrm>
            <a:off x="928662" y="5000636"/>
            <a:ext cx="495300" cy="666751"/>
          </a:xfrm>
          <a:prstGeom prst="rect">
            <a:avLst/>
          </a:prstGeom>
          <a:noFill/>
        </p:spPr>
      </p:pic>
      <p:pic>
        <p:nvPicPr>
          <p:cNvPr id="59416" name="Picture 24" descr="Rendered Image"/>
          <p:cNvPicPr>
            <a:picLocks noChangeAspect="1" noChangeArrowheads="1"/>
          </p:cNvPicPr>
          <p:nvPr/>
        </p:nvPicPr>
        <p:blipFill>
          <a:blip r:embed="rId11">
            <a:lum contrast="20000"/>
          </a:blip>
          <a:srcRect/>
          <a:stretch>
            <a:fillRect/>
          </a:stretch>
        </p:blipFill>
        <p:spPr bwMode="auto">
          <a:xfrm>
            <a:off x="857225" y="5857892"/>
            <a:ext cx="634482" cy="642942"/>
          </a:xfrm>
          <a:prstGeom prst="rect">
            <a:avLst/>
          </a:prstGeom>
          <a:noFill/>
        </p:spPr>
      </p:pic>
      <p:sp>
        <p:nvSpPr>
          <p:cNvPr id="17" name="16 CuadroTexto"/>
          <p:cNvSpPr txBox="1"/>
          <p:nvPr/>
        </p:nvSpPr>
        <p:spPr>
          <a:xfrm>
            <a:off x="6803295" y="6286520"/>
            <a:ext cx="2454518" cy="307777"/>
          </a:xfrm>
          <a:prstGeom prst="rect">
            <a:avLst/>
          </a:prstGeom>
          <a:noFill/>
        </p:spPr>
        <p:txBody>
          <a:bodyPr wrap="none" rtlCol="0">
            <a:spAutoFit/>
          </a:bodyPr>
          <a:lstStyle/>
          <a:p>
            <a:r>
              <a:rPr lang="es-ES" sz="1400" b="1" dirty="0" smtClean="0">
                <a:solidFill>
                  <a:srgbClr val="CA5D20"/>
                </a:solidFill>
                <a:effectLst>
                  <a:outerShdw blurRad="38100" dist="38100" dir="2700000" algn="tl">
                    <a:srgbClr val="000000">
                      <a:alpha val="43137"/>
                    </a:srgbClr>
                  </a:outerShdw>
                </a:effectLst>
                <a:latin typeface="Arial Narrow" pitchFamily="34" charset="0"/>
              </a:rPr>
              <a:t>Esta es una creación de </a:t>
            </a:r>
            <a:r>
              <a:rPr lang="es-ES" sz="1400" b="1" dirty="0" err="1" smtClean="0">
                <a:solidFill>
                  <a:srgbClr val="CA5D20"/>
                </a:solidFill>
                <a:effectLst>
                  <a:outerShdw blurRad="38100" dist="38100" dir="2700000" algn="tl">
                    <a:srgbClr val="000000">
                      <a:alpha val="43137"/>
                    </a:srgbClr>
                  </a:outerShdw>
                </a:effectLst>
                <a:latin typeface="Arial Narrow" pitchFamily="34" charset="0"/>
              </a:rPr>
              <a:t>Jaz-Pac</a:t>
            </a:r>
            <a:endParaRPr lang="es-ES" sz="1400" b="1" dirty="0">
              <a:solidFill>
                <a:srgbClr val="CA5D20"/>
              </a:solidFill>
              <a:effectLst>
                <a:outerShdw blurRad="38100" dist="38100" dir="2700000" algn="tl">
                  <a:srgbClr val="000000">
                    <a:alpha val="43137"/>
                  </a:srgbClr>
                </a:outerShdw>
              </a:effectLst>
              <a:latin typeface="Arial Narrow" pitchFamily="34" charset="0"/>
            </a:endParaRPr>
          </a:p>
        </p:txBody>
      </p:sp>
    </p:spTree>
  </p:cSld>
  <p:clrMapOvr>
    <a:masterClrMapping/>
  </p:clrMapOvr>
  <p:transition spd="slow" advTm="18000">
    <p:sndAc>
      <p:stSnd>
        <p:snd r:embed="rId2" name="sonido de caball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strVal val="4/3*#ppt_w"/>
                                          </p:val>
                                        </p:tav>
                                        <p:tav tm="100000">
                                          <p:val>
                                            <p:strVal val="#ppt_w"/>
                                          </p:val>
                                        </p:tav>
                                      </p:tavLst>
                                    </p:anim>
                                    <p:anim calcmode="lin" valueType="num">
                                      <p:cBhvr>
                                        <p:cTn id="11" dur="3000" fill="hold"/>
                                        <p:tgtEl>
                                          <p:spTgt spid="6"/>
                                        </p:tgtEl>
                                        <p:attrNameLst>
                                          <p:attrName>ppt_h</p:attrName>
                                        </p:attrNameLst>
                                      </p:cBhvr>
                                      <p:tavLst>
                                        <p:tav tm="0">
                                          <p:val>
                                            <p:strVal val="4/3*#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par>
                                <p:cTn id="19" presetID="17" presetClass="entr" presetSubtype="10"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3000" fill="hold"/>
                                        <p:tgtEl>
                                          <p:spTgt spid="5"/>
                                        </p:tgtEl>
                                        <p:attrNameLst>
                                          <p:attrName>ppt_w</p:attrName>
                                        </p:attrNameLst>
                                      </p:cBhvr>
                                      <p:tavLst>
                                        <p:tav tm="0">
                                          <p:val>
                                            <p:fltVal val="0"/>
                                          </p:val>
                                        </p:tav>
                                        <p:tav tm="100000">
                                          <p:val>
                                            <p:strVal val="#ppt_w"/>
                                          </p:val>
                                        </p:tav>
                                      </p:tavLst>
                                    </p:anim>
                                    <p:anim calcmode="lin" valueType="num">
                                      <p:cBhvr>
                                        <p:cTn id="22" dur="3000" fill="hold"/>
                                        <p:tgtEl>
                                          <p:spTgt spid="5"/>
                                        </p:tgtEl>
                                        <p:attrNameLst>
                                          <p:attrName>ppt_h</p:attrName>
                                        </p:attrNameLst>
                                      </p:cBhvr>
                                      <p:tavLst>
                                        <p:tav tm="0">
                                          <p:val>
                                            <p:strVal val="#ppt_h"/>
                                          </p:val>
                                        </p:tav>
                                        <p:tav tm="100000">
                                          <p:val>
                                            <p:strVal val="#ppt_h"/>
                                          </p:val>
                                        </p:tav>
                                      </p:tavLst>
                                    </p:anim>
                                  </p:childTnLst>
                                </p:cTn>
                              </p:par>
                              <p:par>
                                <p:cTn id="23" presetID="17" presetClass="entr" presetSubtype="1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3000" fill="hold"/>
                                        <p:tgtEl>
                                          <p:spTgt spid="7"/>
                                        </p:tgtEl>
                                        <p:attrNameLst>
                                          <p:attrName>ppt_w</p:attrName>
                                        </p:attrNameLst>
                                      </p:cBhvr>
                                      <p:tavLst>
                                        <p:tav tm="0">
                                          <p:val>
                                            <p:fltVal val="0"/>
                                          </p:val>
                                        </p:tav>
                                        <p:tav tm="100000">
                                          <p:val>
                                            <p:strVal val="#ppt_w"/>
                                          </p:val>
                                        </p:tav>
                                      </p:tavLst>
                                    </p:anim>
                                    <p:anim calcmode="lin" valueType="num">
                                      <p:cBhvr>
                                        <p:cTn id="26" dur="3000" fill="hold"/>
                                        <p:tgtEl>
                                          <p:spTgt spid="7"/>
                                        </p:tgtEl>
                                        <p:attrNameLst>
                                          <p:attrName>ppt_h</p:attrName>
                                        </p:attrNameLst>
                                      </p:cBhvr>
                                      <p:tavLst>
                                        <p:tav tm="0">
                                          <p:val>
                                            <p:strVal val="#ppt_h"/>
                                          </p:val>
                                        </p:tav>
                                        <p:tav tm="100000">
                                          <p:val>
                                            <p:strVal val="#ppt_h"/>
                                          </p:val>
                                        </p:tav>
                                      </p:tavLst>
                                    </p:anim>
                                  </p:childTnLst>
                                </p:cTn>
                              </p:par>
                              <p:par>
                                <p:cTn id="27" presetID="23" presetClass="entr" presetSubtype="288"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3000" fill="hold"/>
                                        <p:tgtEl>
                                          <p:spTgt spid="7"/>
                                        </p:tgtEl>
                                        <p:attrNameLst>
                                          <p:attrName>ppt_w</p:attrName>
                                        </p:attrNameLst>
                                      </p:cBhvr>
                                      <p:tavLst>
                                        <p:tav tm="0">
                                          <p:val>
                                            <p:strVal val="4/3*#ppt_w"/>
                                          </p:val>
                                        </p:tav>
                                        <p:tav tm="100000">
                                          <p:val>
                                            <p:strVal val="#ppt_w"/>
                                          </p:val>
                                        </p:tav>
                                      </p:tavLst>
                                    </p:anim>
                                    <p:anim calcmode="lin" valueType="num">
                                      <p:cBhvr>
                                        <p:cTn id="30" dur="3000" fill="hold"/>
                                        <p:tgtEl>
                                          <p:spTgt spid="7"/>
                                        </p:tgtEl>
                                        <p:attrNameLst>
                                          <p:attrName>ppt_h</p:attrName>
                                        </p:attrNameLst>
                                      </p:cBhvr>
                                      <p:tavLst>
                                        <p:tav tm="0">
                                          <p:val>
                                            <p:strVal val="4/3*#ppt_h"/>
                                          </p:val>
                                        </p:tav>
                                        <p:tav tm="100000">
                                          <p:val>
                                            <p:strVal val="#ppt_h"/>
                                          </p:val>
                                        </p:tav>
                                      </p:tavLst>
                                    </p:anim>
                                  </p:childTnLst>
                                </p:cTn>
                              </p:par>
                              <p:par>
                                <p:cTn id="31" presetID="4" presetClass="entr" presetSubtype="32"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box(out)">
                                      <p:cBhvr>
                                        <p:cTn id="33" dur="3000"/>
                                        <p:tgtEl>
                                          <p:spTgt spid="7"/>
                                        </p:tgtEl>
                                      </p:cBhvr>
                                    </p:animEffect>
                                  </p:childTnLst>
                                </p:cTn>
                              </p:par>
                            </p:childTnLst>
                          </p:cTn>
                        </p:par>
                        <p:par>
                          <p:cTn id="34" fill="hold">
                            <p:stCondLst>
                              <p:cond delay="3000"/>
                            </p:stCondLst>
                            <p:childTnLst>
                              <p:par>
                                <p:cTn id="35" presetID="35" presetClass="entr" presetSubtype="0" fill="hold" nodeType="afterEffect">
                                  <p:stCondLst>
                                    <p:cond delay="1500"/>
                                  </p:stCondLst>
                                  <p:childTnLst>
                                    <p:set>
                                      <p:cBhvr>
                                        <p:cTn id="36" dur="1" fill="hold">
                                          <p:stCondLst>
                                            <p:cond delay="0"/>
                                          </p:stCondLst>
                                        </p:cTn>
                                        <p:tgtEl>
                                          <p:spTgt spid="59400"/>
                                        </p:tgtEl>
                                        <p:attrNameLst>
                                          <p:attrName>style.visibility</p:attrName>
                                        </p:attrNameLst>
                                      </p:cBhvr>
                                      <p:to>
                                        <p:strVal val="visible"/>
                                      </p:to>
                                    </p:set>
                                    <p:animEffect transition="in" filter="fade">
                                      <p:cBhvr>
                                        <p:cTn id="37" dur="1000"/>
                                        <p:tgtEl>
                                          <p:spTgt spid="59400"/>
                                        </p:tgtEl>
                                      </p:cBhvr>
                                    </p:animEffect>
                                    <p:anim calcmode="lin" valueType="num">
                                      <p:cBhvr>
                                        <p:cTn id="38" dur="1000" fill="hold"/>
                                        <p:tgtEl>
                                          <p:spTgt spid="59400"/>
                                        </p:tgtEl>
                                        <p:attrNameLst>
                                          <p:attrName>style.rotation</p:attrName>
                                        </p:attrNameLst>
                                      </p:cBhvr>
                                      <p:tavLst>
                                        <p:tav tm="0">
                                          <p:val>
                                            <p:fltVal val="720"/>
                                          </p:val>
                                        </p:tav>
                                        <p:tav tm="100000">
                                          <p:val>
                                            <p:fltVal val="0"/>
                                          </p:val>
                                        </p:tav>
                                      </p:tavLst>
                                    </p:anim>
                                    <p:anim calcmode="lin" valueType="num">
                                      <p:cBhvr>
                                        <p:cTn id="39" dur="1000" fill="hold"/>
                                        <p:tgtEl>
                                          <p:spTgt spid="59400"/>
                                        </p:tgtEl>
                                        <p:attrNameLst>
                                          <p:attrName>ppt_h</p:attrName>
                                        </p:attrNameLst>
                                      </p:cBhvr>
                                      <p:tavLst>
                                        <p:tav tm="0">
                                          <p:val>
                                            <p:fltVal val="0"/>
                                          </p:val>
                                        </p:tav>
                                        <p:tav tm="100000">
                                          <p:val>
                                            <p:strVal val="#ppt_h"/>
                                          </p:val>
                                        </p:tav>
                                      </p:tavLst>
                                    </p:anim>
                                    <p:anim calcmode="lin" valueType="num">
                                      <p:cBhvr>
                                        <p:cTn id="40" dur="1000" fill="hold"/>
                                        <p:tgtEl>
                                          <p:spTgt spid="59400"/>
                                        </p:tgtEl>
                                        <p:attrNameLst>
                                          <p:attrName>ppt_w</p:attrName>
                                        </p:attrNameLst>
                                      </p:cBhvr>
                                      <p:tavLst>
                                        <p:tav tm="0">
                                          <p:val>
                                            <p:fltVal val="0"/>
                                          </p:val>
                                        </p:tav>
                                        <p:tav tm="100000">
                                          <p:val>
                                            <p:strVal val="#ppt_w"/>
                                          </p:val>
                                        </p:tav>
                                      </p:tavLst>
                                    </p:anim>
                                  </p:childTnLst>
                                </p:cTn>
                              </p:par>
                            </p:childTnLst>
                          </p:cTn>
                        </p:par>
                        <p:par>
                          <p:cTn id="41" fill="hold">
                            <p:stCondLst>
                              <p:cond delay="5500"/>
                            </p:stCondLst>
                            <p:childTnLst>
                              <p:par>
                                <p:cTn id="42" presetID="35" presetClass="entr" presetSubtype="0" fill="hold" nodeType="afterEffect">
                                  <p:stCondLst>
                                    <p:cond delay="1500"/>
                                  </p:stCondLst>
                                  <p:childTnLst>
                                    <p:set>
                                      <p:cBhvr>
                                        <p:cTn id="43" dur="1" fill="hold">
                                          <p:stCondLst>
                                            <p:cond delay="0"/>
                                          </p:stCondLst>
                                        </p:cTn>
                                        <p:tgtEl>
                                          <p:spTgt spid="59398"/>
                                        </p:tgtEl>
                                        <p:attrNameLst>
                                          <p:attrName>style.visibility</p:attrName>
                                        </p:attrNameLst>
                                      </p:cBhvr>
                                      <p:to>
                                        <p:strVal val="visible"/>
                                      </p:to>
                                    </p:set>
                                    <p:animEffect transition="in" filter="fade">
                                      <p:cBhvr>
                                        <p:cTn id="44" dur="1000"/>
                                        <p:tgtEl>
                                          <p:spTgt spid="59398"/>
                                        </p:tgtEl>
                                      </p:cBhvr>
                                    </p:animEffect>
                                    <p:anim calcmode="lin" valueType="num">
                                      <p:cBhvr>
                                        <p:cTn id="45" dur="1000" fill="hold"/>
                                        <p:tgtEl>
                                          <p:spTgt spid="59398"/>
                                        </p:tgtEl>
                                        <p:attrNameLst>
                                          <p:attrName>style.rotation</p:attrName>
                                        </p:attrNameLst>
                                      </p:cBhvr>
                                      <p:tavLst>
                                        <p:tav tm="0">
                                          <p:val>
                                            <p:fltVal val="720"/>
                                          </p:val>
                                        </p:tav>
                                        <p:tav tm="100000">
                                          <p:val>
                                            <p:fltVal val="0"/>
                                          </p:val>
                                        </p:tav>
                                      </p:tavLst>
                                    </p:anim>
                                    <p:anim calcmode="lin" valueType="num">
                                      <p:cBhvr>
                                        <p:cTn id="46" dur="1000" fill="hold"/>
                                        <p:tgtEl>
                                          <p:spTgt spid="59398"/>
                                        </p:tgtEl>
                                        <p:attrNameLst>
                                          <p:attrName>ppt_h</p:attrName>
                                        </p:attrNameLst>
                                      </p:cBhvr>
                                      <p:tavLst>
                                        <p:tav tm="0">
                                          <p:val>
                                            <p:fltVal val="0"/>
                                          </p:val>
                                        </p:tav>
                                        <p:tav tm="100000">
                                          <p:val>
                                            <p:strVal val="#ppt_h"/>
                                          </p:val>
                                        </p:tav>
                                      </p:tavLst>
                                    </p:anim>
                                    <p:anim calcmode="lin" valueType="num">
                                      <p:cBhvr>
                                        <p:cTn id="47" dur="1000" fill="hold"/>
                                        <p:tgtEl>
                                          <p:spTgt spid="59398"/>
                                        </p:tgtEl>
                                        <p:attrNameLst>
                                          <p:attrName>ppt_w</p:attrName>
                                        </p:attrNameLst>
                                      </p:cBhvr>
                                      <p:tavLst>
                                        <p:tav tm="0">
                                          <p:val>
                                            <p:fltVal val="0"/>
                                          </p:val>
                                        </p:tav>
                                        <p:tav tm="100000">
                                          <p:val>
                                            <p:strVal val="#ppt_w"/>
                                          </p:val>
                                        </p:tav>
                                      </p:tavLst>
                                    </p:anim>
                                  </p:childTnLst>
                                </p:cTn>
                              </p:par>
                            </p:childTnLst>
                          </p:cTn>
                        </p:par>
                        <p:par>
                          <p:cTn id="48" fill="hold">
                            <p:stCondLst>
                              <p:cond delay="8000"/>
                            </p:stCondLst>
                            <p:childTnLst>
                              <p:par>
                                <p:cTn id="49" presetID="35" presetClass="entr" presetSubtype="0" fill="hold" nodeType="afterEffect">
                                  <p:stCondLst>
                                    <p:cond delay="1500"/>
                                  </p:stCondLst>
                                  <p:childTnLst>
                                    <p:set>
                                      <p:cBhvr>
                                        <p:cTn id="50" dur="1" fill="hold">
                                          <p:stCondLst>
                                            <p:cond delay="0"/>
                                          </p:stCondLst>
                                        </p:cTn>
                                        <p:tgtEl>
                                          <p:spTgt spid="59402"/>
                                        </p:tgtEl>
                                        <p:attrNameLst>
                                          <p:attrName>style.visibility</p:attrName>
                                        </p:attrNameLst>
                                      </p:cBhvr>
                                      <p:to>
                                        <p:strVal val="visible"/>
                                      </p:to>
                                    </p:set>
                                    <p:animEffect transition="in" filter="fade">
                                      <p:cBhvr>
                                        <p:cTn id="51" dur="1000"/>
                                        <p:tgtEl>
                                          <p:spTgt spid="59402"/>
                                        </p:tgtEl>
                                      </p:cBhvr>
                                    </p:animEffect>
                                    <p:anim calcmode="lin" valueType="num">
                                      <p:cBhvr>
                                        <p:cTn id="52" dur="1000" fill="hold"/>
                                        <p:tgtEl>
                                          <p:spTgt spid="59402"/>
                                        </p:tgtEl>
                                        <p:attrNameLst>
                                          <p:attrName>style.rotation</p:attrName>
                                        </p:attrNameLst>
                                      </p:cBhvr>
                                      <p:tavLst>
                                        <p:tav tm="0">
                                          <p:val>
                                            <p:fltVal val="720"/>
                                          </p:val>
                                        </p:tav>
                                        <p:tav tm="100000">
                                          <p:val>
                                            <p:fltVal val="0"/>
                                          </p:val>
                                        </p:tav>
                                      </p:tavLst>
                                    </p:anim>
                                    <p:anim calcmode="lin" valueType="num">
                                      <p:cBhvr>
                                        <p:cTn id="53" dur="1000" fill="hold"/>
                                        <p:tgtEl>
                                          <p:spTgt spid="59402"/>
                                        </p:tgtEl>
                                        <p:attrNameLst>
                                          <p:attrName>ppt_h</p:attrName>
                                        </p:attrNameLst>
                                      </p:cBhvr>
                                      <p:tavLst>
                                        <p:tav tm="0">
                                          <p:val>
                                            <p:fltVal val="0"/>
                                          </p:val>
                                        </p:tav>
                                        <p:tav tm="100000">
                                          <p:val>
                                            <p:strVal val="#ppt_h"/>
                                          </p:val>
                                        </p:tav>
                                      </p:tavLst>
                                    </p:anim>
                                    <p:anim calcmode="lin" valueType="num">
                                      <p:cBhvr>
                                        <p:cTn id="54" dur="1000" fill="hold"/>
                                        <p:tgtEl>
                                          <p:spTgt spid="59402"/>
                                        </p:tgtEl>
                                        <p:attrNameLst>
                                          <p:attrName>ppt_w</p:attrName>
                                        </p:attrNameLst>
                                      </p:cBhvr>
                                      <p:tavLst>
                                        <p:tav tm="0">
                                          <p:val>
                                            <p:fltVal val="0"/>
                                          </p:val>
                                        </p:tav>
                                        <p:tav tm="100000">
                                          <p:val>
                                            <p:strVal val="#ppt_w"/>
                                          </p:val>
                                        </p:tav>
                                      </p:tavLst>
                                    </p:anim>
                                  </p:childTnLst>
                                </p:cTn>
                              </p:par>
                            </p:childTnLst>
                          </p:cTn>
                        </p:par>
                        <p:par>
                          <p:cTn id="55" fill="hold">
                            <p:stCondLst>
                              <p:cond delay="10500"/>
                            </p:stCondLst>
                            <p:childTnLst>
                              <p:par>
                                <p:cTn id="56" presetID="15" presetClass="entr" presetSubtype="0" fill="hold" nodeType="afterEffect">
                                  <p:stCondLst>
                                    <p:cond delay="0"/>
                                  </p:stCondLst>
                                  <p:childTnLst>
                                    <p:set>
                                      <p:cBhvr>
                                        <p:cTn id="57" dur="1" fill="hold">
                                          <p:stCondLst>
                                            <p:cond delay="0"/>
                                          </p:stCondLst>
                                        </p:cTn>
                                        <p:tgtEl>
                                          <p:spTgt spid="59404"/>
                                        </p:tgtEl>
                                        <p:attrNameLst>
                                          <p:attrName>style.visibility</p:attrName>
                                        </p:attrNameLst>
                                      </p:cBhvr>
                                      <p:to>
                                        <p:strVal val="visible"/>
                                      </p:to>
                                    </p:set>
                                    <p:anim calcmode="lin" valueType="num">
                                      <p:cBhvr>
                                        <p:cTn id="58" dur="1000" fill="hold"/>
                                        <p:tgtEl>
                                          <p:spTgt spid="59404"/>
                                        </p:tgtEl>
                                        <p:attrNameLst>
                                          <p:attrName>ppt_w</p:attrName>
                                        </p:attrNameLst>
                                      </p:cBhvr>
                                      <p:tavLst>
                                        <p:tav tm="0">
                                          <p:val>
                                            <p:fltVal val="0"/>
                                          </p:val>
                                        </p:tav>
                                        <p:tav tm="100000">
                                          <p:val>
                                            <p:strVal val="#ppt_w"/>
                                          </p:val>
                                        </p:tav>
                                      </p:tavLst>
                                    </p:anim>
                                    <p:anim calcmode="lin" valueType="num">
                                      <p:cBhvr>
                                        <p:cTn id="59" dur="1000" fill="hold"/>
                                        <p:tgtEl>
                                          <p:spTgt spid="59404"/>
                                        </p:tgtEl>
                                        <p:attrNameLst>
                                          <p:attrName>ppt_h</p:attrName>
                                        </p:attrNameLst>
                                      </p:cBhvr>
                                      <p:tavLst>
                                        <p:tav tm="0">
                                          <p:val>
                                            <p:fltVal val="0"/>
                                          </p:val>
                                        </p:tav>
                                        <p:tav tm="100000">
                                          <p:val>
                                            <p:strVal val="#ppt_h"/>
                                          </p:val>
                                        </p:tav>
                                      </p:tavLst>
                                    </p:anim>
                                    <p:anim calcmode="lin" valueType="num">
                                      <p:cBhvr>
                                        <p:cTn id="60" dur="1000" fill="hold"/>
                                        <p:tgtEl>
                                          <p:spTgt spid="59404"/>
                                        </p:tgtEl>
                                        <p:attrNameLst>
                                          <p:attrName>ppt_x</p:attrName>
                                        </p:attrNameLst>
                                      </p:cBhvr>
                                      <p:tavLst>
                                        <p:tav tm="0" fmla="#ppt_x+(cos(-2*pi*(1-$))*-#ppt_x-sin(-2*pi*(1-$))*(1-#ppt_y))*(1-$)">
                                          <p:val>
                                            <p:fltVal val="0"/>
                                          </p:val>
                                        </p:tav>
                                        <p:tav tm="100000">
                                          <p:val>
                                            <p:fltVal val="1"/>
                                          </p:val>
                                        </p:tav>
                                      </p:tavLst>
                                    </p:anim>
                                    <p:anim calcmode="lin" valueType="num">
                                      <p:cBhvr>
                                        <p:cTn id="61" dur="1000" fill="hold"/>
                                        <p:tgtEl>
                                          <p:spTgt spid="59404"/>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nodeType="withEffect">
                                  <p:stCondLst>
                                    <p:cond delay="0"/>
                                  </p:stCondLst>
                                  <p:childTnLst>
                                    <p:set>
                                      <p:cBhvr>
                                        <p:cTn id="63" dur="1" fill="hold">
                                          <p:stCondLst>
                                            <p:cond delay="0"/>
                                          </p:stCondLst>
                                        </p:cTn>
                                        <p:tgtEl>
                                          <p:spTgt spid="59408"/>
                                        </p:tgtEl>
                                        <p:attrNameLst>
                                          <p:attrName>style.visibility</p:attrName>
                                        </p:attrNameLst>
                                      </p:cBhvr>
                                      <p:to>
                                        <p:strVal val="visible"/>
                                      </p:to>
                                    </p:set>
                                    <p:anim calcmode="lin" valueType="num">
                                      <p:cBhvr>
                                        <p:cTn id="64" dur="1000" fill="hold"/>
                                        <p:tgtEl>
                                          <p:spTgt spid="59408"/>
                                        </p:tgtEl>
                                        <p:attrNameLst>
                                          <p:attrName>ppt_w</p:attrName>
                                        </p:attrNameLst>
                                      </p:cBhvr>
                                      <p:tavLst>
                                        <p:tav tm="0">
                                          <p:val>
                                            <p:fltVal val="0"/>
                                          </p:val>
                                        </p:tav>
                                        <p:tav tm="100000">
                                          <p:val>
                                            <p:strVal val="#ppt_w"/>
                                          </p:val>
                                        </p:tav>
                                      </p:tavLst>
                                    </p:anim>
                                    <p:anim calcmode="lin" valueType="num">
                                      <p:cBhvr>
                                        <p:cTn id="65" dur="1000" fill="hold"/>
                                        <p:tgtEl>
                                          <p:spTgt spid="59408"/>
                                        </p:tgtEl>
                                        <p:attrNameLst>
                                          <p:attrName>ppt_h</p:attrName>
                                        </p:attrNameLst>
                                      </p:cBhvr>
                                      <p:tavLst>
                                        <p:tav tm="0">
                                          <p:val>
                                            <p:fltVal val="0"/>
                                          </p:val>
                                        </p:tav>
                                        <p:tav tm="100000">
                                          <p:val>
                                            <p:strVal val="#ppt_h"/>
                                          </p:val>
                                        </p:tav>
                                      </p:tavLst>
                                    </p:anim>
                                    <p:anim calcmode="lin" valueType="num">
                                      <p:cBhvr>
                                        <p:cTn id="66" dur="1000" fill="hold"/>
                                        <p:tgtEl>
                                          <p:spTgt spid="59408"/>
                                        </p:tgtEl>
                                        <p:attrNameLst>
                                          <p:attrName>ppt_x</p:attrName>
                                        </p:attrNameLst>
                                      </p:cBhvr>
                                      <p:tavLst>
                                        <p:tav tm="0" fmla="#ppt_x+(cos(-2*pi*(1-$))*-#ppt_x-sin(-2*pi*(1-$))*(1-#ppt_y))*(1-$)">
                                          <p:val>
                                            <p:fltVal val="0"/>
                                          </p:val>
                                        </p:tav>
                                        <p:tav tm="100000">
                                          <p:val>
                                            <p:fltVal val="1"/>
                                          </p:val>
                                        </p:tav>
                                      </p:tavLst>
                                    </p:anim>
                                    <p:anim calcmode="lin" valueType="num">
                                      <p:cBhvr>
                                        <p:cTn id="67" dur="1000" fill="hold"/>
                                        <p:tgtEl>
                                          <p:spTgt spid="59408"/>
                                        </p:tgtEl>
                                        <p:attrNameLst>
                                          <p:attrName>ppt_y</p:attrName>
                                        </p:attrNameLst>
                                      </p:cBhvr>
                                      <p:tavLst>
                                        <p:tav tm="0" fmla="#ppt_y+(sin(-2*pi*(1-$))*-#ppt_x+cos(-2*pi*(1-$))*(1-#ppt_y))*(1-$)">
                                          <p:val>
                                            <p:fltVal val="0"/>
                                          </p:val>
                                        </p:tav>
                                        <p:tav tm="100000">
                                          <p:val>
                                            <p:fltVal val="1"/>
                                          </p:val>
                                        </p:tav>
                                      </p:tavLst>
                                    </p:anim>
                                  </p:childTnLst>
                                </p:cTn>
                              </p:par>
                              <p:par>
                                <p:cTn id="68" presetID="15" presetClass="entr" presetSubtype="0" fill="hold" nodeType="withEffect">
                                  <p:stCondLst>
                                    <p:cond delay="0"/>
                                  </p:stCondLst>
                                  <p:childTnLst>
                                    <p:set>
                                      <p:cBhvr>
                                        <p:cTn id="69" dur="1" fill="hold">
                                          <p:stCondLst>
                                            <p:cond delay="0"/>
                                          </p:stCondLst>
                                        </p:cTn>
                                        <p:tgtEl>
                                          <p:spTgt spid="59410"/>
                                        </p:tgtEl>
                                        <p:attrNameLst>
                                          <p:attrName>style.visibility</p:attrName>
                                        </p:attrNameLst>
                                      </p:cBhvr>
                                      <p:to>
                                        <p:strVal val="visible"/>
                                      </p:to>
                                    </p:set>
                                    <p:anim calcmode="lin" valueType="num">
                                      <p:cBhvr>
                                        <p:cTn id="70" dur="1000" fill="hold"/>
                                        <p:tgtEl>
                                          <p:spTgt spid="59410"/>
                                        </p:tgtEl>
                                        <p:attrNameLst>
                                          <p:attrName>ppt_w</p:attrName>
                                        </p:attrNameLst>
                                      </p:cBhvr>
                                      <p:tavLst>
                                        <p:tav tm="0">
                                          <p:val>
                                            <p:fltVal val="0"/>
                                          </p:val>
                                        </p:tav>
                                        <p:tav tm="100000">
                                          <p:val>
                                            <p:strVal val="#ppt_w"/>
                                          </p:val>
                                        </p:tav>
                                      </p:tavLst>
                                    </p:anim>
                                    <p:anim calcmode="lin" valueType="num">
                                      <p:cBhvr>
                                        <p:cTn id="71" dur="1000" fill="hold"/>
                                        <p:tgtEl>
                                          <p:spTgt spid="59410"/>
                                        </p:tgtEl>
                                        <p:attrNameLst>
                                          <p:attrName>ppt_h</p:attrName>
                                        </p:attrNameLst>
                                      </p:cBhvr>
                                      <p:tavLst>
                                        <p:tav tm="0">
                                          <p:val>
                                            <p:fltVal val="0"/>
                                          </p:val>
                                        </p:tav>
                                        <p:tav tm="100000">
                                          <p:val>
                                            <p:strVal val="#ppt_h"/>
                                          </p:val>
                                        </p:tav>
                                      </p:tavLst>
                                    </p:anim>
                                    <p:anim calcmode="lin" valueType="num">
                                      <p:cBhvr>
                                        <p:cTn id="72" dur="1000" fill="hold"/>
                                        <p:tgtEl>
                                          <p:spTgt spid="59410"/>
                                        </p:tgtEl>
                                        <p:attrNameLst>
                                          <p:attrName>ppt_x</p:attrName>
                                        </p:attrNameLst>
                                      </p:cBhvr>
                                      <p:tavLst>
                                        <p:tav tm="0" fmla="#ppt_x+(cos(-2*pi*(1-$))*-#ppt_x-sin(-2*pi*(1-$))*(1-#ppt_y))*(1-$)">
                                          <p:val>
                                            <p:fltVal val="0"/>
                                          </p:val>
                                        </p:tav>
                                        <p:tav tm="100000">
                                          <p:val>
                                            <p:fltVal val="1"/>
                                          </p:val>
                                        </p:tav>
                                      </p:tavLst>
                                    </p:anim>
                                    <p:anim calcmode="lin" valueType="num">
                                      <p:cBhvr>
                                        <p:cTn id="73" dur="1000" fill="hold"/>
                                        <p:tgtEl>
                                          <p:spTgt spid="59410"/>
                                        </p:tgtEl>
                                        <p:attrNameLst>
                                          <p:attrName>ppt_y</p:attrName>
                                        </p:attrNameLst>
                                      </p:cBhvr>
                                      <p:tavLst>
                                        <p:tav tm="0" fmla="#ppt_y+(sin(-2*pi*(1-$))*-#ppt_x+cos(-2*pi*(1-$))*(1-#ppt_y))*(1-$)">
                                          <p:val>
                                            <p:fltVal val="0"/>
                                          </p:val>
                                        </p:tav>
                                        <p:tav tm="100000">
                                          <p:val>
                                            <p:fltVal val="1"/>
                                          </p:val>
                                        </p:tav>
                                      </p:tavLst>
                                    </p:anim>
                                  </p:childTnLst>
                                </p:cTn>
                              </p:par>
                              <p:par>
                                <p:cTn id="74" presetID="15" presetClass="entr" presetSubtype="0" fill="hold"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1000" fill="hold"/>
                                        <p:tgtEl>
                                          <p:spTgt spid="16"/>
                                        </p:tgtEl>
                                        <p:attrNameLst>
                                          <p:attrName>ppt_w</p:attrName>
                                        </p:attrNameLst>
                                      </p:cBhvr>
                                      <p:tavLst>
                                        <p:tav tm="0">
                                          <p:val>
                                            <p:fltVal val="0"/>
                                          </p:val>
                                        </p:tav>
                                        <p:tav tm="100000">
                                          <p:val>
                                            <p:strVal val="#ppt_w"/>
                                          </p:val>
                                        </p:tav>
                                      </p:tavLst>
                                    </p:anim>
                                    <p:anim calcmode="lin" valueType="num">
                                      <p:cBhvr>
                                        <p:cTn id="77" dur="1000" fill="hold"/>
                                        <p:tgtEl>
                                          <p:spTgt spid="16"/>
                                        </p:tgtEl>
                                        <p:attrNameLst>
                                          <p:attrName>ppt_h</p:attrName>
                                        </p:attrNameLst>
                                      </p:cBhvr>
                                      <p:tavLst>
                                        <p:tav tm="0">
                                          <p:val>
                                            <p:fltVal val="0"/>
                                          </p:val>
                                        </p:tav>
                                        <p:tav tm="100000">
                                          <p:val>
                                            <p:strVal val="#ppt_h"/>
                                          </p:val>
                                        </p:tav>
                                      </p:tavLst>
                                    </p:anim>
                                    <p:anim calcmode="lin" valueType="num">
                                      <p:cBhvr>
                                        <p:cTn id="78" dur="1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79" dur="1000" fill="hold"/>
                                        <p:tgtEl>
                                          <p:spTgt spid="16"/>
                                        </p:tgtEl>
                                        <p:attrNameLst>
                                          <p:attrName>ppt_y</p:attrName>
                                        </p:attrNameLst>
                                      </p:cBhvr>
                                      <p:tavLst>
                                        <p:tav tm="0" fmla="#ppt_y+(sin(-2*pi*(1-$))*-#ppt_x+cos(-2*pi*(1-$))*(1-#ppt_y))*(1-$)">
                                          <p:val>
                                            <p:fltVal val="0"/>
                                          </p:val>
                                        </p:tav>
                                        <p:tav tm="100000">
                                          <p:val>
                                            <p:fltVal val="1"/>
                                          </p:val>
                                        </p:tav>
                                      </p:tavLst>
                                    </p:anim>
                                  </p:childTnLst>
                                </p:cTn>
                              </p:par>
                              <p:par>
                                <p:cTn id="80" presetID="15" presetClass="entr" presetSubtype="0" fill="hold" nodeType="withEffect">
                                  <p:stCondLst>
                                    <p:cond delay="0"/>
                                  </p:stCondLst>
                                  <p:childTnLst>
                                    <p:set>
                                      <p:cBhvr>
                                        <p:cTn id="81" dur="1" fill="hold">
                                          <p:stCondLst>
                                            <p:cond delay="0"/>
                                          </p:stCondLst>
                                        </p:cTn>
                                        <p:tgtEl>
                                          <p:spTgt spid="59412"/>
                                        </p:tgtEl>
                                        <p:attrNameLst>
                                          <p:attrName>style.visibility</p:attrName>
                                        </p:attrNameLst>
                                      </p:cBhvr>
                                      <p:to>
                                        <p:strVal val="visible"/>
                                      </p:to>
                                    </p:set>
                                    <p:anim calcmode="lin" valueType="num">
                                      <p:cBhvr>
                                        <p:cTn id="82" dur="1000" fill="hold"/>
                                        <p:tgtEl>
                                          <p:spTgt spid="59412"/>
                                        </p:tgtEl>
                                        <p:attrNameLst>
                                          <p:attrName>ppt_w</p:attrName>
                                        </p:attrNameLst>
                                      </p:cBhvr>
                                      <p:tavLst>
                                        <p:tav tm="0">
                                          <p:val>
                                            <p:fltVal val="0"/>
                                          </p:val>
                                        </p:tav>
                                        <p:tav tm="100000">
                                          <p:val>
                                            <p:strVal val="#ppt_w"/>
                                          </p:val>
                                        </p:tav>
                                      </p:tavLst>
                                    </p:anim>
                                    <p:anim calcmode="lin" valueType="num">
                                      <p:cBhvr>
                                        <p:cTn id="83" dur="1000" fill="hold"/>
                                        <p:tgtEl>
                                          <p:spTgt spid="59412"/>
                                        </p:tgtEl>
                                        <p:attrNameLst>
                                          <p:attrName>ppt_h</p:attrName>
                                        </p:attrNameLst>
                                      </p:cBhvr>
                                      <p:tavLst>
                                        <p:tav tm="0">
                                          <p:val>
                                            <p:fltVal val="0"/>
                                          </p:val>
                                        </p:tav>
                                        <p:tav tm="100000">
                                          <p:val>
                                            <p:strVal val="#ppt_h"/>
                                          </p:val>
                                        </p:tav>
                                      </p:tavLst>
                                    </p:anim>
                                    <p:anim calcmode="lin" valueType="num">
                                      <p:cBhvr>
                                        <p:cTn id="84" dur="1000" fill="hold"/>
                                        <p:tgtEl>
                                          <p:spTgt spid="59412"/>
                                        </p:tgtEl>
                                        <p:attrNameLst>
                                          <p:attrName>ppt_x</p:attrName>
                                        </p:attrNameLst>
                                      </p:cBhvr>
                                      <p:tavLst>
                                        <p:tav tm="0" fmla="#ppt_x+(cos(-2*pi*(1-$))*-#ppt_x-sin(-2*pi*(1-$))*(1-#ppt_y))*(1-$)">
                                          <p:val>
                                            <p:fltVal val="0"/>
                                          </p:val>
                                        </p:tav>
                                        <p:tav tm="100000">
                                          <p:val>
                                            <p:fltVal val="1"/>
                                          </p:val>
                                        </p:tav>
                                      </p:tavLst>
                                    </p:anim>
                                    <p:anim calcmode="lin" valueType="num">
                                      <p:cBhvr>
                                        <p:cTn id="85" dur="1000" fill="hold"/>
                                        <p:tgtEl>
                                          <p:spTgt spid="59412"/>
                                        </p:tgtEl>
                                        <p:attrNameLst>
                                          <p:attrName>ppt_y</p:attrName>
                                        </p:attrNameLst>
                                      </p:cBhvr>
                                      <p:tavLst>
                                        <p:tav tm="0" fmla="#ppt_y+(sin(-2*pi*(1-$))*-#ppt_x+cos(-2*pi*(1-$))*(1-#ppt_y))*(1-$)">
                                          <p:val>
                                            <p:fltVal val="0"/>
                                          </p:val>
                                        </p:tav>
                                        <p:tav tm="100000">
                                          <p:val>
                                            <p:fltVal val="1"/>
                                          </p:val>
                                        </p:tav>
                                      </p:tavLst>
                                    </p:anim>
                                  </p:childTnLst>
                                </p:cTn>
                              </p:par>
                              <p:par>
                                <p:cTn id="86" presetID="15" presetClass="entr" presetSubtype="0" fill="hold" nodeType="withEffect">
                                  <p:stCondLst>
                                    <p:cond delay="0"/>
                                  </p:stCondLst>
                                  <p:childTnLst>
                                    <p:set>
                                      <p:cBhvr>
                                        <p:cTn id="87" dur="1" fill="hold">
                                          <p:stCondLst>
                                            <p:cond delay="0"/>
                                          </p:stCondLst>
                                        </p:cTn>
                                        <p:tgtEl>
                                          <p:spTgt spid="59414"/>
                                        </p:tgtEl>
                                        <p:attrNameLst>
                                          <p:attrName>style.visibility</p:attrName>
                                        </p:attrNameLst>
                                      </p:cBhvr>
                                      <p:to>
                                        <p:strVal val="visible"/>
                                      </p:to>
                                    </p:set>
                                    <p:anim calcmode="lin" valueType="num">
                                      <p:cBhvr>
                                        <p:cTn id="88" dur="1000" fill="hold"/>
                                        <p:tgtEl>
                                          <p:spTgt spid="59414"/>
                                        </p:tgtEl>
                                        <p:attrNameLst>
                                          <p:attrName>ppt_w</p:attrName>
                                        </p:attrNameLst>
                                      </p:cBhvr>
                                      <p:tavLst>
                                        <p:tav tm="0">
                                          <p:val>
                                            <p:fltVal val="0"/>
                                          </p:val>
                                        </p:tav>
                                        <p:tav tm="100000">
                                          <p:val>
                                            <p:strVal val="#ppt_w"/>
                                          </p:val>
                                        </p:tav>
                                      </p:tavLst>
                                    </p:anim>
                                    <p:anim calcmode="lin" valueType="num">
                                      <p:cBhvr>
                                        <p:cTn id="89" dur="1000" fill="hold"/>
                                        <p:tgtEl>
                                          <p:spTgt spid="59414"/>
                                        </p:tgtEl>
                                        <p:attrNameLst>
                                          <p:attrName>ppt_h</p:attrName>
                                        </p:attrNameLst>
                                      </p:cBhvr>
                                      <p:tavLst>
                                        <p:tav tm="0">
                                          <p:val>
                                            <p:fltVal val="0"/>
                                          </p:val>
                                        </p:tav>
                                        <p:tav tm="100000">
                                          <p:val>
                                            <p:strVal val="#ppt_h"/>
                                          </p:val>
                                        </p:tav>
                                      </p:tavLst>
                                    </p:anim>
                                    <p:anim calcmode="lin" valueType="num">
                                      <p:cBhvr>
                                        <p:cTn id="90" dur="1000" fill="hold"/>
                                        <p:tgtEl>
                                          <p:spTgt spid="59414"/>
                                        </p:tgtEl>
                                        <p:attrNameLst>
                                          <p:attrName>ppt_x</p:attrName>
                                        </p:attrNameLst>
                                      </p:cBhvr>
                                      <p:tavLst>
                                        <p:tav tm="0" fmla="#ppt_x+(cos(-2*pi*(1-$))*-#ppt_x-sin(-2*pi*(1-$))*(1-#ppt_y))*(1-$)">
                                          <p:val>
                                            <p:fltVal val="0"/>
                                          </p:val>
                                        </p:tav>
                                        <p:tav tm="100000">
                                          <p:val>
                                            <p:fltVal val="1"/>
                                          </p:val>
                                        </p:tav>
                                      </p:tavLst>
                                    </p:anim>
                                    <p:anim calcmode="lin" valueType="num">
                                      <p:cBhvr>
                                        <p:cTn id="91" dur="1000" fill="hold"/>
                                        <p:tgtEl>
                                          <p:spTgt spid="59414"/>
                                        </p:tgtEl>
                                        <p:attrNameLst>
                                          <p:attrName>ppt_y</p:attrName>
                                        </p:attrNameLst>
                                      </p:cBhvr>
                                      <p:tavLst>
                                        <p:tav tm="0" fmla="#ppt_y+(sin(-2*pi*(1-$))*-#ppt_x+cos(-2*pi*(1-$))*(1-#ppt_y))*(1-$)">
                                          <p:val>
                                            <p:fltVal val="0"/>
                                          </p:val>
                                        </p:tav>
                                        <p:tav tm="100000">
                                          <p:val>
                                            <p:fltVal val="1"/>
                                          </p:val>
                                        </p:tav>
                                      </p:tavLst>
                                    </p:anim>
                                  </p:childTnLst>
                                </p:cTn>
                              </p:par>
                              <p:par>
                                <p:cTn id="92" presetID="15" presetClass="entr" presetSubtype="0" fill="hold" nodeType="withEffect">
                                  <p:stCondLst>
                                    <p:cond delay="0"/>
                                  </p:stCondLst>
                                  <p:childTnLst>
                                    <p:set>
                                      <p:cBhvr>
                                        <p:cTn id="93" dur="1" fill="hold">
                                          <p:stCondLst>
                                            <p:cond delay="0"/>
                                          </p:stCondLst>
                                        </p:cTn>
                                        <p:tgtEl>
                                          <p:spTgt spid="59416"/>
                                        </p:tgtEl>
                                        <p:attrNameLst>
                                          <p:attrName>style.visibility</p:attrName>
                                        </p:attrNameLst>
                                      </p:cBhvr>
                                      <p:to>
                                        <p:strVal val="visible"/>
                                      </p:to>
                                    </p:set>
                                    <p:anim calcmode="lin" valueType="num">
                                      <p:cBhvr>
                                        <p:cTn id="94" dur="1000" fill="hold"/>
                                        <p:tgtEl>
                                          <p:spTgt spid="59416"/>
                                        </p:tgtEl>
                                        <p:attrNameLst>
                                          <p:attrName>ppt_w</p:attrName>
                                        </p:attrNameLst>
                                      </p:cBhvr>
                                      <p:tavLst>
                                        <p:tav tm="0">
                                          <p:val>
                                            <p:fltVal val="0"/>
                                          </p:val>
                                        </p:tav>
                                        <p:tav tm="100000">
                                          <p:val>
                                            <p:strVal val="#ppt_w"/>
                                          </p:val>
                                        </p:tav>
                                      </p:tavLst>
                                    </p:anim>
                                    <p:anim calcmode="lin" valueType="num">
                                      <p:cBhvr>
                                        <p:cTn id="95" dur="1000" fill="hold"/>
                                        <p:tgtEl>
                                          <p:spTgt spid="59416"/>
                                        </p:tgtEl>
                                        <p:attrNameLst>
                                          <p:attrName>ppt_h</p:attrName>
                                        </p:attrNameLst>
                                      </p:cBhvr>
                                      <p:tavLst>
                                        <p:tav tm="0">
                                          <p:val>
                                            <p:fltVal val="0"/>
                                          </p:val>
                                        </p:tav>
                                        <p:tav tm="100000">
                                          <p:val>
                                            <p:strVal val="#ppt_h"/>
                                          </p:val>
                                        </p:tav>
                                      </p:tavLst>
                                    </p:anim>
                                    <p:anim calcmode="lin" valueType="num">
                                      <p:cBhvr>
                                        <p:cTn id="96" dur="1000" fill="hold"/>
                                        <p:tgtEl>
                                          <p:spTgt spid="59416"/>
                                        </p:tgtEl>
                                        <p:attrNameLst>
                                          <p:attrName>ppt_x</p:attrName>
                                        </p:attrNameLst>
                                      </p:cBhvr>
                                      <p:tavLst>
                                        <p:tav tm="0" fmla="#ppt_x+(cos(-2*pi*(1-$))*-#ppt_x-sin(-2*pi*(1-$))*(1-#ppt_y))*(1-$)">
                                          <p:val>
                                            <p:fltVal val="0"/>
                                          </p:val>
                                        </p:tav>
                                        <p:tav tm="100000">
                                          <p:val>
                                            <p:fltVal val="1"/>
                                          </p:val>
                                        </p:tav>
                                      </p:tavLst>
                                    </p:anim>
                                    <p:anim calcmode="lin" valueType="num">
                                      <p:cBhvr>
                                        <p:cTn id="97" dur="1000" fill="hold"/>
                                        <p:tgtEl>
                                          <p:spTgt spid="59416"/>
                                        </p:tgtEl>
                                        <p:attrNameLst>
                                          <p:attrName>ppt_y</p:attrName>
                                        </p:attrNameLst>
                                      </p:cBhvr>
                                      <p:tavLst>
                                        <p:tav tm="0" fmla="#ppt_y+(sin(-2*pi*(1-$))*-#ppt_x+cos(-2*pi*(1-$))*(1-#ppt_y))*(1-$)">
                                          <p:val>
                                            <p:fltVal val="0"/>
                                          </p:val>
                                        </p:tav>
                                        <p:tav tm="100000">
                                          <p:val>
                                            <p:fltVal val="1"/>
                                          </p:val>
                                        </p:tav>
                                      </p:tavLst>
                                    </p:anim>
                                  </p:childTnLst>
                                </p:cTn>
                              </p:par>
                            </p:childTnLst>
                          </p:cTn>
                        </p:par>
                        <p:par>
                          <p:cTn id="98" fill="hold">
                            <p:stCondLst>
                              <p:cond delay="11500"/>
                            </p:stCondLst>
                            <p:childTnLst>
                              <p:par>
                                <p:cTn id="99" presetID="48" presetClass="entr" presetSubtype="0" accel="50000" fill="hold" grpId="0" nodeType="afterEffect">
                                  <p:stCondLst>
                                    <p:cond delay="0"/>
                                  </p:stCondLst>
                                  <p:childTnLst>
                                    <p:set>
                                      <p:cBhvr>
                                        <p:cTn id="100" dur="1" fill="hold">
                                          <p:stCondLst>
                                            <p:cond delay="0"/>
                                          </p:stCondLst>
                                        </p:cTn>
                                        <p:tgtEl>
                                          <p:spTgt spid="17"/>
                                        </p:tgtEl>
                                        <p:attrNameLst>
                                          <p:attrName>style.visibility</p:attrName>
                                        </p:attrNameLst>
                                      </p:cBhvr>
                                      <p:to>
                                        <p:strVal val="visible"/>
                                      </p:to>
                                    </p:set>
                                    <p:anim calcmode="lin" valueType="num">
                                      <p:cBhvr>
                                        <p:cTn id="101" dur="1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02" dur="1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103" dur="1000" fill="hold"/>
                                        <p:tgtEl>
                                          <p:spTgt spid="17"/>
                                        </p:tgtEl>
                                        <p:attrNameLst>
                                          <p:attrName>ppt_y</p:attrName>
                                        </p:attrNameLst>
                                      </p:cBhvr>
                                      <p:tavLst>
                                        <p:tav tm="0">
                                          <p:val>
                                            <p:strVal val="#ppt_y"/>
                                          </p:val>
                                        </p:tav>
                                        <p:tav tm="100000">
                                          <p:val>
                                            <p:strVal val="#ppt_y"/>
                                          </p:val>
                                        </p:tav>
                                      </p:tavLst>
                                    </p:anim>
                                    <p:animEffect transition="in" filter="fade">
                                      <p:cBhvr>
                                        <p:cTn id="104"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24_12_2007_0969324001198496480_tim_flach.jpg"/>
          <p:cNvPicPr>
            <a:picLocks noChangeAspect="1"/>
          </p:cNvPicPr>
          <p:nvPr/>
        </p:nvPicPr>
        <p:blipFill>
          <a:blip r:embed="rId3"/>
          <a:stretch>
            <a:fillRect/>
          </a:stretch>
        </p:blipFill>
        <p:spPr>
          <a:xfrm>
            <a:off x="428596" y="428604"/>
            <a:ext cx="8254532" cy="6000792"/>
          </a:xfrm>
          <a:prstGeom prst="rect">
            <a:avLst/>
          </a:prstGeom>
          <a:ln w="228600" cap="sq" cmpd="thickThin">
            <a:solidFill>
              <a:srgbClr val="000000"/>
            </a:solidFill>
            <a:prstDash val="solid"/>
            <a:miter lim="800000"/>
          </a:ln>
          <a:effectLst>
            <a:innerShdw blurRad="76200">
              <a:srgbClr val="000000"/>
            </a:innerShdw>
          </a:effectLst>
        </p:spPr>
      </p:pic>
      <p:sp>
        <p:nvSpPr>
          <p:cNvPr id="5" name="4 Rectángulo"/>
          <p:cNvSpPr/>
          <p:nvPr/>
        </p:nvSpPr>
        <p:spPr>
          <a:xfrm>
            <a:off x="3857620" y="5857892"/>
            <a:ext cx="1285884" cy="357190"/>
          </a:xfrm>
          <a:prstGeom prst="rect">
            <a:avLst/>
          </a:prstGeom>
          <a:solidFill>
            <a:srgbClr val="C00000"/>
          </a:solidFill>
          <a:ln>
            <a:solidFill>
              <a:srgbClr val="FF0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Bauhaus 93" pitchFamily="82" charset="0"/>
              </a:rPr>
              <a:t>DIA 10</a:t>
            </a:r>
            <a:endParaRPr lang="es-ES" dirty="0">
              <a:latin typeface="Bauhaus 93" pitchFamily="82" charset="0"/>
            </a:endParaRPr>
          </a:p>
        </p:txBody>
      </p:sp>
    </p:spTree>
  </p:cSld>
  <p:clrMapOvr>
    <a:masterClrMapping/>
  </p:clrMapOvr>
  <p:transition spd="slow" advTm="5000">
    <p:sndAc>
      <p:stSnd loop="1">
        <p:snd r:embed="rId2" name="los siete magnificos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edge">
                                      <p:cBhvr>
                                        <p:cTn id="7" dur="2000"/>
                                        <p:tgtEl>
                                          <p:spTgt spid="3">
                                            <p:bg/>
                                          </p:spTgt>
                                        </p:tgtEl>
                                      </p:cBhvr>
                                    </p:animEffect>
                                  </p:childTnLst>
                                </p:cTn>
                              </p:par>
                              <p:par>
                                <p:cTn id="8" presetID="20" presetClass="entr" presetSubtype="0" fill="hold" grpId="0" nodeType="withEffect" nodePh="1">
                                  <p:stCondLst>
                                    <p:cond delay="0"/>
                                  </p:stCondLst>
                                  <p:endCondLst>
                                    <p:cond evt="begin" delay="0">
                                      <p:tn val="8"/>
                                    </p:cond>
                                  </p:end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wedge">
                                      <p:cBhvr>
                                        <p:cTn id="10"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24_12_2007_0983025001198496480_tim_flach.jpg"/>
          <p:cNvPicPr>
            <a:picLocks noChangeAspect="1"/>
          </p:cNvPicPr>
          <p:nvPr/>
        </p:nvPicPr>
        <p:blipFill>
          <a:blip r:embed="rId2"/>
          <a:stretch>
            <a:fillRect/>
          </a:stretch>
        </p:blipFill>
        <p:spPr>
          <a:xfrm>
            <a:off x="357158" y="357166"/>
            <a:ext cx="8429684" cy="6095671"/>
          </a:xfrm>
          <a:prstGeom prst="rect">
            <a:avLst/>
          </a:prstGeom>
          <a:ln w="228600" cap="sq" cmpd="thickThin">
            <a:solidFill>
              <a:srgbClr val="000000"/>
            </a:solidFill>
            <a:prstDash val="solid"/>
            <a:miter lim="800000"/>
          </a:ln>
          <a:effectLst>
            <a:innerShdw blurRad="76200">
              <a:srgbClr val="000000"/>
            </a:innerShdw>
          </a:effectLst>
        </p:spPr>
      </p:pic>
      <p:sp>
        <p:nvSpPr>
          <p:cNvPr id="5" name="4 Rectángulo"/>
          <p:cNvSpPr/>
          <p:nvPr/>
        </p:nvSpPr>
        <p:spPr>
          <a:xfrm>
            <a:off x="3929058" y="5857892"/>
            <a:ext cx="1143008" cy="357190"/>
          </a:xfrm>
          <a:prstGeom prst="rect">
            <a:avLst/>
          </a:prstGeom>
          <a:solidFill>
            <a:srgbClr val="C00000"/>
          </a:solidFill>
          <a:ln>
            <a:solidFill>
              <a:srgbClr val="FF0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Bauhaus 93" pitchFamily="82" charset="0"/>
              </a:rPr>
              <a:t>DIA 30</a:t>
            </a:r>
            <a:endParaRPr lang="es-ES" dirty="0">
              <a:latin typeface="Bauhaus 93" pitchFamily="82" charset="0"/>
            </a:endParaRPr>
          </a:p>
        </p:txBody>
      </p:sp>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edge">
                                      <p:cBhvr>
                                        <p:cTn id="7" dur="2000"/>
                                        <p:tgtEl>
                                          <p:spTgt spid="3">
                                            <p:bg/>
                                          </p:spTgt>
                                        </p:tgtEl>
                                      </p:cBhvr>
                                    </p:animEffect>
                                  </p:childTnLst>
                                </p:cTn>
                              </p:par>
                              <p:par>
                                <p:cTn id="8" presetID="20" presetClass="entr" presetSubtype="0" fill="hold" grpId="0" nodeType="withEffect" nodePh="1">
                                  <p:stCondLst>
                                    <p:cond delay="0"/>
                                  </p:stCondLst>
                                  <p:endCondLst>
                                    <p:cond evt="begin" delay="0">
                                      <p:tn val="8"/>
                                    </p:cond>
                                  </p:end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wedge">
                                      <p:cBhvr>
                                        <p:cTn id="10"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24_12_2007_0984751001198496480_tim_flach.jpg"/>
          <p:cNvPicPr>
            <a:picLocks noChangeAspect="1"/>
          </p:cNvPicPr>
          <p:nvPr/>
        </p:nvPicPr>
        <p:blipFill>
          <a:blip r:embed="rId2"/>
          <a:stretch>
            <a:fillRect/>
          </a:stretch>
        </p:blipFill>
        <p:spPr>
          <a:xfrm>
            <a:off x="357158" y="357166"/>
            <a:ext cx="8422444" cy="6143668"/>
          </a:xfrm>
          <a:prstGeom prst="rect">
            <a:avLst/>
          </a:prstGeom>
          <a:ln w="228600" cap="sq" cmpd="thickThin">
            <a:solidFill>
              <a:srgbClr val="000000"/>
            </a:solidFill>
            <a:prstDash val="solid"/>
            <a:miter lim="800000"/>
          </a:ln>
          <a:effectLst>
            <a:innerShdw blurRad="76200">
              <a:srgbClr val="000000"/>
            </a:innerShdw>
          </a:effectLst>
        </p:spPr>
      </p:pic>
      <p:sp>
        <p:nvSpPr>
          <p:cNvPr id="5" name="4 Rectángulo"/>
          <p:cNvSpPr/>
          <p:nvPr/>
        </p:nvSpPr>
        <p:spPr>
          <a:xfrm>
            <a:off x="3857620" y="5929330"/>
            <a:ext cx="1143008" cy="357190"/>
          </a:xfrm>
          <a:prstGeom prst="rect">
            <a:avLst/>
          </a:prstGeom>
          <a:solidFill>
            <a:srgbClr val="C00000"/>
          </a:solidFill>
          <a:ln>
            <a:solidFill>
              <a:srgbClr val="FF0000"/>
            </a:solid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dirty="0" smtClean="0">
                <a:latin typeface="Bauhaus 93" pitchFamily="82" charset="0"/>
              </a:rPr>
              <a:t>DIA 65</a:t>
            </a:r>
            <a:endParaRPr lang="es-ES" dirty="0">
              <a:latin typeface="Bauhaus 93" pitchFamily="82" charset="0"/>
            </a:endParaRPr>
          </a:p>
        </p:txBody>
      </p:sp>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edge">
                                      <p:cBhvr>
                                        <p:cTn id="7" dur="2000"/>
                                        <p:tgtEl>
                                          <p:spTgt spid="3">
                                            <p:bg/>
                                          </p:spTgt>
                                        </p:tgtEl>
                                      </p:cBhvr>
                                    </p:animEffect>
                                  </p:childTnLst>
                                </p:cTn>
                              </p:par>
                              <p:par>
                                <p:cTn id="8" presetID="20" presetClass="entr" presetSubtype="0" fill="hold" grpId="0" nodeType="withEffect" nodePh="1">
                                  <p:stCondLst>
                                    <p:cond delay="0"/>
                                  </p:stCondLst>
                                  <p:endCondLst>
                                    <p:cond evt="begin" delay="0">
                                      <p:tn val="8"/>
                                    </p:cond>
                                  </p:end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wedge">
                                      <p:cBhvr>
                                        <p:cTn id="10"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a:scene3d>
            <a:camera prst="orthographicFront"/>
            <a:lightRig rig="threePt" dir="t"/>
          </a:scene3d>
          <a:sp3d>
            <a:bevelT prst="angle"/>
          </a:sp3d>
        </p:spPr>
        <p:txBody>
          <a:bodyPr/>
          <a:lstStyle/>
          <a:p>
            <a:endParaRPr lang="es-ES" dirty="0"/>
          </a:p>
        </p:txBody>
      </p:sp>
      <p:pic>
        <p:nvPicPr>
          <p:cNvPr id="4" name="3 Imagen" descr="24_12_2007_0173520001198496480_tim_flach.jpg"/>
          <p:cNvPicPr>
            <a:picLocks noChangeAspect="1"/>
          </p:cNvPicPr>
          <p:nvPr/>
        </p:nvPicPr>
        <p:blipFill>
          <a:blip r:embed="rId2"/>
          <a:stretch>
            <a:fillRect/>
          </a:stretch>
        </p:blipFill>
        <p:spPr>
          <a:xfrm>
            <a:off x="428596" y="357166"/>
            <a:ext cx="8358246" cy="6096000"/>
          </a:xfrm>
          <a:prstGeom prst="rect">
            <a:avLst/>
          </a:prstGeom>
          <a:ln w="228600" cap="sq" cmpd="thickThin">
            <a:solidFill>
              <a:srgbClr val="000000"/>
            </a:solidFill>
            <a:prstDash val="solid"/>
            <a:miter lim="800000"/>
          </a:ln>
          <a:effectLst>
            <a:innerShdw blurRad="76200">
              <a:srgbClr val="000000"/>
            </a:innerShdw>
          </a:effectLst>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edge">
                                      <p:cBhvr>
                                        <p:cTn id="7" dur="2000"/>
                                        <p:tgtEl>
                                          <p:spTgt spid="3">
                                            <p:bg/>
                                          </p:spTgt>
                                        </p:tgtEl>
                                      </p:cBhvr>
                                    </p:animEffect>
                                  </p:childTnLst>
                                </p:cTn>
                              </p:par>
                              <p:par>
                                <p:cTn id="8" presetID="20" presetClass="entr" presetSubtype="0" fill="hold" grpId="0" nodeType="withEffect" nodePh="1">
                                  <p:stCondLst>
                                    <p:cond delay="0"/>
                                  </p:stCondLst>
                                  <p:endCondLst>
                                    <p:cond evt="begin" delay="0">
                                      <p:tn val="8"/>
                                    </p:cond>
                                  </p:endCondLst>
                                  <p:childTnLst>
                                    <p:set>
                                      <p:cBhvr>
                                        <p:cTn id="9" dur="1" fill="hold">
                                          <p:stCondLst>
                                            <p:cond delay="0"/>
                                          </p:stCondLst>
                                        </p:cTn>
                                        <p:tgtEl>
                                          <p:spTgt spid="3">
                                            <p:txEl>
                                              <p:pRg st="0" end="0"/>
                                            </p:txEl>
                                          </p:spTgt>
                                        </p:tgtEl>
                                        <p:attrNameLst>
                                          <p:attrName>style.visibility</p:attrName>
                                        </p:attrNameLst>
                                      </p:cBhvr>
                                      <p:to>
                                        <p:strVal val="visible"/>
                                      </p:to>
                                    </p:set>
                                    <p:animEffect transition="in" filter="wedge">
                                      <p:cBhvr>
                                        <p:cTn id="10"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brown-foal.jpg"/>
          <p:cNvPicPr>
            <a:picLocks noChangeAspect="1"/>
          </p:cNvPicPr>
          <p:nvPr/>
        </p:nvPicPr>
        <p:blipFill>
          <a:blip r:embed="rId2"/>
          <a:stretch>
            <a:fillRect/>
          </a:stretch>
        </p:blipFill>
        <p:spPr>
          <a:xfrm>
            <a:off x="0" y="0"/>
            <a:ext cx="9144000" cy="6858000"/>
          </a:xfrm>
          <a:prstGeom prst="rect">
            <a:avLst/>
          </a:prstGeom>
        </p:spPr>
      </p:pic>
      <p:pic>
        <p:nvPicPr>
          <p:cNvPr id="5" name="4 Imagen" descr="brown-foal.jpg"/>
          <p:cNvPicPr>
            <a:picLocks noChangeAspect="1"/>
          </p:cNvPicPr>
          <p:nvPr/>
        </p:nvPicPr>
        <p:blipFill>
          <a:blip r:embed="rId2"/>
          <a:stretch>
            <a:fillRect/>
          </a:stretch>
        </p:blipFill>
        <p:spPr>
          <a:xfrm>
            <a:off x="0" y="0"/>
            <a:ext cx="9144000" cy="6858000"/>
          </a:xfrm>
          <a:prstGeom prst="rect">
            <a:avLst/>
          </a:prstGeom>
        </p:spPr>
      </p:pic>
      <p:pic>
        <p:nvPicPr>
          <p:cNvPr id="6" name="5 Imagen" descr="brown-foal.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5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5000" fill="hold"/>
                                        <p:tgtEl>
                                          <p:spTgt spid="6"/>
                                        </p:tgtEl>
                                        <p:attrNameLst>
                                          <p:attrName>ppt_w</p:attrName>
                                        </p:attrNameLst>
                                      </p:cBhvr>
                                      <p:tavLst>
                                        <p:tav tm="0">
                                          <p:val>
                                            <p:strVal val="4/3*#ppt_w"/>
                                          </p:val>
                                        </p:tav>
                                        <p:tav tm="100000">
                                          <p:val>
                                            <p:strVal val="#ppt_w"/>
                                          </p:val>
                                        </p:tav>
                                      </p:tavLst>
                                    </p:anim>
                                    <p:anim calcmode="lin" valueType="num">
                                      <p:cBhvr>
                                        <p:cTn id="11" dur="5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0" fill="hold"/>
                                        <p:tgtEl>
                                          <p:spTgt spid="5"/>
                                        </p:tgtEl>
                                        <p:attrNameLst>
                                          <p:attrName>ppt_w</p:attrName>
                                        </p:attrNameLst>
                                      </p:cBhvr>
                                      <p:tavLst>
                                        <p:tav tm="0">
                                          <p:val>
                                            <p:strVal val="4/3*#ppt_w"/>
                                          </p:val>
                                        </p:tav>
                                        <p:tav tm="100000">
                                          <p:val>
                                            <p:strVal val="#ppt_w"/>
                                          </p:val>
                                        </p:tav>
                                      </p:tavLst>
                                    </p:anim>
                                    <p:anim calcmode="lin" valueType="num">
                                      <p:cBhvr>
                                        <p:cTn id="18" dur="5000" fill="hold"/>
                                        <p:tgtEl>
                                          <p:spTgt spid="5"/>
                                        </p:tgtEl>
                                        <p:attrNameLst>
                                          <p:attrName>ppt_h</p:attrName>
                                        </p:attrNameLst>
                                      </p:cBhvr>
                                      <p:tavLst>
                                        <p:tav tm="0">
                                          <p:val>
                                            <p:strVal val="4/3*#ppt_h"/>
                                          </p:val>
                                        </p:tav>
                                        <p:tav tm="100000">
                                          <p:val>
                                            <p:strVal val="#ppt_h"/>
                                          </p:val>
                                        </p:tav>
                                      </p:tavLst>
                                    </p:anim>
                                  </p:childTnLst>
                                </p:cTn>
                              </p:par>
                              <p:par>
                                <p:cTn id="19" presetID="20"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edge">
                                      <p:cBhvr>
                                        <p:cTn id="2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te quiero mami.jpg"/>
          <p:cNvPicPr>
            <a:picLocks noChangeAspect="1"/>
          </p:cNvPicPr>
          <p:nvPr/>
        </p:nvPicPr>
        <p:blipFill>
          <a:blip r:embed="rId2"/>
          <a:stretch>
            <a:fillRect/>
          </a:stretch>
        </p:blipFill>
        <p:spPr>
          <a:xfrm>
            <a:off x="2969" y="0"/>
            <a:ext cx="9138062" cy="6858000"/>
          </a:xfrm>
          <a:prstGeom prst="rect">
            <a:avLst/>
          </a:prstGeom>
        </p:spPr>
      </p:pic>
      <p:pic>
        <p:nvPicPr>
          <p:cNvPr id="5" name="4 Imagen" descr="te quiero mami.jpg"/>
          <p:cNvPicPr>
            <a:picLocks noChangeAspect="1"/>
          </p:cNvPicPr>
          <p:nvPr/>
        </p:nvPicPr>
        <p:blipFill>
          <a:blip r:embed="rId2"/>
          <a:stretch>
            <a:fillRect/>
          </a:stretch>
        </p:blipFill>
        <p:spPr>
          <a:xfrm>
            <a:off x="5938" y="0"/>
            <a:ext cx="9138062"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18" presetClass="entr" presetSubtype="1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strips(downLeft)">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4/3*#ppt_w"/>
                                          </p:val>
                                        </p:tav>
                                        <p:tav tm="100000">
                                          <p:val>
                                            <p:strVal val="#ppt_w"/>
                                          </p:val>
                                        </p:tav>
                                      </p:tavLst>
                                    </p:anim>
                                    <p:anim calcmode="lin" valueType="num">
                                      <p:cBhvr>
                                        <p:cTn id="15" dur="3000" fill="hold"/>
                                        <p:tgtEl>
                                          <p:spTgt spid="4"/>
                                        </p:tgtEl>
                                        <p:attrNameLst>
                                          <p:attrName>ppt_h</p:attrName>
                                        </p:attrNameLst>
                                      </p:cBhvr>
                                      <p:tavLst>
                                        <p:tav tm="0">
                                          <p:val>
                                            <p:strVal val="4/3*#ppt_h"/>
                                          </p:val>
                                        </p:tav>
                                        <p:tav tm="100000">
                                          <p:val>
                                            <p:strVal val="#ppt_h"/>
                                          </p:val>
                                        </p:tav>
                                      </p:tavLst>
                                    </p:anim>
                                  </p:childTnLst>
                                </p:cTn>
                              </p:par>
                              <p:par>
                                <p:cTn id="16" presetID="18" presetClass="entr" presetSubtype="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strips(downRight)">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ww_BancodeImagenesGratuitas_com (Mother and dougther horses).jpg"/>
          <p:cNvPicPr>
            <a:picLocks noChangeAspect="1"/>
          </p:cNvPicPr>
          <p:nvPr/>
        </p:nvPicPr>
        <p:blipFill>
          <a:blip r:embed="rId2"/>
          <a:stretch>
            <a:fillRect/>
          </a:stretch>
        </p:blipFill>
        <p:spPr>
          <a:xfrm>
            <a:off x="0" y="571965"/>
            <a:ext cx="9144000" cy="5714070"/>
          </a:xfrm>
          <a:prstGeom prst="rect">
            <a:avLst/>
          </a:prstGeom>
        </p:spPr>
      </p:pic>
      <p:pic>
        <p:nvPicPr>
          <p:cNvPr id="5" name="4 Imagen" descr="www_BancodeImagenesGratuitas_com (Mother and dougther horses).jpg"/>
          <p:cNvPicPr>
            <a:picLocks noChangeAspect="1"/>
          </p:cNvPicPr>
          <p:nvPr/>
        </p:nvPicPr>
        <p:blipFill>
          <a:blip r:embed="rId2"/>
          <a:stretch>
            <a:fillRect/>
          </a:stretch>
        </p:blipFill>
        <p:spPr>
          <a:xfrm>
            <a:off x="0" y="571480"/>
            <a:ext cx="9144000" cy="571407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Trot_animated.gif"/>
          <p:cNvPicPr>
            <a:picLocks noGrp="1" noChangeAspect="1"/>
          </p:cNvPicPr>
          <p:nvPr>
            <p:ph idx="1"/>
          </p:nvPr>
        </p:nvPicPr>
        <p:blipFill>
          <a:blip r:embed="rId2">
            <a:lum contrast="20000"/>
          </a:blip>
          <a:stretch>
            <a:fillRect/>
          </a:stretch>
        </p:blipFill>
        <p:spPr>
          <a:xfrm>
            <a:off x="1285852" y="1071546"/>
            <a:ext cx="6614946" cy="4714908"/>
          </a:xfrm>
          <a:ln w="76200">
            <a:solidFill>
              <a:srgbClr val="92D050"/>
            </a:solidFill>
          </a:ln>
          <a:scene3d>
            <a:camera prst="orthographicFront"/>
            <a:lightRig rig="threePt" dir="t"/>
          </a:scene3d>
          <a:sp3d>
            <a:bevelT prst="angle"/>
          </a:sp3d>
        </p:spPr>
      </p:pic>
      <p:sp>
        <p:nvSpPr>
          <p:cNvPr id="5" name="4 CuadroTexto"/>
          <p:cNvSpPr txBox="1"/>
          <p:nvPr/>
        </p:nvSpPr>
        <p:spPr>
          <a:xfrm>
            <a:off x="5429256" y="1500174"/>
            <a:ext cx="2528449" cy="584775"/>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 sz="3200" b="1" dirty="0" smtClean="0">
                <a:ln>
                  <a:solidFill>
                    <a:schemeClr val="bg1"/>
                  </a:solidFill>
                </a:ln>
                <a:solidFill>
                  <a:schemeClr val="accent3"/>
                </a:solidFill>
                <a:latin typeface="Broadway" pitchFamily="82" charset="0"/>
              </a:rPr>
              <a:t>AL TROTE  </a:t>
            </a:r>
            <a:endParaRPr lang="es-ES" sz="3200" b="1" dirty="0">
              <a:ln>
                <a:solidFill>
                  <a:schemeClr val="bg1"/>
                </a:solidFill>
              </a:ln>
              <a:solidFill>
                <a:schemeClr val="accent3"/>
              </a:solidFill>
              <a:latin typeface="Broadway" pitchFamily="82" charset="0"/>
            </a:endParaRPr>
          </a:p>
        </p:txBody>
      </p:sp>
      <p:sp>
        <p:nvSpPr>
          <p:cNvPr id="6" name="5 Marco"/>
          <p:cNvSpPr/>
          <p:nvPr/>
        </p:nvSpPr>
        <p:spPr>
          <a:xfrm>
            <a:off x="0" y="0"/>
            <a:ext cx="9144000" cy="6858000"/>
          </a:xfrm>
          <a:prstGeom prst="frame">
            <a:avLst>
              <a:gd name="adj1" fmla="val 10746"/>
            </a:avLst>
          </a:prstGeom>
          <a:solidFill>
            <a:srgbClr val="006C31"/>
          </a:solidFill>
          <a:ln>
            <a:noFill/>
          </a:ln>
          <a:scene3d>
            <a:camera prst="orthographicFront"/>
            <a:lightRig rig="threePt" dir="t"/>
          </a:scene3d>
          <a:sp3d>
            <a:bevelT w="254000" h="1270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8000">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Gallop_animated.gif"/>
          <p:cNvPicPr>
            <a:picLocks noGrp="1" noChangeAspect="1"/>
          </p:cNvPicPr>
          <p:nvPr>
            <p:ph idx="1"/>
          </p:nvPr>
        </p:nvPicPr>
        <p:blipFill>
          <a:blip r:embed="rId2">
            <a:lum contrast="20000"/>
          </a:blip>
          <a:stretch>
            <a:fillRect/>
          </a:stretch>
        </p:blipFill>
        <p:spPr>
          <a:xfrm>
            <a:off x="1285852" y="1071546"/>
            <a:ext cx="6572296" cy="4714908"/>
          </a:xfrm>
          <a:ln w="76200">
            <a:solidFill>
              <a:srgbClr val="92D050"/>
            </a:solidFill>
          </a:ln>
          <a:scene3d>
            <a:camera prst="orthographicFront"/>
            <a:lightRig rig="threePt" dir="t"/>
          </a:scene3d>
          <a:sp3d>
            <a:bevelT prst="angle"/>
          </a:sp3d>
        </p:spPr>
      </p:pic>
      <p:sp>
        <p:nvSpPr>
          <p:cNvPr id="5" name="4 CuadroTexto"/>
          <p:cNvSpPr txBox="1"/>
          <p:nvPr/>
        </p:nvSpPr>
        <p:spPr>
          <a:xfrm>
            <a:off x="5429256" y="1285860"/>
            <a:ext cx="2339102" cy="584775"/>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ES" sz="3200" b="1" dirty="0" smtClean="0">
                <a:ln>
                  <a:solidFill>
                    <a:schemeClr val="bg1"/>
                  </a:solidFill>
                </a:ln>
                <a:solidFill>
                  <a:schemeClr val="accent3"/>
                </a:solidFill>
                <a:latin typeface="Broadway" pitchFamily="82" charset="0"/>
              </a:rPr>
              <a:t>AL galope</a:t>
            </a:r>
            <a:endParaRPr lang="es-ES" sz="3200" b="1" dirty="0">
              <a:ln>
                <a:solidFill>
                  <a:schemeClr val="bg1"/>
                </a:solidFill>
              </a:ln>
              <a:solidFill>
                <a:schemeClr val="accent3"/>
              </a:solidFill>
              <a:latin typeface="Broadway" pitchFamily="82" charset="0"/>
            </a:endParaRPr>
          </a:p>
        </p:txBody>
      </p:sp>
      <p:sp>
        <p:nvSpPr>
          <p:cNvPr id="6" name="5 Marco"/>
          <p:cNvSpPr/>
          <p:nvPr/>
        </p:nvSpPr>
        <p:spPr>
          <a:xfrm>
            <a:off x="0" y="0"/>
            <a:ext cx="9144000" cy="6858000"/>
          </a:xfrm>
          <a:prstGeom prst="frame">
            <a:avLst>
              <a:gd name="adj1" fmla="val 10746"/>
            </a:avLst>
          </a:prstGeom>
          <a:solidFill>
            <a:srgbClr val="006C31"/>
          </a:solidFill>
          <a:ln>
            <a:noFill/>
          </a:ln>
          <a:scene3d>
            <a:camera prst="orthographicFront"/>
            <a:lightRig rig="threePt" dir="t"/>
          </a:scene3d>
          <a:sp3d>
            <a:bevelT w="254000" h="1270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Tree>
  </p:cSld>
  <p:clrMapOvr>
    <a:masterClrMapping/>
  </p:clrMapOvr>
  <p:transition spd="slow" advTm="8000">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593B1D"/>
          </a:solidFill>
        </p:spPr>
        <p:txBody>
          <a:bodyPr/>
          <a:lstStyle/>
          <a:p>
            <a:endParaRPr lang="es-ES" dirty="0"/>
          </a:p>
        </p:txBody>
      </p:sp>
      <p:sp>
        <p:nvSpPr>
          <p:cNvPr id="5" name="4 Rectángulo"/>
          <p:cNvSpPr/>
          <p:nvPr/>
        </p:nvSpPr>
        <p:spPr>
          <a:xfrm>
            <a:off x="0" y="0"/>
            <a:ext cx="9144000" cy="6858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Marco"/>
          <p:cNvSpPr/>
          <p:nvPr/>
        </p:nvSpPr>
        <p:spPr>
          <a:xfrm>
            <a:off x="0" y="0"/>
            <a:ext cx="9144000" cy="6858000"/>
          </a:xfrm>
          <a:prstGeom prst="frame">
            <a:avLst>
              <a:gd name="adj1" fmla="val 8289"/>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928662" y="1285860"/>
            <a:ext cx="7215239" cy="3631763"/>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cs typeface="Microsoft Sans Serif" pitchFamily="34" charset="0"/>
              </a:rPr>
              <a:t>El caballo </a:t>
            </a:r>
          </a:p>
          <a:p>
            <a:pPr algn="ct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rPr>
              <a:t>(</a:t>
            </a:r>
            <a:r>
              <a:rPr lang="es-ES"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rPr>
              <a:t>Equus</a:t>
            </a: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rPr>
              <a:t> </a:t>
            </a:r>
            <a:r>
              <a:rPr lang="es-ES"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rPr>
              <a:t>ferus</a:t>
            </a: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rPr>
              <a:t> </a:t>
            </a:r>
            <a:r>
              <a:rPr lang="es-ES"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rPr>
              <a:t>caballus</a:t>
            </a: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rPr>
              <a:t>) </a:t>
            </a:r>
          </a:p>
          <a:p>
            <a:pPr algn="ctr"/>
            <a:endPar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endParaRPr>
          </a:p>
          <a:p>
            <a:pPr algn="ct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rPr>
              <a:t>Es un mamífero perisodáctilo domesticado de la familia de los équidos. Es un herbívoro solípedo de gran porte, cuello largo y arqueado, poblado por largas crines.</a:t>
            </a:r>
          </a:p>
          <a:p>
            <a:pPr algn="ct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rPr>
              <a:t>A la hembra del caballo se la llama yegua y a las crías, potros o potrillos si son machos y potrancas si son hembras. La cría y utilización del caballo por parte del hombre se conoce como ganadería equina o caballar, y su domesticación se remonta a unos 3600 años a. C., en la región de Kazajistán</a:t>
            </a:r>
          </a:p>
          <a:p>
            <a:pPr algn="ctr"/>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endParaRPr>
          </a:p>
        </p:txBody>
      </p:sp>
    </p:spTree>
  </p:cSld>
  <p:clrMapOvr>
    <a:masterClrMapping/>
  </p:clrMapOvr>
  <p:transition spd="slow" advTm="2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593B1D"/>
          </a:solidFill>
        </p:spPr>
        <p:txBody>
          <a:bodyPr/>
          <a:lstStyle/>
          <a:p>
            <a:endParaRPr lang="es-ES" dirty="0"/>
          </a:p>
        </p:txBody>
      </p:sp>
      <p:sp>
        <p:nvSpPr>
          <p:cNvPr id="5" name="4 Rectángulo"/>
          <p:cNvSpPr/>
          <p:nvPr/>
        </p:nvSpPr>
        <p:spPr>
          <a:xfrm>
            <a:off x="0" y="0"/>
            <a:ext cx="9144000" cy="6858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Marco"/>
          <p:cNvSpPr/>
          <p:nvPr/>
        </p:nvSpPr>
        <p:spPr>
          <a:xfrm>
            <a:off x="0" y="0"/>
            <a:ext cx="9144000" cy="6858000"/>
          </a:xfrm>
          <a:prstGeom prst="frame">
            <a:avLst>
              <a:gd name="adj1" fmla="val 8289"/>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928662" y="714356"/>
            <a:ext cx="7500990" cy="5293757"/>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32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Broadway" pitchFamily="82" charset="0"/>
              </a:rPr>
              <a:t>Porte</a:t>
            </a:r>
          </a:p>
          <a:p>
            <a:endPar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endParaRPr>
          </a:p>
          <a:p>
            <a:r>
              <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rPr>
              <a:t>La altura de los caballos, como en los demás cuadrúpedos, se mide hasta la cruz, donde encuentran las escápulas, es decir el punto donde se une el cuello con la espalda en el caballo. Se elige como referencia este punto por ser una altura estable que no puede subir o bajar como la cabeza o el cuello.</a:t>
            </a:r>
          </a:p>
          <a:p>
            <a:r>
              <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rPr>
              <a:t>El tamaño de los caballos varía considerablemente entre las distintas razas, y también está influido por la nutrición. Según su porte las razas de caballo suelen dividirse en tres grupos:</a:t>
            </a:r>
          </a:p>
          <a:p>
            <a:endPar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endParaRPr>
          </a:p>
          <a:p>
            <a:pPr lvl="0"/>
            <a:r>
              <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rPr>
              <a:t>pesados o de tiro;</a:t>
            </a:r>
          </a:p>
          <a:p>
            <a:pPr lvl="0"/>
            <a:r>
              <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rPr>
              <a:t>ligeros o de silla;</a:t>
            </a:r>
          </a:p>
          <a:p>
            <a:pPr lvl="0"/>
            <a:r>
              <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rPr>
              <a:t>ponis y razas miniatura.</a:t>
            </a:r>
          </a:p>
          <a:p>
            <a:pPr lvl="0"/>
            <a:endPar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endParaRPr>
          </a:p>
          <a:p>
            <a:r>
              <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rPr>
              <a:t>La altura de los caballos de silla o ligeros suele oscilar entre 142 y 163 cm y su peso oscila entre 380 y 550 </a:t>
            </a:r>
            <a:r>
              <a:rPr lang="es-ES" sz="16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rPr>
              <a:t>kilogramos.Los</a:t>
            </a:r>
            <a:r>
              <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rPr>
              <a:t> caballos de silla más grandes tienen una altura a partir de 157 cm y llegan hasta 173 cm, pesando alrededor de 500 a 600 kg. Las razas de tiro o pesadas miden generalmente de 163 a 183 cm y pueden pesar entre 700 y 1000 kg.</a:t>
            </a:r>
          </a:p>
          <a:p>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icrosoft Sans Serif" pitchFamily="34" charset="0"/>
              <a:cs typeface="Microsoft Sans Serif" pitchFamily="34" charset="0"/>
            </a:endParaRPr>
          </a:p>
        </p:txBody>
      </p:sp>
    </p:spTree>
  </p:cSld>
  <p:clrMapOvr>
    <a:masterClrMapping/>
  </p:clrMapOvr>
  <p:transition spd="slow" advTm="40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c799cd9573088296d582c4f7f959ce0-d3gtzqy.jpg"/>
          <p:cNvPicPr>
            <a:picLocks noChangeAspect="1"/>
          </p:cNvPicPr>
          <p:nvPr/>
        </p:nvPicPr>
        <p:blipFill>
          <a:blip r:embed="rId2"/>
          <a:stretch>
            <a:fillRect/>
          </a:stretch>
        </p:blipFill>
        <p:spPr>
          <a:xfrm>
            <a:off x="0" y="0"/>
            <a:ext cx="9144000" cy="6858000"/>
          </a:xfrm>
          <a:prstGeom prst="rect">
            <a:avLst/>
          </a:prstGeom>
        </p:spPr>
      </p:pic>
      <p:pic>
        <p:nvPicPr>
          <p:cNvPr id="5" name="4 Imagen" descr="9c799cd9573088296d582c4f7f959ce0-d3gtzqy.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fltVal val="0"/>
                                          </p:val>
                                        </p:tav>
                                        <p:tav tm="100000">
                                          <p:val>
                                            <p:strVal val="#ppt_h"/>
                                          </p:val>
                                        </p:tav>
                                      </p:tavLst>
                                    </p:anim>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X8YTQCAWFTZN2CA56I9F5CAVF5BNZCA7VDKRRCAJ5XJBXCAH1DRMFCACXPEK4CAPOAMATCAC87ZKOCAUJ4KP0CA5ONII8CAFGXHWECAKOIKZ3CASBFEDNCA1IUYFDCAPYGG33CAZ9JBI9CAVK1V.jpg"/>
          <p:cNvPicPr>
            <a:picLocks noChangeAspect="1"/>
          </p:cNvPicPr>
          <p:nvPr/>
        </p:nvPicPr>
        <p:blipFill>
          <a:blip r:embed="rId2"/>
          <a:stretch>
            <a:fillRect/>
          </a:stretch>
        </p:blipFill>
        <p:spPr>
          <a:xfrm>
            <a:off x="2957" y="0"/>
            <a:ext cx="9138085" cy="6858000"/>
          </a:xfrm>
          <a:prstGeom prst="rect">
            <a:avLst/>
          </a:prstGeom>
        </p:spPr>
      </p:pic>
      <p:pic>
        <p:nvPicPr>
          <p:cNvPr id="5" name="4 Imagen" descr="6X8YTQCAWFTZN2CA56I9F5CAVF5BNZCA7VDKRRCAJ5XJBXCAH1DRMFCACXPEK4CAPOAMATCAC87ZKOCAUJ4KP0CA5ONII8CAFGXHWECAKOIKZ3CASBFEDNCA1IUYFDCAPYGG33CAZ9JBI9CAVK1V.jpg"/>
          <p:cNvPicPr>
            <a:picLocks noChangeAspect="1"/>
          </p:cNvPicPr>
          <p:nvPr/>
        </p:nvPicPr>
        <p:blipFill>
          <a:blip r:embed="rId2"/>
          <a:stretch>
            <a:fillRect/>
          </a:stretch>
        </p:blipFill>
        <p:spPr>
          <a:xfrm>
            <a:off x="0" y="0"/>
            <a:ext cx="9138085"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0" presetClass="entr" presetSubtype="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edge">
                                      <p:cBhvr>
                                        <p:cTn id="11" dur="3000"/>
                                        <p:tgtEl>
                                          <p:spTgt spid="5"/>
                                        </p:tgtEl>
                                      </p:cBhvr>
                                    </p:animEffect>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strVal val="2/3*#ppt_w"/>
                                          </p:val>
                                        </p:tav>
                                        <p:tav tm="100000">
                                          <p:val>
                                            <p:strVal val="#ppt_w"/>
                                          </p:val>
                                        </p:tav>
                                      </p:tavLst>
                                    </p:anim>
                                    <p:anim calcmode="lin" valueType="num">
                                      <p:cBhvr>
                                        <p:cTn id="15" dur="3000" fill="hold"/>
                                        <p:tgtEl>
                                          <p:spTgt spid="4"/>
                                        </p:tgtEl>
                                        <p:attrNameLst>
                                          <p:attrName>ppt_h</p:attrName>
                                        </p:attrNameLst>
                                      </p:cBhvr>
                                      <p:tavLst>
                                        <p:tav tm="0">
                                          <p:val>
                                            <p:strVal val="2/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2">
              <a:lumMod val="25000"/>
            </a:schemeClr>
          </a:solidFill>
          <a:scene3d>
            <a:camera prst="orthographicFront"/>
            <a:lightRig rig="threePt" dir="t"/>
          </a:scene3d>
          <a:sp3d>
            <a:bevelT prst="angle"/>
          </a:sp3d>
        </p:spPr>
        <p:txBody>
          <a:bodyPr/>
          <a:lstStyle/>
          <a:p>
            <a:endParaRPr lang="es-ES" dirty="0"/>
          </a:p>
        </p:txBody>
      </p:sp>
      <p:pic>
        <p:nvPicPr>
          <p:cNvPr id="4" name="3 Imagen" descr="632px-Horseevolution-es.jpg"/>
          <p:cNvPicPr>
            <a:picLocks noChangeAspect="1"/>
          </p:cNvPicPr>
          <p:nvPr/>
        </p:nvPicPr>
        <p:blipFill>
          <a:blip r:embed="rId2"/>
          <a:stretch>
            <a:fillRect/>
          </a:stretch>
        </p:blipFill>
        <p:spPr>
          <a:xfrm>
            <a:off x="2143108" y="357166"/>
            <a:ext cx="5054357" cy="6072230"/>
          </a:xfrm>
          <a:prstGeom prst="rect">
            <a:avLst/>
          </a:prstGeom>
          <a:ln w="228600" cap="sq" cmpd="thickThin">
            <a:solidFill>
              <a:srgbClr val="000000"/>
            </a:solidFill>
            <a:prstDash val="solid"/>
            <a:miter lim="800000"/>
          </a:ln>
          <a:effectLst>
            <a:innerShdw blurRad="76200">
              <a:srgbClr val="000000"/>
            </a:innerShdw>
          </a:effectLst>
        </p:spPr>
      </p:pic>
      <p:sp>
        <p:nvSpPr>
          <p:cNvPr id="5" name="4 Trapecio"/>
          <p:cNvSpPr/>
          <p:nvPr/>
        </p:nvSpPr>
        <p:spPr>
          <a:xfrm rot="5400000">
            <a:off x="-1035843" y="1035843"/>
            <a:ext cx="6858000" cy="4786314"/>
          </a:xfrm>
          <a:prstGeom prst="trapezoid">
            <a:avLst/>
          </a:prstGeom>
          <a:blipFill>
            <a:blip r:embed="rId3"/>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apecio"/>
          <p:cNvSpPr/>
          <p:nvPr/>
        </p:nvSpPr>
        <p:spPr>
          <a:xfrm rot="5400000" flipV="1">
            <a:off x="3500438" y="1214438"/>
            <a:ext cx="6858000" cy="4429124"/>
          </a:xfrm>
          <a:prstGeom prst="trapezoid">
            <a:avLst>
              <a:gd name="adj" fmla="val 27151"/>
            </a:avLst>
          </a:prstGeom>
          <a:blipFill>
            <a:blip r:embed="rId3"/>
            <a:stretch>
              <a:fillRect/>
            </a:stretch>
          </a:blip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ppt_w/2"/>
                                          </p:val>
                                        </p:tav>
                                      </p:tavLst>
                                    </p:anim>
                                    <p:anim calcmode="lin" valueType="num">
                                      <p:cBhvr>
                                        <p:cTn id="13" dur="3000"/>
                                        <p:tgtEl>
                                          <p:spTgt spid="7"/>
                                        </p:tgtEl>
                                        <p:attrNameLst>
                                          <p:attrName>ppt_y</p:attrName>
                                        </p:attrNameLst>
                                      </p:cBhvr>
                                      <p:tavLst>
                                        <p:tav tm="0">
                                          <p:val>
                                            <p:strVal val="ppt_y"/>
                                          </p:val>
                                        </p:tav>
                                        <p:tav tm="100000">
                                          <p:val>
                                            <p:strVal val="ppt_y"/>
                                          </p:val>
                                        </p:tav>
                                      </p:tavLst>
                                    </p:anim>
                                    <p:anim calcmode="lin" valueType="num">
                                      <p:cBhvr>
                                        <p:cTn id="14" dur="3000"/>
                                        <p:tgtEl>
                                          <p:spTgt spid="7"/>
                                        </p:tgtEl>
                                        <p:attrNameLst>
                                          <p:attrName>ppt_w</p:attrName>
                                        </p:attrNameLst>
                                      </p:cBhvr>
                                      <p:tavLst>
                                        <p:tav tm="0">
                                          <p:val>
                                            <p:strVal val="ppt_w"/>
                                          </p:val>
                                        </p:tav>
                                        <p:tav tm="100000">
                                          <p:val>
                                            <p:fltVal val="0"/>
                                          </p:val>
                                        </p:tav>
                                      </p:tavLst>
                                    </p:anim>
                                    <p:anim calcmode="lin" valueType="num">
                                      <p:cBhvr>
                                        <p:cTn id="15" dur="3000"/>
                                        <p:tgtEl>
                                          <p:spTgt spid="7"/>
                                        </p:tgtEl>
                                        <p:attrNameLst>
                                          <p:attrName>ppt_h</p:attrName>
                                        </p:attrNameLst>
                                      </p:cBhvr>
                                      <p:tavLst>
                                        <p:tav tm="0">
                                          <p:val>
                                            <p:strVal val="ppt_h"/>
                                          </p:val>
                                        </p:tav>
                                        <p:tav tm="100000">
                                          <p:val>
                                            <p:strVal val="ppt_h"/>
                                          </p:val>
                                        </p:tav>
                                      </p:tavLst>
                                    </p:anim>
                                    <p:set>
                                      <p:cBhvr>
                                        <p:cTn id="16" dur="1" fill="hold">
                                          <p:stCondLst>
                                            <p:cond delay="2999"/>
                                          </p:stCondLst>
                                        </p:cTn>
                                        <p:tgtEl>
                                          <p:spTgt spid="7"/>
                                        </p:tgtEl>
                                        <p:attrNameLst>
                                          <p:attrName>style.visibility</p:attrName>
                                        </p:attrNameLst>
                                      </p:cBhvr>
                                      <p:to>
                                        <p:strVal val="hidden"/>
                                      </p:to>
                                    </p:set>
                                  </p:childTnLst>
                                </p:cTn>
                              </p:par>
                              <p:par>
                                <p:cTn id="17" presetID="23" presetClass="entr" presetSubtype="1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fltVal val="0"/>
                                          </p:val>
                                        </p:tav>
                                        <p:tav tm="100000">
                                          <p:val>
                                            <p:strVal val="#ppt_w"/>
                                          </p:val>
                                        </p:tav>
                                      </p:tavLst>
                                    </p:anim>
                                    <p:anim calcmode="lin" valueType="num">
                                      <p:cBhvr>
                                        <p:cTn id="20" dur="3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593B1D"/>
          </a:solidFill>
        </p:spPr>
        <p:txBody>
          <a:bodyPr/>
          <a:lstStyle/>
          <a:p>
            <a:endParaRPr lang="es-ES" dirty="0"/>
          </a:p>
        </p:txBody>
      </p:sp>
      <p:sp>
        <p:nvSpPr>
          <p:cNvPr id="5" name="4 Rectángulo"/>
          <p:cNvSpPr/>
          <p:nvPr/>
        </p:nvSpPr>
        <p:spPr>
          <a:xfrm>
            <a:off x="0" y="0"/>
            <a:ext cx="9144000" cy="6858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Marco"/>
          <p:cNvSpPr/>
          <p:nvPr/>
        </p:nvSpPr>
        <p:spPr>
          <a:xfrm>
            <a:off x="0" y="0"/>
            <a:ext cx="9144000" cy="6858000"/>
          </a:xfrm>
          <a:prstGeom prst="frame">
            <a:avLst>
              <a:gd name="adj1" fmla="val 8289"/>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uadroTexto"/>
          <p:cNvSpPr txBox="1"/>
          <p:nvPr/>
        </p:nvSpPr>
        <p:spPr>
          <a:xfrm>
            <a:off x="857224" y="857232"/>
            <a:ext cx="7500990" cy="5293757"/>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Los primeros ungulados aparecen en Asia en la época del Paleoceno superior, dentro de la Era Cenozoica o Terciaria. El caballo pertenece a la orden del perisodáctilos, es decir, los ungulados provistos de un número impar de dedos. Uno de estos dedos es predominante y asegura el principal apoyo del animal.</a:t>
            </a:r>
          </a:p>
          <a:p>
            <a:r>
              <a:rPr lang="es-ES"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Los primeros équidos que existieron poseían cuatro dedos en cada  extremidad de sus miembros anteriores y tan sólo tres extremidades en los posteriores. Como resultado de la evolución, para una adaptación progresiva a la carrera, el número de dedos que descansan en el suelo, a lo largo de las edades, fue reduciéndose a tres, posteriormente a dos, hasta la aparición del casco único, característica del caballo actual.</a:t>
            </a:r>
          </a:p>
          <a:p>
            <a:r>
              <a:rPr lang="es-ES"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Durante mucho tiempo se ha creído que el antepasado más lejano del caballo era el "</a:t>
            </a:r>
            <a:r>
              <a:rPr lang="es-ES" sz="20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Hyracotherium</a:t>
            </a:r>
            <a:r>
              <a:rPr lang="es-ES"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es-ES" sz="20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leporinum</a:t>
            </a:r>
            <a:r>
              <a:rPr lang="es-ES"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aparecido durante el Eoceno, (hace aproximadamente 54 millones de años) Pero, estudios recientes han emplazado a los caballos entre los </a:t>
            </a:r>
            <a:r>
              <a:rPr lang="es-ES" sz="20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Paleotheres</a:t>
            </a:r>
            <a:r>
              <a:rPr lang="es-ES"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a:t>
            </a:r>
          </a:p>
          <a:p>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spd="slow" advTm="50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0543c2b7.jpg"/>
          <p:cNvPicPr>
            <a:picLocks noChangeAspect="1"/>
          </p:cNvPicPr>
          <p:nvPr/>
        </p:nvPicPr>
        <p:blipFill>
          <a:blip r:embed="rId2"/>
          <a:stretch>
            <a:fillRect/>
          </a:stretch>
        </p:blipFill>
        <p:spPr>
          <a:xfrm>
            <a:off x="0" y="0"/>
            <a:ext cx="9144000" cy="6858000"/>
          </a:xfrm>
          <a:prstGeom prst="rect">
            <a:avLst/>
          </a:prstGeom>
        </p:spPr>
      </p:pic>
      <p:pic>
        <p:nvPicPr>
          <p:cNvPr id="6" name="5 Imagen" descr="0543c2b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strVal val="4/3*#ppt_w"/>
                                          </p:val>
                                        </p:tav>
                                        <p:tav tm="100000">
                                          <p:val>
                                            <p:strVal val="#ppt_w"/>
                                          </p:val>
                                        </p:tav>
                                      </p:tavLst>
                                    </p:anim>
                                    <p:anim calcmode="lin" valueType="num">
                                      <p:cBhvr>
                                        <p:cTn id="8" dur="2000" fill="hold"/>
                                        <p:tgtEl>
                                          <p:spTgt spid="6"/>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arn(outVertical)">
                                      <p:cBhvr>
                                        <p:cTn id="11" dur="2000"/>
                                        <p:tgtEl>
                                          <p:spTgt spid="6"/>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2000" fill="hold"/>
                                        <p:tgtEl>
                                          <p:spTgt spid="5"/>
                                        </p:tgtEl>
                                        <p:attrNameLst>
                                          <p:attrName>ppt_w</p:attrName>
                                        </p:attrNameLst>
                                      </p:cBhvr>
                                      <p:tavLst>
                                        <p:tav tm="0">
                                          <p:val>
                                            <p:strVal val="2/3*#ppt_w"/>
                                          </p:val>
                                        </p:tav>
                                        <p:tav tm="100000">
                                          <p:val>
                                            <p:strVal val="#ppt_w"/>
                                          </p:val>
                                        </p:tav>
                                      </p:tavLst>
                                    </p:anim>
                                    <p:anim calcmode="lin" valueType="num">
                                      <p:cBhvr>
                                        <p:cTn id="15" dur="2000" fill="hold"/>
                                        <p:tgtEl>
                                          <p:spTgt spid="5"/>
                                        </p:tgtEl>
                                        <p:attrNameLst>
                                          <p:attrName>ppt_h</p:attrName>
                                        </p:attrNameLst>
                                      </p:cBhvr>
                                      <p:tavLst>
                                        <p:tav tm="0">
                                          <p:val>
                                            <p:strVal val="2/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7-4.jpg"/>
          <p:cNvPicPr>
            <a:picLocks noChangeAspect="1"/>
          </p:cNvPicPr>
          <p:nvPr/>
        </p:nvPicPr>
        <p:blipFill>
          <a:blip r:embed="rId2"/>
          <a:stretch>
            <a:fillRect/>
          </a:stretch>
        </p:blipFill>
        <p:spPr>
          <a:xfrm>
            <a:off x="0" y="0"/>
            <a:ext cx="9145514" cy="6858000"/>
          </a:xfrm>
          <a:prstGeom prst="rect">
            <a:avLst/>
          </a:prstGeom>
        </p:spPr>
      </p:pic>
      <p:pic>
        <p:nvPicPr>
          <p:cNvPr id="5" name="4 Imagen" descr="27-4.jpg"/>
          <p:cNvPicPr>
            <a:picLocks noChangeAspect="1"/>
          </p:cNvPicPr>
          <p:nvPr/>
        </p:nvPicPr>
        <p:blipFill>
          <a:blip r:embed="rId2"/>
          <a:stretch>
            <a:fillRect/>
          </a:stretch>
        </p:blipFill>
        <p:spPr>
          <a:xfrm>
            <a:off x="-1514" y="0"/>
            <a:ext cx="9145514"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iterate type="lt">
                                    <p:tmPct val="0"/>
                                  </p:iterate>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childTnLst>
                                </p:cTn>
                              </p:par>
                              <p:par>
                                <p:cTn id="9" presetID="31" presetClass="entr" presetSubtype="0" fill="hold" nodeType="withEffect">
                                  <p:stCondLst>
                                    <p:cond delay="0"/>
                                  </p:stCondLst>
                                  <p:iterate type="lt">
                                    <p:tmPct val="5000"/>
                                  </p:iterate>
                                  <p:childTnLst>
                                    <p:set>
                                      <p:cBhvr>
                                        <p:cTn id="10" dur="1" fill="hold">
                                          <p:stCondLst>
                                            <p:cond delay="0"/>
                                          </p:stCondLst>
                                        </p:cTn>
                                        <p:tgtEl>
                                          <p:spTgt spid="5"/>
                                        </p:tgtEl>
                                        <p:attrNameLst>
                                          <p:attrName>style.visibility</p:attrName>
                                        </p:attrNameLst>
                                      </p:cBhvr>
                                      <p:to>
                                        <p:strVal val="visible"/>
                                      </p:to>
                                    </p:set>
                                    <p:anim calcmode="lin" valueType="num">
                                      <p:cBhvr>
                                        <p:cTn id="11" dur="2000" fill="hold"/>
                                        <p:tgtEl>
                                          <p:spTgt spid="5"/>
                                        </p:tgtEl>
                                        <p:attrNameLst>
                                          <p:attrName>ppt_w</p:attrName>
                                        </p:attrNameLst>
                                      </p:cBhvr>
                                      <p:tavLst>
                                        <p:tav tm="0">
                                          <p:val>
                                            <p:fltVal val="0"/>
                                          </p:val>
                                        </p:tav>
                                        <p:tav tm="100000">
                                          <p:val>
                                            <p:strVal val="#ppt_w"/>
                                          </p:val>
                                        </p:tav>
                                      </p:tavLst>
                                    </p:anim>
                                    <p:anim calcmode="lin" valueType="num">
                                      <p:cBhvr>
                                        <p:cTn id="12" dur="2000" fill="hold"/>
                                        <p:tgtEl>
                                          <p:spTgt spid="5"/>
                                        </p:tgtEl>
                                        <p:attrNameLst>
                                          <p:attrName>ppt_h</p:attrName>
                                        </p:attrNameLst>
                                      </p:cBhvr>
                                      <p:tavLst>
                                        <p:tav tm="0">
                                          <p:val>
                                            <p:fltVal val="0"/>
                                          </p:val>
                                        </p:tav>
                                        <p:tav tm="100000">
                                          <p:val>
                                            <p:strVal val="#ppt_h"/>
                                          </p:val>
                                        </p:tav>
                                      </p:tavLst>
                                    </p:anim>
                                    <p:anim calcmode="lin" valueType="num">
                                      <p:cBhvr>
                                        <p:cTn id="13" dur="2000" fill="hold"/>
                                        <p:tgtEl>
                                          <p:spTgt spid="5"/>
                                        </p:tgtEl>
                                        <p:attrNameLst>
                                          <p:attrName>style.rotation</p:attrName>
                                        </p:attrNameLst>
                                      </p:cBhvr>
                                      <p:tavLst>
                                        <p:tav tm="0">
                                          <p:val>
                                            <p:fltVal val="90"/>
                                          </p:val>
                                        </p:tav>
                                        <p:tav tm="100000">
                                          <p:val>
                                            <p:fltVal val="0"/>
                                          </p:val>
                                        </p:tav>
                                      </p:tavLst>
                                    </p:anim>
                                    <p:animEffect transition="in" filter="fade">
                                      <p:cBhvr>
                                        <p:cTn id="14" dur="2000"/>
                                        <p:tgtEl>
                                          <p:spTgt spid="5"/>
                                        </p:tgtEl>
                                      </p:cBhvr>
                                    </p:animEffect>
                                  </p:childTnLst>
                                </p:cTn>
                              </p:par>
                              <p:par>
                                <p:cTn id="15" presetID="23"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2000" fill="hold"/>
                                        <p:tgtEl>
                                          <p:spTgt spid="4"/>
                                        </p:tgtEl>
                                        <p:attrNameLst>
                                          <p:attrName>ppt_w</p:attrName>
                                        </p:attrNameLst>
                                      </p:cBhvr>
                                      <p:tavLst>
                                        <p:tav tm="0">
                                          <p:val>
                                            <p:fltVal val="0"/>
                                          </p:val>
                                        </p:tav>
                                        <p:tav tm="100000">
                                          <p:val>
                                            <p:strVal val="#ppt_w"/>
                                          </p:val>
                                        </p:tav>
                                      </p:tavLst>
                                    </p:anim>
                                    <p:anim calcmode="lin" valueType="num">
                                      <p:cBhvr>
                                        <p:cTn id="18" dur="2000" fill="hold"/>
                                        <p:tgtEl>
                                          <p:spTgt spid="4"/>
                                        </p:tgtEl>
                                        <p:attrNameLst>
                                          <p:attrName>ppt_h</p:attrName>
                                        </p:attrNameLst>
                                      </p:cBhvr>
                                      <p:tavLst>
                                        <p:tav tm="0">
                                          <p:val>
                                            <p:fltVal val="0"/>
                                          </p:val>
                                        </p:tav>
                                        <p:tav tm="100000">
                                          <p:val>
                                            <p:strVal val="#ppt_h"/>
                                          </p:val>
                                        </p:tav>
                                      </p:tavLst>
                                    </p:anim>
                                  </p:childTnLst>
                                </p:cTn>
                              </p:par>
                              <p:par>
                                <p:cTn id="19" presetID="4" presetClass="entr" presetSubtype="3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ox(out)">
                                      <p:cBhvr>
                                        <p:cTn id="2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082.jpg"/>
          <p:cNvPicPr>
            <a:picLocks noGrp="1" noChangeAspect="1"/>
          </p:cNvPicPr>
          <p:nvPr>
            <p:ph idx="1"/>
          </p:nvPr>
        </p:nvPicPr>
        <p:blipFill>
          <a:blip r:embed="rId2"/>
          <a:stretch>
            <a:fillRect/>
          </a:stretch>
        </p:blipFill>
        <p:spPr>
          <a:xfrm>
            <a:off x="0" y="10016"/>
            <a:ext cx="9144000" cy="6837967"/>
          </a:xfrm>
        </p:spPr>
      </p:pic>
      <p:pic>
        <p:nvPicPr>
          <p:cNvPr id="5" name="3 Marcador de contenido" descr="1082.jpg"/>
          <p:cNvPicPr>
            <a:picLocks noChangeAspect="1"/>
          </p:cNvPicPr>
          <p:nvPr/>
        </p:nvPicPr>
        <p:blipFill>
          <a:blip r:embed="rId2"/>
          <a:stretch>
            <a:fillRect/>
          </a:stretch>
        </p:blipFill>
        <p:spPr>
          <a:xfrm>
            <a:off x="0" y="0"/>
            <a:ext cx="9144000" cy="6837967"/>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in)">
                                      <p:cBhvr>
                                        <p:cTn id="7" dur="3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2/3*#ppt_w"/>
                                          </p:val>
                                        </p:tav>
                                        <p:tav tm="100000">
                                          <p:val>
                                            <p:strVal val="#ppt_w"/>
                                          </p:val>
                                        </p:tav>
                                      </p:tavLst>
                                    </p:anim>
                                    <p:anim calcmode="lin" valueType="num">
                                      <p:cBhvr>
                                        <p:cTn id="11" dur="3000" fill="hold"/>
                                        <p:tgtEl>
                                          <p:spTgt spid="4"/>
                                        </p:tgtEl>
                                        <p:attrNameLst>
                                          <p:attrName>ppt_h</p:attrName>
                                        </p:attrNameLst>
                                      </p:cBhvr>
                                      <p:tavLst>
                                        <p:tav tm="0">
                                          <p:val>
                                            <p:strVal val="2/3*#ppt_h"/>
                                          </p:val>
                                        </p:tav>
                                        <p:tav tm="100000">
                                          <p:val>
                                            <p:strVal val="#ppt_h"/>
                                          </p:val>
                                        </p:tav>
                                      </p:tavLst>
                                    </p:anim>
                                  </p:childTnLst>
                                </p:cTn>
                              </p:par>
                              <p:par>
                                <p:cTn id="12" presetID="3"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horizontal)">
                                      <p:cBhvr>
                                        <p:cTn id="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19a1012.jpg"/>
          <p:cNvPicPr>
            <a:picLocks noChangeAspect="1"/>
          </p:cNvPicPr>
          <p:nvPr/>
        </p:nvPicPr>
        <p:blipFill>
          <a:blip r:embed="rId2"/>
          <a:stretch>
            <a:fillRect/>
          </a:stretch>
        </p:blipFill>
        <p:spPr>
          <a:xfrm>
            <a:off x="0" y="0"/>
            <a:ext cx="9144000" cy="6858000"/>
          </a:xfrm>
          <a:prstGeom prst="rect">
            <a:avLst/>
          </a:prstGeom>
        </p:spPr>
      </p:pic>
      <p:pic>
        <p:nvPicPr>
          <p:cNvPr id="6" name="5 Imagen" descr="619a1012.jpg"/>
          <p:cNvPicPr>
            <a:picLocks noChangeAspect="1"/>
          </p:cNvPicPr>
          <p:nvPr/>
        </p:nvPicPr>
        <p:blipFill>
          <a:blip r:embed="rId2"/>
          <a:stretch>
            <a:fillRect/>
          </a:stretch>
        </p:blipFill>
        <p:spPr>
          <a:xfrm>
            <a:off x="0" y="0"/>
            <a:ext cx="9144000" cy="6858000"/>
          </a:xfrm>
          <a:prstGeom prst="rect">
            <a:avLst/>
          </a:prstGeom>
          <a:effectLst>
            <a:softEdge rad="317500"/>
          </a:effectLst>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3"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3)">
                                      <p:cBhvr>
                                        <p:cTn id="14" dur="3000"/>
                                        <p:tgtEl>
                                          <p:spTgt spid="4"/>
                                        </p:tgtEl>
                                      </p:cBhvr>
                                    </p:animEffect>
                                  </p:childTnLst>
                                </p:cTn>
                              </p:par>
                              <p:par>
                                <p:cTn id="15" presetID="23" presetClass="entr" presetSubtype="27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2/3*#ppt_w"/>
                                          </p:val>
                                        </p:tav>
                                        <p:tav tm="100000">
                                          <p:val>
                                            <p:strVal val="#ppt_w"/>
                                          </p:val>
                                        </p:tav>
                                      </p:tavLst>
                                    </p:anim>
                                    <p:anim calcmode="lin" valueType="num">
                                      <p:cBhvr>
                                        <p:cTn id="18" dur="3000" fill="hold"/>
                                        <p:tgtEl>
                                          <p:spTgt spid="6"/>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24x768_caballo_encabritado.jpg"/>
          <p:cNvPicPr>
            <a:picLocks noChangeAspect="1"/>
          </p:cNvPicPr>
          <p:nvPr/>
        </p:nvPicPr>
        <p:blipFill>
          <a:blip r:embed="rId2"/>
          <a:stretch>
            <a:fillRect/>
          </a:stretch>
        </p:blipFill>
        <p:spPr>
          <a:xfrm>
            <a:off x="0" y="0"/>
            <a:ext cx="9144000" cy="6858000"/>
          </a:xfrm>
          <a:prstGeom prst="rect">
            <a:avLst/>
          </a:prstGeom>
        </p:spPr>
      </p:pic>
      <p:pic>
        <p:nvPicPr>
          <p:cNvPr id="5" name="4 Imagen" descr="1024x768_caballo_encabritad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strVal val="4/3*#ppt_w"/>
                                          </p:val>
                                        </p:tav>
                                        <p:tav tm="100000">
                                          <p:val>
                                            <p:strVal val="#ppt_w"/>
                                          </p:val>
                                        </p:tav>
                                      </p:tavLst>
                                    </p:anim>
                                    <p:anim calcmode="lin" valueType="num">
                                      <p:cBhvr>
                                        <p:cTn id="11" dur="2000" fill="hold"/>
                                        <p:tgtEl>
                                          <p:spTgt spid="5"/>
                                        </p:tgtEl>
                                        <p:attrNameLst>
                                          <p:attrName>ppt_h</p:attrName>
                                        </p:attrNameLst>
                                      </p:cBhvr>
                                      <p:tavLst>
                                        <p:tav tm="0">
                                          <p:val>
                                            <p:strVal val="4/3*#ppt_h"/>
                                          </p:val>
                                        </p:tav>
                                        <p:tav tm="100000">
                                          <p:val>
                                            <p:strVal val="#ppt_h"/>
                                          </p:val>
                                        </p:tav>
                                      </p:tavLst>
                                    </p:anim>
                                  </p:childTnLst>
                                </p:cTn>
                              </p:par>
                              <p:par>
                                <p:cTn id="12" presetID="23" presetClass="entr" presetSubtype="27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2000" fill="hold"/>
                                        <p:tgtEl>
                                          <p:spTgt spid="4"/>
                                        </p:tgtEl>
                                        <p:attrNameLst>
                                          <p:attrName>ppt_w</p:attrName>
                                        </p:attrNameLst>
                                      </p:cBhvr>
                                      <p:tavLst>
                                        <p:tav tm="0">
                                          <p:val>
                                            <p:strVal val="2/3*#ppt_w"/>
                                          </p:val>
                                        </p:tav>
                                        <p:tav tm="100000">
                                          <p:val>
                                            <p:strVal val="#ppt_w"/>
                                          </p:val>
                                        </p:tav>
                                      </p:tavLst>
                                    </p:anim>
                                    <p:anim calcmode="lin" valueType="num">
                                      <p:cBhvr>
                                        <p:cTn id="15" dur="2000" fill="hold"/>
                                        <p:tgtEl>
                                          <p:spTgt spid="4"/>
                                        </p:tgtEl>
                                        <p:attrNameLst>
                                          <p:attrName>ppt_h</p:attrName>
                                        </p:attrNameLst>
                                      </p:cBhvr>
                                      <p:tavLst>
                                        <p:tav tm="0">
                                          <p:val>
                                            <p:strVal val="2/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across)">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593B1D"/>
          </a:solidFill>
        </p:spPr>
        <p:txBody>
          <a:bodyPr/>
          <a:lstStyle/>
          <a:p>
            <a:endParaRPr lang="es-ES" dirty="0"/>
          </a:p>
        </p:txBody>
      </p:sp>
      <p:sp>
        <p:nvSpPr>
          <p:cNvPr id="5" name="4 Rectángulo"/>
          <p:cNvSpPr/>
          <p:nvPr/>
        </p:nvSpPr>
        <p:spPr>
          <a:xfrm>
            <a:off x="0" y="0"/>
            <a:ext cx="9144000" cy="6858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Marco"/>
          <p:cNvSpPr/>
          <p:nvPr/>
        </p:nvSpPr>
        <p:spPr>
          <a:xfrm>
            <a:off x="0" y="0"/>
            <a:ext cx="9144000" cy="6858000"/>
          </a:xfrm>
          <a:prstGeom prst="frame">
            <a:avLst>
              <a:gd name="adj1" fmla="val 8289"/>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8" name="7 Imagen" descr="Evolución e historia de los caballos"/>
          <p:cNvPicPr/>
          <p:nvPr/>
        </p:nvPicPr>
        <p:blipFill>
          <a:blip r:embed="rId3"/>
          <a:srcRect/>
          <a:stretch>
            <a:fillRect/>
          </a:stretch>
        </p:blipFill>
        <p:spPr bwMode="auto">
          <a:xfrm>
            <a:off x="2571736" y="714356"/>
            <a:ext cx="3965898" cy="2214578"/>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
        <p:nvSpPr>
          <p:cNvPr id="9" name="8 CuadroTexto"/>
          <p:cNvSpPr txBox="1"/>
          <p:nvPr/>
        </p:nvSpPr>
        <p:spPr>
          <a:xfrm>
            <a:off x="571472" y="3000372"/>
            <a:ext cx="7929618" cy="4062651"/>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No es hasta casi el final del Plioceno, hace menos de dos millones de años, que la forma actual del caballo se estabiliza con el </a:t>
            </a:r>
            <a:r>
              <a:rPr lang="es-ES" sz="16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Pliohippus</a:t>
            </a:r>
            <a:r>
              <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a:t>
            </a:r>
            <a:br>
              <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br>
            <a:r>
              <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Descubiertos en Estados Unidos, los fósiles atestiguan, por primera vez, la presencia de un dedo único, superado por miembros más alargados que los de sus predecesores. Los primeros caballos tenían el tamaño de un cordero, varios dedos en cada pie y dientes adaptados para comer hojas tiernas. Los verdaderos caballos del género </a:t>
            </a:r>
            <a:r>
              <a:rPr lang="es-ES" sz="16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Equus</a:t>
            </a:r>
            <a:r>
              <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aparecieron en América del Norte. El "</a:t>
            </a:r>
            <a:r>
              <a:rPr lang="es-ES" sz="16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Orohippus</a:t>
            </a:r>
            <a:r>
              <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a:t>
            </a:r>
            <a:r>
              <a:rPr lang="es-ES" sz="16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agilis</a:t>
            </a:r>
            <a:r>
              <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es uno de los caballos más antiguos conocidos. Sus dientes de corona baja ya estaban adaptados para comer hojas. Pero ya sus premolares eran de mayor tamaño. Su medida era 40 cm de cruz. </a:t>
            </a:r>
          </a:p>
          <a:p>
            <a:r>
              <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La historia de los caballos está íntimamente ligada a los cambios climáticos. Después de una evolución larga en el transcurso del Eoceno, cuando el </a:t>
            </a:r>
            <a:r>
              <a:rPr lang="es-ES" sz="1600"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supercontinente</a:t>
            </a:r>
            <a:r>
              <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se separó, los caballos emigraron hacia Eurasia en el curso de Oligoceno. Ya de tamaño grande, comenzaron a parecerse a los caballos actuales.</a:t>
            </a:r>
          </a:p>
          <a:p>
            <a:endPar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a:p>
            <a:endParaRPr lang="es-ES" sz="1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a:p>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spd="slow" advTm="50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48"/>
            <a:ext cx="9144000" cy="6857999"/>
          </a:xfrm>
        </p:spPr>
        <p:txBody>
          <a:bodyPr/>
          <a:lstStyle/>
          <a:p>
            <a:endParaRPr lang="es-ES" dirty="0"/>
          </a:p>
        </p:txBody>
      </p:sp>
      <p:sp>
        <p:nvSpPr>
          <p:cNvPr id="3" name="2 Subtítulo"/>
          <p:cNvSpPr>
            <a:spLocks noGrp="1"/>
          </p:cNvSpPr>
          <p:nvPr>
            <p:ph type="subTitle" idx="1"/>
          </p:nvPr>
        </p:nvSpPr>
        <p:spPr>
          <a:xfrm>
            <a:off x="0" y="48"/>
            <a:ext cx="9144000" cy="6858000"/>
          </a:xfrm>
        </p:spPr>
        <p:txBody>
          <a:bodyPr/>
          <a:lstStyle/>
          <a:p>
            <a:endParaRPr lang="es-ES" dirty="0"/>
          </a:p>
        </p:txBody>
      </p:sp>
      <p:pic>
        <p:nvPicPr>
          <p:cNvPr id="5" name="4 Imagen" descr="5636693687_422e4c6802_b.jpg"/>
          <p:cNvPicPr>
            <a:picLocks noChangeAspect="1"/>
          </p:cNvPicPr>
          <p:nvPr/>
        </p:nvPicPr>
        <p:blipFill>
          <a:blip r:embed="rId2"/>
          <a:stretch>
            <a:fillRect/>
          </a:stretch>
        </p:blipFill>
        <p:spPr>
          <a:xfrm>
            <a:off x="1285852" y="0"/>
            <a:ext cx="6858048" cy="6858048"/>
          </a:xfrm>
          <a:prstGeom prst="rect">
            <a:avLst/>
          </a:prstGeom>
        </p:spPr>
      </p:pic>
    </p:spTree>
  </p:cSld>
  <p:clrMapOvr>
    <a:masterClrMapping/>
  </p:clrMapOvr>
  <p:transition spd="slow" advTm="5000">
    <p:comb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oshad_pyatnistaya_trava_para_eda_40626_1024x768.jpg"/>
          <p:cNvPicPr>
            <a:picLocks noGrp="1" noChangeAspect="1"/>
          </p:cNvPicPr>
          <p:nvPr>
            <p:ph idx="1"/>
          </p:nvPr>
        </p:nvPicPr>
        <p:blipFill>
          <a:blip r:embed="rId2"/>
          <a:stretch>
            <a:fillRect/>
          </a:stretch>
        </p:blipFill>
        <p:spPr>
          <a:xfrm>
            <a:off x="0" y="0"/>
            <a:ext cx="9144000" cy="6858000"/>
          </a:xfrm>
        </p:spPr>
      </p:pic>
      <p:pic>
        <p:nvPicPr>
          <p:cNvPr id="5" name="3 Marcador de contenido" descr="loshad_pyatnistaya_trava_para_eda_40626_1024x768.jpg"/>
          <p:cNvPicPr>
            <a:picLocks noChangeAspect="1"/>
          </p:cNvPicPr>
          <p:nvPr/>
        </p:nvPicPr>
        <p:blipFill>
          <a:blip r:embed="rId2"/>
          <a:stretch>
            <a:fillRect/>
          </a:stretch>
        </p:blipFill>
        <p:spPr>
          <a:xfrm>
            <a:off x="0" y="0"/>
            <a:ext cx="9144000" cy="6858000"/>
          </a:xfrm>
          <a:prstGeom prst="rect">
            <a:avLst/>
          </a:prstGeom>
        </p:spPr>
      </p:pic>
      <p:pic>
        <p:nvPicPr>
          <p:cNvPr id="6" name="3 Marcador de contenido" descr="loshad_pyatnistaya_trava_para_eda_40626_1024x76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out)">
                                      <p:cBhvr>
                                        <p:cTn id="7" dur="3000"/>
                                        <p:tgtEl>
                                          <p:spTgt spid="6"/>
                                        </p:tgtEl>
                                      </p:cBhvr>
                                    </p:animEffect>
                                  </p:childTnLst>
                                </p:cTn>
                              </p:par>
                              <p:par>
                                <p:cTn id="8" presetID="16" presetClass="entr" presetSubtype="4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Horizontal)">
                                      <p:cBhvr>
                                        <p:cTn id="10" dur="3000"/>
                                        <p:tgtEl>
                                          <p:spTgt spid="6"/>
                                        </p:tgtEl>
                                      </p:cBhvr>
                                    </p:animEffect>
                                  </p:childTnLst>
                                </p:cTn>
                              </p:par>
                              <p:par>
                                <p:cTn id="11" presetID="16" presetClass="entr" presetSubtype="37"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outVertical)">
                                      <p:cBhvr>
                                        <p:cTn id="13" dur="3000"/>
                                        <p:tgtEl>
                                          <p:spTgt spid="5"/>
                                        </p:tgtEl>
                                      </p:cBhvr>
                                    </p:animEffect>
                                  </p:childTnLst>
                                </p:cTn>
                              </p:par>
                              <p:par>
                                <p:cTn id="14" presetID="2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edge">
                                      <p:cBhvr>
                                        <p:cTn id="16" dur="3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3000" fill="hold"/>
                                        <p:tgtEl>
                                          <p:spTgt spid="6"/>
                                        </p:tgtEl>
                                        <p:attrNameLst>
                                          <p:attrName>ppt_w</p:attrName>
                                        </p:attrNameLst>
                                      </p:cBhvr>
                                      <p:tavLst>
                                        <p:tav tm="0">
                                          <p:val>
                                            <p:strVal val="4/3*#ppt_w"/>
                                          </p:val>
                                        </p:tav>
                                        <p:tav tm="100000">
                                          <p:val>
                                            <p:strVal val="#ppt_w"/>
                                          </p:val>
                                        </p:tav>
                                      </p:tavLst>
                                    </p:anim>
                                    <p:anim calcmode="lin" valueType="num">
                                      <p:cBhvr>
                                        <p:cTn id="20" dur="3000" fill="hold"/>
                                        <p:tgtEl>
                                          <p:spTgt spid="6"/>
                                        </p:tgtEl>
                                        <p:attrNameLst>
                                          <p:attrName>ppt_h</p:attrName>
                                        </p:attrNameLst>
                                      </p:cBhvr>
                                      <p:tavLst>
                                        <p:tav tm="0">
                                          <p:val>
                                            <p:strVal val="4/3*#ppt_h"/>
                                          </p:val>
                                        </p:tav>
                                        <p:tav tm="100000">
                                          <p:val>
                                            <p:strVal val="#ppt_h"/>
                                          </p:val>
                                        </p:tav>
                                      </p:tavLst>
                                    </p:anim>
                                  </p:childTnLst>
                                </p:cTn>
                              </p:par>
                              <p:par>
                                <p:cTn id="21" presetID="23" presetClass="entr" presetSubtype="288"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p:cTn id="23" dur="3000" fill="hold"/>
                                        <p:tgtEl>
                                          <p:spTgt spid="5"/>
                                        </p:tgtEl>
                                        <p:attrNameLst>
                                          <p:attrName>ppt_w</p:attrName>
                                        </p:attrNameLst>
                                      </p:cBhvr>
                                      <p:tavLst>
                                        <p:tav tm="0">
                                          <p:val>
                                            <p:strVal val="4/3*#ppt_w"/>
                                          </p:val>
                                        </p:tav>
                                        <p:tav tm="100000">
                                          <p:val>
                                            <p:strVal val="#ppt_w"/>
                                          </p:val>
                                        </p:tav>
                                      </p:tavLst>
                                    </p:anim>
                                    <p:anim calcmode="lin" valueType="num">
                                      <p:cBhvr>
                                        <p:cTn id="24" dur="3000" fill="hold"/>
                                        <p:tgtEl>
                                          <p:spTgt spid="5"/>
                                        </p:tgtEl>
                                        <p:attrNameLst>
                                          <p:attrName>ppt_h</p:attrName>
                                        </p:attrNameLst>
                                      </p:cBhvr>
                                      <p:tavLst>
                                        <p:tav tm="0">
                                          <p:val>
                                            <p:strVal val="4/3*#ppt_h"/>
                                          </p:val>
                                        </p:tav>
                                        <p:tav tm="100000">
                                          <p:val>
                                            <p:strVal val="#ppt_h"/>
                                          </p:val>
                                        </p:tav>
                                      </p:tavLst>
                                    </p:anim>
                                  </p:childTnLst>
                                </p:cTn>
                              </p:par>
                              <p:par>
                                <p:cTn id="25" presetID="23" presetClass="entr" presetSubtype="288"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2000" fill="hold"/>
                                        <p:tgtEl>
                                          <p:spTgt spid="4"/>
                                        </p:tgtEl>
                                        <p:attrNameLst>
                                          <p:attrName>ppt_w</p:attrName>
                                        </p:attrNameLst>
                                      </p:cBhvr>
                                      <p:tavLst>
                                        <p:tav tm="0">
                                          <p:val>
                                            <p:strVal val="4/3*#ppt_w"/>
                                          </p:val>
                                        </p:tav>
                                        <p:tav tm="100000">
                                          <p:val>
                                            <p:strVal val="#ppt_w"/>
                                          </p:val>
                                        </p:tav>
                                      </p:tavLst>
                                    </p:anim>
                                    <p:anim calcmode="lin" valueType="num">
                                      <p:cBhvr>
                                        <p:cTn id="28" dur="2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loshad_zherebec_trava_para_progulka_semya_29301_1920x1200.jpg"/>
          <p:cNvPicPr>
            <a:picLocks noGrp="1" noChangeAspect="1"/>
          </p:cNvPicPr>
          <p:nvPr>
            <p:ph idx="1"/>
          </p:nvPr>
        </p:nvPicPr>
        <p:blipFill>
          <a:blip r:embed="rId2"/>
          <a:stretch>
            <a:fillRect/>
          </a:stretch>
        </p:blipFill>
        <p:spPr>
          <a:xfrm>
            <a:off x="0" y="39950"/>
            <a:ext cx="9144000" cy="6818050"/>
          </a:xfrm>
        </p:spPr>
      </p:pic>
      <p:pic>
        <p:nvPicPr>
          <p:cNvPr id="5" name="3 Marcador de contenido" descr="loshad_zherebec_trava_para_progulka_semya_29301_1920x1200.jpg"/>
          <p:cNvPicPr>
            <a:picLocks noChangeAspect="1"/>
          </p:cNvPicPr>
          <p:nvPr/>
        </p:nvPicPr>
        <p:blipFill>
          <a:blip r:embed="rId2">
            <a:duotone>
              <a:prstClr val="black"/>
              <a:schemeClr val="accent6">
                <a:tint val="45000"/>
                <a:satMod val="400000"/>
              </a:schemeClr>
            </a:duotone>
            <a:lum contrast="30000"/>
          </a:blip>
          <a:stretch>
            <a:fillRect/>
          </a:stretch>
        </p:blipFill>
        <p:spPr>
          <a:xfrm>
            <a:off x="0" y="39950"/>
            <a:ext cx="9144000" cy="6818050"/>
          </a:xfrm>
          <a:prstGeom prst="rect">
            <a:avLst/>
          </a:prstGeom>
        </p:spPr>
      </p:pic>
      <p:pic>
        <p:nvPicPr>
          <p:cNvPr id="6" name="3 Marcador de contenido" descr="loshad_zherebec_trava_para_progulka_semya_29301_1920x1200.jpg"/>
          <p:cNvPicPr>
            <a:picLocks noChangeAspect="1"/>
          </p:cNvPicPr>
          <p:nvPr/>
        </p:nvPicPr>
        <p:blipFill>
          <a:blip r:embed="rId2"/>
          <a:stretch>
            <a:fillRect/>
          </a:stretch>
        </p:blipFill>
        <p:spPr>
          <a:xfrm>
            <a:off x="0" y="0"/>
            <a:ext cx="9144000" cy="681805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par>
                                <p:cTn id="11" presetID="16" presetClass="entr" presetSubtype="4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Horizontal)">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Marcador de contenido" descr="loshadi_bryzgi_voda_progulka_para_39975_1600x1200.jpg"/>
          <p:cNvPicPr>
            <a:picLocks noGrp="1" noChangeAspect="1"/>
          </p:cNvPicPr>
          <p:nvPr>
            <p:ph idx="1"/>
          </p:nvPr>
        </p:nvPicPr>
        <p:blipFill>
          <a:blip r:embed="rId2"/>
          <a:stretch>
            <a:fillRect/>
          </a:stretch>
        </p:blipFill>
        <p:spPr>
          <a:xfrm>
            <a:off x="0" y="0"/>
            <a:ext cx="9143999" cy="6858000"/>
          </a:xfrm>
        </p:spPr>
      </p:pic>
      <p:pic>
        <p:nvPicPr>
          <p:cNvPr id="8" name="6 Marcador de contenido" descr="loshadi_bryzgi_voda_progulka_para_39975_1600x1200.jpg"/>
          <p:cNvPicPr>
            <a:picLocks noChangeAspect="1"/>
          </p:cNvPicPr>
          <p:nvPr/>
        </p:nvPicPr>
        <p:blipFill>
          <a:blip r:embed="rId2"/>
          <a:stretch>
            <a:fillRect/>
          </a:stretch>
        </p:blipFill>
        <p:spPr>
          <a:xfrm>
            <a:off x="0" y="0"/>
            <a:ext cx="9143999" cy="6858000"/>
          </a:xfrm>
          <a:prstGeom prst="rect">
            <a:avLst/>
          </a:prstGeom>
        </p:spPr>
      </p:pic>
      <p:pic>
        <p:nvPicPr>
          <p:cNvPr id="9" name="6 Marcador de contenido" descr="loshadi_bryzgi_voda_progulka_para_39975_1600x1200.jpg"/>
          <p:cNvPicPr>
            <a:picLocks noChangeAspect="1"/>
          </p:cNvPicPr>
          <p:nvPr/>
        </p:nvPicPr>
        <p:blipFill>
          <a:blip r:embed="rId2"/>
          <a:stretch>
            <a:fillRect/>
          </a:stretch>
        </p:blipFill>
        <p:spPr>
          <a:xfrm>
            <a:off x="0" y="0"/>
            <a:ext cx="9143999"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plus(out)">
                                      <p:cBhvr>
                                        <p:cTn id="7" dur="3000"/>
                                        <p:tgtEl>
                                          <p:spTgt spid="9"/>
                                        </p:tgtEl>
                                      </p:cBhvr>
                                    </p:animEffect>
                                  </p:childTnLst>
                                </p:cTn>
                              </p:par>
                              <p:par>
                                <p:cTn id="8" presetID="8"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diamond(in)">
                                      <p:cBhvr>
                                        <p:cTn id="10" dur="3000"/>
                                        <p:tgtEl>
                                          <p:spTgt spid="8"/>
                                        </p:tgtEl>
                                      </p:cBhvr>
                                    </p:animEffect>
                                  </p:childTnLst>
                                </p:cTn>
                              </p:par>
                              <p:par>
                                <p:cTn id="11" presetID="4" presetClass="entr" presetSubtype="3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ox(out)">
                                      <p:cBhvr>
                                        <p:cTn id="13" dur="3000"/>
                                        <p:tgtEl>
                                          <p:spTgt spid="7"/>
                                        </p:tgtEl>
                                      </p:cBhvr>
                                    </p:animEffect>
                                  </p:childTnLst>
                                </p:cTn>
                              </p:par>
                              <p:par>
                                <p:cTn id="14" presetID="23"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p:cTn id="16" dur="3000" fill="hold"/>
                                        <p:tgtEl>
                                          <p:spTgt spid="9"/>
                                        </p:tgtEl>
                                        <p:attrNameLst>
                                          <p:attrName>ppt_w</p:attrName>
                                        </p:attrNameLst>
                                      </p:cBhvr>
                                      <p:tavLst>
                                        <p:tav tm="0">
                                          <p:val>
                                            <p:fltVal val="0"/>
                                          </p:val>
                                        </p:tav>
                                        <p:tav tm="100000">
                                          <p:val>
                                            <p:strVal val="#ppt_w"/>
                                          </p:val>
                                        </p:tav>
                                      </p:tavLst>
                                    </p:anim>
                                    <p:anim calcmode="lin" valueType="num">
                                      <p:cBhvr>
                                        <p:cTn id="17" dur="3000" fill="hold"/>
                                        <p:tgtEl>
                                          <p:spTgt spid="9"/>
                                        </p:tgtEl>
                                        <p:attrNameLst>
                                          <p:attrName>ppt_h</p:attrName>
                                        </p:attrNameLst>
                                      </p:cBhvr>
                                      <p:tavLst>
                                        <p:tav tm="0">
                                          <p:val>
                                            <p:fltVal val="0"/>
                                          </p:val>
                                        </p:tav>
                                        <p:tav tm="100000">
                                          <p:val>
                                            <p:strVal val="#ppt_h"/>
                                          </p:val>
                                        </p:tav>
                                      </p:tavLst>
                                    </p:anim>
                                  </p:childTnLst>
                                </p:cTn>
                              </p:par>
                              <p:par>
                                <p:cTn id="18" presetID="23" presetClass="entr" presetSubtype="16"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3000" fill="hold"/>
                                        <p:tgtEl>
                                          <p:spTgt spid="8"/>
                                        </p:tgtEl>
                                        <p:attrNameLst>
                                          <p:attrName>ppt_w</p:attrName>
                                        </p:attrNameLst>
                                      </p:cBhvr>
                                      <p:tavLst>
                                        <p:tav tm="0">
                                          <p:val>
                                            <p:fltVal val="0"/>
                                          </p:val>
                                        </p:tav>
                                        <p:tav tm="100000">
                                          <p:val>
                                            <p:strVal val="#ppt_w"/>
                                          </p:val>
                                        </p:tav>
                                      </p:tavLst>
                                    </p:anim>
                                    <p:anim calcmode="lin" valueType="num">
                                      <p:cBhvr>
                                        <p:cTn id="21" dur="3000" fill="hold"/>
                                        <p:tgtEl>
                                          <p:spTgt spid="8"/>
                                        </p:tgtEl>
                                        <p:attrNameLst>
                                          <p:attrName>ppt_h</p:attrName>
                                        </p:attrNameLst>
                                      </p:cBhvr>
                                      <p:tavLst>
                                        <p:tav tm="0">
                                          <p:val>
                                            <p:fltVal val="0"/>
                                          </p:val>
                                        </p:tav>
                                        <p:tav tm="100000">
                                          <p:val>
                                            <p:strVal val="#ppt_h"/>
                                          </p:val>
                                        </p:tav>
                                      </p:tavLst>
                                    </p:anim>
                                  </p:childTnLst>
                                </p:cTn>
                              </p:par>
                              <p:par>
                                <p:cTn id="22" presetID="23" presetClass="entr" presetSubtype="16" fill="hold" nodeType="with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3000" fill="hold"/>
                                        <p:tgtEl>
                                          <p:spTgt spid="7"/>
                                        </p:tgtEl>
                                        <p:attrNameLst>
                                          <p:attrName>ppt_w</p:attrName>
                                        </p:attrNameLst>
                                      </p:cBhvr>
                                      <p:tavLst>
                                        <p:tav tm="0">
                                          <p:val>
                                            <p:fltVal val="0"/>
                                          </p:val>
                                        </p:tav>
                                        <p:tav tm="100000">
                                          <p:val>
                                            <p:strVal val="#ppt_w"/>
                                          </p:val>
                                        </p:tav>
                                      </p:tavLst>
                                    </p:anim>
                                    <p:anim calcmode="lin" valueType="num">
                                      <p:cBhvr>
                                        <p:cTn id="25" dur="3000" fill="hold"/>
                                        <p:tgtEl>
                                          <p:spTgt spid="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solidFill>
            <a:srgbClr val="593B1D"/>
          </a:solidFill>
        </p:spPr>
        <p:txBody>
          <a:bodyPr/>
          <a:lstStyle/>
          <a:p>
            <a:endParaRPr lang="es-ES" dirty="0"/>
          </a:p>
        </p:txBody>
      </p:sp>
      <p:sp>
        <p:nvSpPr>
          <p:cNvPr id="5" name="4 Rectángulo"/>
          <p:cNvSpPr/>
          <p:nvPr/>
        </p:nvSpPr>
        <p:spPr>
          <a:xfrm>
            <a:off x="0" y="0"/>
            <a:ext cx="9144000" cy="6858000"/>
          </a:xfrm>
          <a:prstGeom prst="rect">
            <a:avLst/>
          </a:prstGeom>
          <a:gradFill flip="none" rotWithShape="1">
            <a:gsLst>
              <a:gs pos="0">
                <a:schemeClr val="accent6">
                  <a:lumMod val="50000"/>
                  <a:shade val="30000"/>
                  <a:satMod val="115000"/>
                </a:schemeClr>
              </a:gs>
              <a:gs pos="50000">
                <a:schemeClr val="accent6">
                  <a:lumMod val="50000"/>
                  <a:shade val="67500"/>
                  <a:satMod val="115000"/>
                </a:schemeClr>
              </a:gs>
              <a:gs pos="100000">
                <a:schemeClr val="accent6">
                  <a:lumMod val="50000"/>
                  <a:shade val="100000"/>
                  <a:satMod val="115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Marco"/>
          <p:cNvSpPr/>
          <p:nvPr/>
        </p:nvSpPr>
        <p:spPr>
          <a:xfrm>
            <a:off x="0" y="0"/>
            <a:ext cx="9144000" cy="6858000"/>
          </a:xfrm>
          <a:prstGeom prst="frame">
            <a:avLst>
              <a:gd name="adj1" fmla="val 8289"/>
            </a:avLst>
          </a:prstGeom>
          <a:blipFill dpi="0" rotWithShape="1">
            <a:blip r:embed="rId2"/>
            <a:srcRect/>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uadroTexto"/>
          <p:cNvSpPr txBox="1"/>
          <p:nvPr/>
        </p:nvSpPr>
        <p:spPr>
          <a:xfrm>
            <a:off x="642910" y="1071546"/>
            <a:ext cx="7715304" cy="5078313"/>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El </a:t>
            </a:r>
            <a:r>
              <a:rPr lang="es-ES" b="1" dirty="0" err="1"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Anchitheriinae</a:t>
            </a:r>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  fue el primer ejemplar que aparece en Europa. Su pie había conservado tres dedos del pie. Su cuello era más largo que el de los caballos actuales. La especie evolucionó (principalmente en América del Norte) y se hizo más grande y más adaptada a la carrera.</a:t>
            </a:r>
          </a:p>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Durante el transcurso del Oligoceno, hace aproximadamente 30 millones de años, la regresión de los bosques forzó una nueva evolución de los caballos. Tienen que adaptarse a un suelo más duro y a un medio más abierto, frecuentado por numerosos depredadores. Miembros más largos favorecen la huida. Esta especialización también afecto a los dedos, produciéndose una reducción progresiva del número de dedos. La almohadilla plantar desaparece para dejar sitio a un único casco sólido. Al mismo tiempo, la talla y la potencia de los caballos aumentan también. Además, su dentadura se adapta a su nueva dieta: hierbas duras.</a:t>
            </a:r>
          </a:p>
          <a:p>
            <a:r>
              <a:rPr lang="es-ES"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Con el comienzo del Mioceno, los dientes se transforman ya en verdaderas muelas y los premolares se hicieron más grandes, acercándose ya a la apariencia de los molares. Estamos ya antes los verdaderos precursores de los caballos modernos.</a:t>
            </a:r>
          </a:p>
          <a:p>
            <a:endParaRPr lang="es-ES"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spd="slow" advTm="50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9" name="8 Marcador de contenido" descr="27-4.jpg"/>
          <p:cNvPicPr>
            <a:picLocks noGrp="1" noChangeAspect="1"/>
          </p:cNvPicPr>
          <p:nvPr>
            <p:ph idx="1"/>
          </p:nvPr>
        </p:nvPicPr>
        <p:blipFill>
          <a:blip r:embed="rId2"/>
          <a:stretch>
            <a:fillRect/>
          </a:stretch>
        </p:blipFill>
        <p:spPr>
          <a:xfrm>
            <a:off x="0" y="428604"/>
            <a:ext cx="9144000" cy="5786454"/>
          </a:xfrm>
        </p:spPr>
      </p:pic>
      <p:pic>
        <p:nvPicPr>
          <p:cNvPr id="10" name="8 Marcador de contenido" descr="27-4.jpg"/>
          <p:cNvPicPr>
            <a:picLocks noChangeAspect="1"/>
          </p:cNvPicPr>
          <p:nvPr/>
        </p:nvPicPr>
        <p:blipFill>
          <a:blip r:embed="rId2"/>
          <a:stretch>
            <a:fillRect/>
          </a:stretch>
        </p:blipFill>
        <p:spPr>
          <a:xfrm>
            <a:off x="0" y="428604"/>
            <a:ext cx="9144000" cy="5786454"/>
          </a:xfrm>
          <a:prstGeom prst="rect">
            <a:avLst/>
          </a:prstGeom>
        </p:spPr>
      </p:pic>
      <p:pic>
        <p:nvPicPr>
          <p:cNvPr id="11" name="8 Marcador de contenido" descr="27-4.jpg"/>
          <p:cNvPicPr>
            <a:picLocks noChangeAspect="1"/>
          </p:cNvPicPr>
          <p:nvPr/>
        </p:nvPicPr>
        <p:blipFill>
          <a:blip r:embed="rId2"/>
          <a:stretch>
            <a:fillRect/>
          </a:stretch>
        </p:blipFill>
        <p:spPr>
          <a:xfrm>
            <a:off x="0" y="428604"/>
            <a:ext cx="9144000" cy="5786454"/>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amond(out)">
                                      <p:cBhvr>
                                        <p:cTn id="7" dur="3000"/>
                                        <p:tgtEl>
                                          <p:spTgt spid="11"/>
                                        </p:tgtEl>
                                      </p:cBhvr>
                                    </p:animEffect>
                                  </p:childTnLst>
                                </p:cTn>
                              </p:par>
                              <p:par>
                                <p:cTn id="8" presetID="13"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plus(in)">
                                      <p:cBhvr>
                                        <p:cTn id="10" dur="3000"/>
                                        <p:tgtEl>
                                          <p:spTgt spid="10"/>
                                        </p:tgtEl>
                                      </p:cBhvr>
                                    </p:animEffect>
                                  </p:childTnLst>
                                </p:cTn>
                              </p:par>
                              <p:par>
                                <p:cTn id="11" presetID="8" presetClass="entr" presetSubtype="32"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diamond(out)">
                                      <p:cBhvr>
                                        <p:cTn id="13"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Marcador de contenido" descr="loshadi_tabun_bezhat_pyl_52515_2560x1702.jpg"/>
          <p:cNvPicPr>
            <a:picLocks noGrp="1" noChangeAspect="1"/>
          </p:cNvPicPr>
          <p:nvPr>
            <p:ph idx="1"/>
          </p:nvPr>
        </p:nvPicPr>
        <p:blipFill>
          <a:blip r:embed="rId2"/>
          <a:stretch>
            <a:fillRect/>
          </a:stretch>
        </p:blipFill>
        <p:spPr>
          <a:xfrm>
            <a:off x="0" y="0"/>
            <a:ext cx="9170789" cy="6858000"/>
          </a:xfrm>
        </p:spPr>
      </p:pic>
      <p:pic>
        <p:nvPicPr>
          <p:cNvPr id="8" name="6 Marcador de contenido" descr="loshadi_tabun_bezhat_pyl_52515_2560x1702.jpg"/>
          <p:cNvPicPr>
            <a:picLocks noChangeAspect="1"/>
          </p:cNvPicPr>
          <p:nvPr/>
        </p:nvPicPr>
        <p:blipFill>
          <a:blip r:embed="rId2">
            <a:grayscl/>
            <a:lum bright="10000"/>
          </a:blip>
          <a:stretch>
            <a:fillRect/>
          </a:stretch>
        </p:blipFill>
        <p:spPr>
          <a:xfrm>
            <a:off x="0" y="0"/>
            <a:ext cx="9144000" cy="6858000"/>
          </a:xfrm>
          <a:prstGeom prst="rect">
            <a:avLst/>
          </a:prstGeom>
        </p:spPr>
      </p:pic>
      <p:pic>
        <p:nvPicPr>
          <p:cNvPr id="9" name="6 Marcador de contenido" descr="loshadi_tabun_bezhat_pyl_52515_2560x1702.jpg"/>
          <p:cNvPicPr>
            <a:picLocks noChangeAspect="1"/>
          </p:cNvPicPr>
          <p:nvPr/>
        </p:nvPicPr>
        <p:blipFill>
          <a:blip r:embed="rId2"/>
          <a:stretch>
            <a:fillRect/>
          </a:stretch>
        </p:blipFill>
        <p:spPr>
          <a:xfrm>
            <a:off x="0" y="0"/>
            <a:ext cx="9170789"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ox(out)">
                                      <p:cBhvr>
                                        <p:cTn id="7" dur="2000"/>
                                        <p:tgtEl>
                                          <p:spTgt spid="9"/>
                                        </p:tgtEl>
                                      </p:cBhvr>
                                    </p:animEffect>
                                  </p:childTnLst>
                                </p:cTn>
                              </p:par>
                              <p:par>
                                <p:cTn id="8" presetID="16" presetClass="entr" presetSubtype="37"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outVertical)">
                                      <p:cBhvr>
                                        <p:cTn id="10" dur="2000"/>
                                        <p:tgtEl>
                                          <p:spTgt spid="8"/>
                                        </p:tgtEl>
                                      </p:cBhvr>
                                    </p:animEffect>
                                  </p:childTnLst>
                                </p:cTn>
                              </p:par>
                              <p:par>
                                <p:cTn id="11" presetID="6" presetClass="entr" presetSubtype="3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ircle(out)">
                                      <p:cBhvr>
                                        <p:cTn id="1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13" name="12 Marcador de contenido" descr="www_BANCOdeIMAGENESgratuitas_com (h6).jpg"/>
          <p:cNvPicPr>
            <a:picLocks noGrp="1" noChangeAspect="1"/>
          </p:cNvPicPr>
          <p:nvPr>
            <p:ph idx="1"/>
          </p:nvPr>
        </p:nvPicPr>
        <p:blipFill>
          <a:blip r:embed="rId2"/>
          <a:stretch>
            <a:fillRect/>
          </a:stretch>
        </p:blipFill>
        <p:spPr>
          <a:xfrm>
            <a:off x="0" y="642918"/>
            <a:ext cx="9144000" cy="5643578"/>
          </a:xfrm>
        </p:spPr>
      </p:pic>
      <p:pic>
        <p:nvPicPr>
          <p:cNvPr id="14" name="12 Marcador de contenido" descr="www_BANCOdeIMAGENESgratuitas_com (h6).jpg"/>
          <p:cNvPicPr>
            <a:picLocks noChangeAspect="1"/>
          </p:cNvPicPr>
          <p:nvPr/>
        </p:nvPicPr>
        <p:blipFill>
          <a:blip r:embed="rId2"/>
          <a:stretch>
            <a:fillRect/>
          </a:stretch>
        </p:blipFill>
        <p:spPr>
          <a:xfrm>
            <a:off x="0" y="642918"/>
            <a:ext cx="9144000" cy="5643578"/>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ircle(out)">
                                      <p:cBhvr>
                                        <p:cTn id="7" dur="3000"/>
                                        <p:tgtEl>
                                          <p:spTgt spid="14"/>
                                        </p:tgtEl>
                                      </p:cBhvr>
                                    </p:animEffect>
                                  </p:childTnLst>
                                </p:cTn>
                              </p:par>
                              <p:par>
                                <p:cTn id="8" presetID="21" presetClass="entr" presetSubtype="8"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heel(8)">
                                      <p:cBhvr>
                                        <p:cTn id="10" dur="3000"/>
                                        <p:tgtEl>
                                          <p:spTgt spid="13"/>
                                        </p:tgtEl>
                                      </p:cBhvr>
                                    </p:animEffect>
                                  </p:childTnLst>
                                </p:cTn>
                              </p:par>
                              <p:par>
                                <p:cTn id="11" presetID="23" presetClass="entr" presetSubtype="272"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p:cTn id="13" dur="3000" fill="hold"/>
                                        <p:tgtEl>
                                          <p:spTgt spid="14"/>
                                        </p:tgtEl>
                                        <p:attrNameLst>
                                          <p:attrName>ppt_w</p:attrName>
                                        </p:attrNameLst>
                                      </p:cBhvr>
                                      <p:tavLst>
                                        <p:tav tm="0">
                                          <p:val>
                                            <p:strVal val="2/3*#ppt_w"/>
                                          </p:val>
                                        </p:tav>
                                        <p:tav tm="100000">
                                          <p:val>
                                            <p:strVal val="#ppt_w"/>
                                          </p:val>
                                        </p:tav>
                                      </p:tavLst>
                                    </p:anim>
                                    <p:anim calcmode="lin" valueType="num">
                                      <p:cBhvr>
                                        <p:cTn id="14" dur="3000" fill="hold"/>
                                        <p:tgtEl>
                                          <p:spTgt spid="14"/>
                                        </p:tgtEl>
                                        <p:attrNameLst>
                                          <p:attrName>ppt_h</p:attrName>
                                        </p:attrNameLst>
                                      </p:cBhvr>
                                      <p:tavLst>
                                        <p:tav tm="0">
                                          <p:val>
                                            <p:strVal val="2/3*#ppt_h"/>
                                          </p:val>
                                        </p:tav>
                                        <p:tav tm="100000">
                                          <p:val>
                                            <p:strVal val="#ppt_h"/>
                                          </p:val>
                                        </p:tav>
                                      </p:tavLst>
                                    </p:anim>
                                  </p:childTnLst>
                                </p:cTn>
                              </p:par>
                              <p:par>
                                <p:cTn id="15" presetID="23" presetClass="entr" presetSubtype="272"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3000" fill="hold"/>
                                        <p:tgtEl>
                                          <p:spTgt spid="13"/>
                                        </p:tgtEl>
                                        <p:attrNameLst>
                                          <p:attrName>ppt_w</p:attrName>
                                        </p:attrNameLst>
                                      </p:cBhvr>
                                      <p:tavLst>
                                        <p:tav tm="0">
                                          <p:val>
                                            <p:strVal val="2/3*#ppt_w"/>
                                          </p:val>
                                        </p:tav>
                                        <p:tav tm="100000">
                                          <p:val>
                                            <p:strVal val="#ppt_w"/>
                                          </p:val>
                                        </p:tav>
                                      </p:tavLst>
                                    </p:anim>
                                    <p:anim calcmode="lin" valueType="num">
                                      <p:cBhvr>
                                        <p:cTn id="18" dur="3000" fill="hold"/>
                                        <p:tgtEl>
                                          <p:spTgt spid="13"/>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3" y="0"/>
            <a:ext cx="9144000" cy="6858000"/>
          </a:xfrm>
        </p:spPr>
        <p:txBody>
          <a:bodyPr/>
          <a:lstStyle/>
          <a:p>
            <a:endParaRPr lang="es-ES" dirty="0"/>
          </a:p>
        </p:txBody>
      </p:sp>
      <p:pic>
        <p:nvPicPr>
          <p:cNvPr id="6" name="5 Marcador de contenido" descr="loshadi_tabun_voda_more_bereg_bryzgi_52551_1920x1080.jpg"/>
          <p:cNvPicPr>
            <a:picLocks noGrp="1" noChangeAspect="1"/>
          </p:cNvPicPr>
          <p:nvPr>
            <p:ph idx="1"/>
          </p:nvPr>
        </p:nvPicPr>
        <p:blipFill>
          <a:blip r:embed="rId2"/>
          <a:stretch>
            <a:fillRect/>
          </a:stretch>
        </p:blipFill>
        <p:spPr>
          <a:xfrm>
            <a:off x="62" y="785794"/>
            <a:ext cx="9144063" cy="5143536"/>
          </a:xfrm>
        </p:spPr>
      </p:pic>
      <p:pic>
        <p:nvPicPr>
          <p:cNvPr id="7" name="5 Marcador de contenido" descr="loshadi_tabun_voda_more_bereg_bryzgi_52551_1920x1080.jpg"/>
          <p:cNvPicPr>
            <a:picLocks noChangeAspect="1"/>
          </p:cNvPicPr>
          <p:nvPr/>
        </p:nvPicPr>
        <p:blipFill>
          <a:blip r:embed="rId2"/>
          <a:stretch>
            <a:fillRect/>
          </a:stretch>
        </p:blipFill>
        <p:spPr>
          <a:xfrm>
            <a:off x="-63" y="785794"/>
            <a:ext cx="9144063" cy="5143536"/>
          </a:xfrm>
          <a:prstGeom prst="rect">
            <a:avLst/>
          </a:prstGeom>
        </p:spPr>
      </p:pic>
      <p:pic>
        <p:nvPicPr>
          <p:cNvPr id="8" name="5 Marcador de contenido" descr="loshadi_tabun_voda_more_bereg_bryzgi_52551_1920x1080.jpg"/>
          <p:cNvPicPr>
            <a:picLocks noChangeAspect="1"/>
          </p:cNvPicPr>
          <p:nvPr/>
        </p:nvPicPr>
        <p:blipFill>
          <a:blip r:embed="rId2"/>
          <a:stretch>
            <a:fillRect/>
          </a:stretch>
        </p:blipFill>
        <p:spPr>
          <a:xfrm>
            <a:off x="0" y="785794"/>
            <a:ext cx="9144063" cy="5143536"/>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3000"/>
                                        <p:tgtEl>
                                          <p:spTgt spid="8"/>
                                        </p:tgtEl>
                                      </p:cBhvr>
                                    </p:animEffect>
                                  </p:childTnLst>
                                </p:cTn>
                              </p:par>
                              <p:par>
                                <p:cTn id="8" presetID="3"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16" presetClass="entr" presetSubtype="37"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outVertical)">
                                      <p:cBhvr>
                                        <p:cTn id="13" dur="3000"/>
                                        <p:tgtEl>
                                          <p:spTgt spid="6"/>
                                        </p:tgtEl>
                                      </p:cBhvr>
                                    </p:animEffect>
                                  </p:childTnLst>
                                </p:cTn>
                              </p:par>
                              <p:par>
                                <p:cTn id="14" presetID="23" presetClass="entr" presetSubtype="288"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3000" fill="hold"/>
                                        <p:tgtEl>
                                          <p:spTgt spid="8"/>
                                        </p:tgtEl>
                                        <p:attrNameLst>
                                          <p:attrName>ppt_w</p:attrName>
                                        </p:attrNameLst>
                                      </p:cBhvr>
                                      <p:tavLst>
                                        <p:tav tm="0">
                                          <p:val>
                                            <p:strVal val="4/3*#ppt_w"/>
                                          </p:val>
                                        </p:tav>
                                        <p:tav tm="100000">
                                          <p:val>
                                            <p:strVal val="#ppt_w"/>
                                          </p:val>
                                        </p:tav>
                                      </p:tavLst>
                                    </p:anim>
                                    <p:anim calcmode="lin" valueType="num">
                                      <p:cBhvr>
                                        <p:cTn id="17" dur="3000" fill="hold"/>
                                        <p:tgtEl>
                                          <p:spTgt spid="8"/>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3000" fill="hold"/>
                                        <p:tgtEl>
                                          <p:spTgt spid="7"/>
                                        </p:tgtEl>
                                        <p:attrNameLst>
                                          <p:attrName>ppt_w</p:attrName>
                                        </p:attrNameLst>
                                      </p:cBhvr>
                                      <p:tavLst>
                                        <p:tav tm="0">
                                          <p:val>
                                            <p:strVal val="4/3*#ppt_w"/>
                                          </p:val>
                                        </p:tav>
                                        <p:tav tm="100000">
                                          <p:val>
                                            <p:strVal val="#ppt_w"/>
                                          </p:val>
                                        </p:tav>
                                      </p:tavLst>
                                    </p:anim>
                                    <p:anim calcmode="lin" valueType="num">
                                      <p:cBhvr>
                                        <p:cTn id="21" dur="3000" fill="hold"/>
                                        <p:tgtEl>
                                          <p:spTgt spid="7"/>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loshadi_tabun_zakat_siluety_bezhat_51524_1024x768.jpg"/>
          <p:cNvPicPr>
            <a:picLocks noGrp="1" noChangeAspect="1"/>
          </p:cNvPicPr>
          <p:nvPr>
            <p:ph idx="1"/>
          </p:nvPr>
        </p:nvPicPr>
        <p:blipFill>
          <a:blip r:embed="rId2"/>
          <a:stretch>
            <a:fillRect/>
          </a:stretch>
        </p:blipFill>
        <p:spPr>
          <a:xfrm>
            <a:off x="0" y="0"/>
            <a:ext cx="9143999" cy="6858000"/>
          </a:xfrm>
        </p:spPr>
      </p:pic>
      <p:pic>
        <p:nvPicPr>
          <p:cNvPr id="7" name="5 Marcador de contenido" descr="loshadi_tabun_zakat_siluety_bezhat_51524_1024x768.jpg"/>
          <p:cNvPicPr>
            <a:picLocks noChangeAspect="1"/>
          </p:cNvPicPr>
          <p:nvPr/>
        </p:nvPicPr>
        <p:blipFill>
          <a:blip r:embed="rId2">
            <a:grayscl/>
            <a:lum bright="20000"/>
          </a:blip>
          <a:stretch>
            <a:fillRect/>
          </a:stretch>
        </p:blipFill>
        <p:spPr>
          <a:xfrm>
            <a:off x="0" y="0"/>
            <a:ext cx="9143999" cy="6858000"/>
          </a:xfrm>
          <a:prstGeom prst="rect">
            <a:avLst/>
          </a:prstGeom>
        </p:spPr>
      </p:pic>
      <p:pic>
        <p:nvPicPr>
          <p:cNvPr id="8" name="5 Marcador de contenido" descr="loshadi_tabun_zakat_siluety_bezhat_51524_1024x768.jpg"/>
          <p:cNvPicPr>
            <a:picLocks noChangeAspect="1"/>
          </p:cNvPicPr>
          <p:nvPr/>
        </p:nvPicPr>
        <p:blipFill>
          <a:blip r:embed="rId2"/>
          <a:stretch>
            <a:fillRect/>
          </a:stretch>
        </p:blipFill>
        <p:spPr>
          <a:xfrm>
            <a:off x="1" y="0"/>
            <a:ext cx="9143999"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in)">
                                      <p:cBhvr>
                                        <p:cTn id="7" dur="3000"/>
                                        <p:tgtEl>
                                          <p:spTgt spid="8"/>
                                        </p:tgtEl>
                                      </p:cBhvr>
                                    </p:animEffect>
                                  </p:childTnLst>
                                </p:cTn>
                              </p:par>
                              <p:par>
                                <p:cTn id="8" presetID="4" presetClass="entr" presetSubtype="3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3000"/>
                                        <p:tgtEl>
                                          <p:spTgt spid="7"/>
                                        </p:tgtEl>
                                      </p:cBhvr>
                                    </p:animEffect>
                                  </p:childTnLst>
                                </p:cTn>
                              </p:par>
                              <p:par>
                                <p:cTn id="11" presetID="21"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4)">
                                      <p:cBhvr>
                                        <p:cTn id="13"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0610072704505828.jpg"/>
          <p:cNvPicPr>
            <a:picLocks noChangeAspect="1"/>
          </p:cNvPicPr>
          <p:nvPr/>
        </p:nvPicPr>
        <p:blipFill>
          <a:blip r:embed="rId2"/>
          <a:stretch>
            <a:fillRect/>
          </a:stretch>
        </p:blipFill>
        <p:spPr>
          <a:xfrm>
            <a:off x="0" y="13342"/>
            <a:ext cx="9144000" cy="6831315"/>
          </a:xfrm>
          <a:prstGeom prst="rect">
            <a:avLst/>
          </a:prstGeom>
        </p:spPr>
      </p:pic>
      <p:pic>
        <p:nvPicPr>
          <p:cNvPr id="5" name="4 Imagen" descr="100610072704505828.jpg"/>
          <p:cNvPicPr>
            <a:picLocks noChangeAspect="1"/>
          </p:cNvPicPr>
          <p:nvPr/>
        </p:nvPicPr>
        <p:blipFill>
          <a:blip r:embed="rId2">
            <a:grayscl/>
            <a:lum bright="20000" contrast="20000"/>
          </a:blip>
          <a:stretch>
            <a:fillRect/>
          </a:stretch>
        </p:blipFill>
        <p:spPr>
          <a:xfrm>
            <a:off x="0" y="0"/>
            <a:ext cx="9144000" cy="6831315"/>
          </a:xfrm>
          <a:prstGeom prst="rect">
            <a:avLst/>
          </a:prstGeom>
        </p:spPr>
      </p:pic>
      <p:pic>
        <p:nvPicPr>
          <p:cNvPr id="6" name="5 Imagen" descr="100610072704505828.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plus(out)">
                                      <p:cBhvr>
                                        <p:cTn id="7" dur="3000"/>
                                        <p:tgtEl>
                                          <p:spTgt spid="6"/>
                                        </p:tgtEl>
                                      </p:cBhvr>
                                    </p:animEffect>
                                  </p:childTnLst>
                                </p:cTn>
                              </p:par>
                              <p:par>
                                <p:cTn id="8" presetID="21" presetClass="entr" presetSubtype="8"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3000"/>
                                        <p:tgtEl>
                                          <p:spTgt spid="5"/>
                                        </p:tgtEl>
                                      </p:cBhvr>
                                    </p:animEffec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0224062816881624.jpg"/>
          <p:cNvPicPr>
            <a:picLocks noChangeAspect="1"/>
          </p:cNvPicPr>
          <p:nvPr/>
        </p:nvPicPr>
        <p:blipFill>
          <a:blip r:embed="rId2"/>
          <a:stretch>
            <a:fillRect/>
          </a:stretch>
        </p:blipFill>
        <p:spPr>
          <a:xfrm>
            <a:off x="0" y="0"/>
            <a:ext cx="9144000" cy="6858000"/>
          </a:xfrm>
          <a:prstGeom prst="rect">
            <a:avLst/>
          </a:prstGeom>
        </p:spPr>
      </p:pic>
      <p:pic>
        <p:nvPicPr>
          <p:cNvPr id="5" name="4 Imagen" descr="10022406281688162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vertical)">
                                      <p:cBhvr>
                                        <p:cTn id="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01207065823813426.jpg"/>
          <p:cNvPicPr>
            <a:picLocks noChangeAspect="1"/>
          </p:cNvPicPr>
          <p:nvPr/>
        </p:nvPicPr>
        <p:blipFill>
          <a:blip r:embed="rId2"/>
          <a:stretch>
            <a:fillRect/>
          </a:stretch>
        </p:blipFill>
        <p:spPr>
          <a:xfrm>
            <a:off x="0" y="0"/>
            <a:ext cx="9144000" cy="6858000"/>
          </a:xfrm>
          <a:prstGeom prst="rect">
            <a:avLst/>
          </a:prstGeom>
        </p:spPr>
      </p:pic>
      <p:pic>
        <p:nvPicPr>
          <p:cNvPr id="5" name="4 Imagen" descr="101207065823813426.jpg"/>
          <p:cNvPicPr>
            <a:picLocks noChangeAspect="1"/>
          </p:cNvPicPr>
          <p:nvPr/>
        </p:nvPicPr>
        <p:blipFill>
          <a:blip r:embed="rId2"/>
          <a:stretch>
            <a:fillRect/>
          </a:stretch>
        </p:blipFill>
        <p:spPr>
          <a:xfrm>
            <a:off x="0" y="0"/>
            <a:ext cx="9144000" cy="6858000"/>
          </a:xfrm>
          <a:prstGeom prst="rect">
            <a:avLst/>
          </a:prstGeom>
        </p:spPr>
      </p:pic>
      <p:pic>
        <p:nvPicPr>
          <p:cNvPr id="6" name="5 Imagen" descr="10120706582381342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3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strVal val="4/3*#ppt_w"/>
                                          </p:val>
                                        </p:tav>
                                        <p:tav tm="100000">
                                          <p:val>
                                            <p:strVal val="#ppt_w"/>
                                          </p:val>
                                        </p:tav>
                                      </p:tavLst>
                                    </p:anim>
                                    <p:anim calcmode="lin" valueType="num">
                                      <p:cBhvr>
                                        <p:cTn id="17" dur="3000" fill="hold"/>
                                        <p:tgtEl>
                                          <p:spTgt spid="6"/>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_79226_2383614_397913.jpg"/>
          <p:cNvPicPr>
            <a:picLocks noChangeAspect="1"/>
          </p:cNvPicPr>
          <p:nvPr/>
        </p:nvPicPr>
        <p:blipFill>
          <a:blip r:embed="rId2"/>
          <a:stretch>
            <a:fillRect/>
          </a:stretch>
        </p:blipFill>
        <p:spPr>
          <a:xfrm>
            <a:off x="0" y="0"/>
            <a:ext cx="9144000" cy="6858000"/>
          </a:xfrm>
          <a:prstGeom prst="rect">
            <a:avLst/>
          </a:prstGeom>
        </p:spPr>
      </p:pic>
      <p:pic>
        <p:nvPicPr>
          <p:cNvPr id="5" name="4 Imagen" descr="am_79226_2383614_397913.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3000"/>
                                        <p:tgtEl>
                                          <p:spTgt spid="5"/>
                                        </p:tgtEl>
                                      </p:cBhvr>
                                    </p:animEffec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3"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linds(horizontal)">
                                      <p:cBhvr>
                                        <p:cTn id="14"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10222123343420853.jpg"/>
          <p:cNvPicPr>
            <a:picLocks noChangeAspect="1"/>
          </p:cNvPicPr>
          <p:nvPr/>
        </p:nvPicPr>
        <p:blipFill>
          <a:blip r:embed="rId2"/>
          <a:stretch>
            <a:fillRect/>
          </a:stretch>
        </p:blipFill>
        <p:spPr>
          <a:xfrm>
            <a:off x="0" y="16662"/>
            <a:ext cx="9144000" cy="6824676"/>
          </a:xfrm>
          <a:prstGeom prst="rect">
            <a:avLst/>
          </a:prstGeom>
        </p:spPr>
      </p:pic>
      <p:pic>
        <p:nvPicPr>
          <p:cNvPr id="5" name="4 Imagen" descr="110222123343420853.jpg"/>
          <p:cNvPicPr>
            <a:picLocks noChangeAspect="1"/>
          </p:cNvPicPr>
          <p:nvPr/>
        </p:nvPicPr>
        <p:blipFill>
          <a:blip r:embed="rId2"/>
          <a:stretch>
            <a:fillRect/>
          </a:stretch>
        </p:blipFill>
        <p:spPr>
          <a:xfrm>
            <a:off x="0" y="33324"/>
            <a:ext cx="9144000" cy="6824676"/>
          </a:xfrm>
          <a:prstGeom prst="rect">
            <a:avLst/>
          </a:prstGeom>
        </p:spPr>
      </p:pic>
      <p:pic>
        <p:nvPicPr>
          <p:cNvPr id="6" name="5 Imagen" descr="110222123343420853.jpg"/>
          <p:cNvPicPr>
            <a:picLocks noChangeAspect="1"/>
          </p:cNvPicPr>
          <p:nvPr/>
        </p:nvPicPr>
        <p:blipFill>
          <a:blip r:embed="rId2"/>
          <a:stretch>
            <a:fillRect/>
          </a:stretch>
        </p:blipFill>
        <p:spPr>
          <a:xfrm>
            <a:off x="0" y="33324"/>
            <a:ext cx="9144000" cy="6824676"/>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m_79226_2383615_767827.jpg"/>
          <p:cNvPicPr>
            <a:picLocks noChangeAspect="1"/>
          </p:cNvPicPr>
          <p:nvPr/>
        </p:nvPicPr>
        <p:blipFill>
          <a:blip r:embed="rId2"/>
          <a:stretch>
            <a:fillRect/>
          </a:stretch>
        </p:blipFill>
        <p:spPr>
          <a:xfrm>
            <a:off x="0" y="0"/>
            <a:ext cx="9144000" cy="6858000"/>
          </a:xfrm>
          <a:prstGeom prst="rect">
            <a:avLst/>
          </a:prstGeom>
        </p:spPr>
      </p:pic>
      <p:pic>
        <p:nvPicPr>
          <p:cNvPr id="5" name="4 Imagen" descr="am_79226_2383615_767827.jpg"/>
          <p:cNvPicPr>
            <a:picLocks noChangeAspect="1"/>
          </p:cNvPicPr>
          <p:nvPr/>
        </p:nvPicPr>
        <p:blipFill>
          <a:blip r:embed="rId2"/>
          <a:stretch>
            <a:fillRect/>
          </a:stretch>
        </p:blipFill>
        <p:spPr>
          <a:xfrm>
            <a:off x="0" y="0"/>
            <a:ext cx="9144000" cy="6858000"/>
          </a:xfrm>
          <a:prstGeom prst="rect">
            <a:avLst/>
          </a:prstGeom>
        </p:spPr>
      </p:pic>
      <p:pic>
        <p:nvPicPr>
          <p:cNvPr id="6" name="5 Imagen" descr="am_79226_2383615_76782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5000"/>
                                        <p:tgtEl>
                                          <p:spTgt spid="5"/>
                                        </p:tgtEl>
                                      </p:cBhvr>
                                    </p:animEffect>
                                  </p:childTnLst>
                                </p:cTn>
                              </p:par>
                              <p:par>
                                <p:cTn id="11" presetID="16" presetClass="entr" presetSubtype="4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Horizontal)">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imales-Paintography-5.jpg"/>
          <p:cNvPicPr>
            <a:picLocks noChangeAspect="1"/>
          </p:cNvPicPr>
          <p:nvPr/>
        </p:nvPicPr>
        <p:blipFill>
          <a:blip r:embed="rId2"/>
          <a:stretch>
            <a:fillRect/>
          </a:stretch>
        </p:blipFill>
        <p:spPr>
          <a:xfrm>
            <a:off x="0" y="1000108"/>
            <a:ext cx="9143039" cy="4857784"/>
          </a:xfrm>
          <a:prstGeom prst="rect">
            <a:avLst/>
          </a:prstGeom>
        </p:spPr>
      </p:pic>
      <p:pic>
        <p:nvPicPr>
          <p:cNvPr id="5" name="4 Imagen" descr="Animales-Paintography-5.jpg"/>
          <p:cNvPicPr>
            <a:picLocks noChangeAspect="1"/>
          </p:cNvPicPr>
          <p:nvPr/>
        </p:nvPicPr>
        <p:blipFill>
          <a:blip r:embed="rId2"/>
          <a:stretch>
            <a:fillRect/>
          </a:stretch>
        </p:blipFill>
        <p:spPr>
          <a:xfrm>
            <a:off x="961" y="428604"/>
            <a:ext cx="9143039" cy="5929354"/>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20118023430622375.jpg"/>
          <p:cNvPicPr>
            <a:picLocks noChangeAspect="1"/>
          </p:cNvPicPr>
          <p:nvPr/>
        </p:nvPicPr>
        <p:blipFill>
          <a:blip r:embed="rId2"/>
          <a:stretch>
            <a:fillRect/>
          </a:stretch>
        </p:blipFill>
        <p:spPr>
          <a:xfrm>
            <a:off x="5945" y="0"/>
            <a:ext cx="9132109" cy="6858000"/>
          </a:xfrm>
          <a:prstGeom prst="rect">
            <a:avLst/>
          </a:prstGeom>
        </p:spPr>
      </p:pic>
      <p:pic>
        <p:nvPicPr>
          <p:cNvPr id="6" name="5 Imagen" descr="120118023430622375.jpg"/>
          <p:cNvPicPr>
            <a:picLocks noChangeAspect="1"/>
          </p:cNvPicPr>
          <p:nvPr/>
        </p:nvPicPr>
        <p:blipFill>
          <a:blip r:embed="rId2"/>
          <a:stretch>
            <a:fillRect/>
          </a:stretch>
        </p:blipFill>
        <p:spPr>
          <a:xfrm>
            <a:off x="0" y="0"/>
            <a:ext cx="9132109" cy="6858000"/>
          </a:xfrm>
          <a:prstGeom prst="rect">
            <a:avLst/>
          </a:prstGeom>
        </p:spPr>
      </p:pic>
      <p:pic>
        <p:nvPicPr>
          <p:cNvPr id="7" name="6 Imagen" descr="120118023430622375.jpg"/>
          <p:cNvPicPr>
            <a:picLocks noChangeAspect="1"/>
          </p:cNvPicPr>
          <p:nvPr/>
        </p:nvPicPr>
        <p:blipFill>
          <a:blip r:embed="rId2"/>
          <a:stretch>
            <a:fillRect/>
          </a:stretch>
        </p:blipFill>
        <p:spPr>
          <a:xfrm>
            <a:off x="0" y="0"/>
            <a:ext cx="9132109"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amond(out)">
                                      <p:cBhvr>
                                        <p:cTn id="7" dur="3000"/>
                                        <p:tgtEl>
                                          <p:spTgt spid="7"/>
                                        </p:tgtEl>
                                      </p:cBhvr>
                                    </p:animEffect>
                                  </p:childTnLst>
                                </p:cTn>
                              </p:par>
                              <p:par>
                                <p:cTn id="8" presetID="16" presetClass="entr" presetSubtype="37"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3000"/>
                                        <p:tgtEl>
                                          <p:spTgt spid="6"/>
                                        </p:tgtEl>
                                      </p:cBhvr>
                                    </p:animEffec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3000"/>
                                        <p:tgtEl>
                                          <p:spTgt spid="5"/>
                                        </p:tgtEl>
                                      </p:cBhvr>
                                    </p:animEffect>
                                  </p:childTnLst>
                                </p:cTn>
                              </p:par>
                              <p:par>
                                <p:cTn id="14" presetID="23" presetClass="entr" presetSubtype="288"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strVal val="4/3*#ppt_w"/>
                                          </p:val>
                                        </p:tav>
                                        <p:tav tm="100000">
                                          <p:val>
                                            <p:strVal val="#ppt_w"/>
                                          </p:val>
                                        </p:tav>
                                      </p:tavLst>
                                    </p:anim>
                                    <p:anim calcmode="lin" valueType="num">
                                      <p:cBhvr>
                                        <p:cTn id="17" dur="3000" fill="hold"/>
                                        <p:tgtEl>
                                          <p:spTgt spid="7"/>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3000" fill="hold"/>
                                        <p:tgtEl>
                                          <p:spTgt spid="6"/>
                                        </p:tgtEl>
                                        <p:attrNameLst>
                                          <p:attrName>ppt_w</p:attrName>
                                        </p:attrNameLst>
                                      </p:cBhvr>
                                      <p:tavLst>
                                        <p:tav tm="0">
                                          <p:val>
                                            <p:strVal val="4/3*#ppt_w"/>
                                          </p:val>
                                        </p:tav>
                                        <p:tav tm="100000">
                                          <p:val>
                                            <p:strVal val="#ppt_w"/>
                                          </p:val>
                                        </p:tav>
                                      </p:tavLst>
                                    </p:anim>
                                    <p:anim calcmode="lin" valueType="num">
                                      <p:cBhvr>
                                        <p:cTn id="21" dur="3000" fill="hold"/>
                                        <p:tgtEl>
                                          <p:spTgt spid="6"/>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3000" fill="hold"/>
                                        <p:tgtEl>
                                          <p:spTgt spid="5"/>
                                        </p:tgtEl>
                                        <p:attrNameLst>
                                          <p:attrName>ppt_w</p:attrName>
                                        </p:attrNameLst>
                                      </p:cBhvr>
                                      <p:tavLst>
                                        <p:tav tm="0">
                                          <p:val>
                                            <p:strVal val="4/3*#ppt_w"/>
                                          </p:val>
                                        </p:tav>
                                        <p:tav tm="100000">
                                          <p:val>
                                            <p:strVal val="#ppt_w"/>
                                          </p:val>
                                        </p:tav>
                                      </p:tavLst>
                                    </p:anim>
                                    <p:anim calcmode="lin" valueType="num">
                                      <p:cBhvr>
                                        <p:cTn id="25" dur="3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horse 108.JPG"/>
          <p:cNvPicPr>
            <a:picLocks noGrp="1" noChangeAspect="1"/>
          </p:cNvPicPr>
          <p:nvPr>
            <p:ph idx="1"/>
          </p:nvPr>
        </p:nvPicPr>
        <p:blipFill>
          <a:blip r:embed="rId2"/>
          <a:stretch>
            <a:fillRect/>
          </a:stretch>
        </p:blipFill>
        <p:spPr>
          <a:xfrm>
            <a:off x="0" y="0"/>
            <a:ext cx="9144000" cy="6858000"/>
          </a:xfrm>
        </p:spPr>
      </p:pic>
      <p:pic>
        <p:nvPicPr>
          <p:cNvPr id="6" name="3 Marcador de contenido" descr="horse 108.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1500"/>
                                  </p:stCondLst>
                                  <p:childTnLst>
                                    <p:anim calcmode="lin" valueType="num">
                                      <p:cBhvr additive="base">
                                        <p:cTn id="6" dur="2000"/>
                                        <p:tgtEl>
                                          <p:spTgt spid="6"/>
                                        </p:tgtEl>
                                        <p:attrNameLst>
                                          <p:attrName>ppt_x</p:attrName>
                                        </p:attrNameLst>
                                      </p:cBhvr>
                                      <p:tavLst>
                                        <p:tav tm="0">
                                          <p:val>
                                            <p:strVal val="ppt_x"/>
                                          </p:val>
                                        </p:tav>
                                        <p:tav tm="100000">
                                          <p:val>
                                            <p:strVal val="1+ppt_w/2"/>
                                          </p:val>
                                        </p:tav>
                                      </p:tavLst>
                                    </p:anim>
                                    <p:anim calcmode="lin" valueType="num">
                                      <p:cBhvr additive="base">
                                        <p:cTn id="7" dur="2000"/>
                                        <p:tgtEl>
                                          <p:spTgt spid="6"/>
                                        </p:tgtEl>
                                        <p:attrNameLst>
                                          <p:attrName>ppt_y</p:attrName>
                                        </p:attrNameLst>
                                      </p:cBhvr>
                                      <p:tavLst>
                                        <p:tav tm="0">
                                          <p:val>
                                            <p:strVal val="ppt_y"/>
                                          </p:val>
                                        </p:tav>
                                        <p:tav tm="100000">
                                          <p:val>
                                            <p:strVal val="ppt_y"/>
                                          </p:val>
                                        </p:tav>
                                      </p:tavLst>
                                    </p:anim>
                                    <p:set>
                                      <p:cBhvr>
                                        <p:cTn id="8" dur="1" fill="hold">
                                          <p:stCondLst>
                                            <p:cond delay="1999"/>
                                          </p:stCondLst>
                                        </p:cTn>
                                        <p:tgtEl>
                                          <p:spTgt spid="6"/>
                                        </p:tgtEl>
                                        <p:attrNameLst>
                                          <p:attrName>style.visibility</p:attrName>
                                        </p:attrNameLst>
                                      </p:cBhvr>
                                      <p:to>
                                        <p:strVal val="hidden"/>
                                      </p:to>
                                    </p:set>
                                  </p:childTnLst>
                                </p:cTn>
                              </p:par>
                              <p:par>
                                <p:cTn id="9" presetID="4" presetClass="exit" presetSubtype="32" fill="hold" nodeType="withEffect">
                                  <p:stCondLst>
                                    <p:cond delay="1500"/>
                                  </p:stCondLst>
                                  <p:childTnLst>
                                    <p:animEffect transition="out" filter="box(out)">
                                      <p:cBhvr>
                                        <p:cTn id="10" dur="2000"/>
                                        <p:tgtEl>
                                          <p:spTgt spid="6"/>
                                        </p:tgtEl>
                                      </p:cBhvr>
                                    </p:animEffect>
                                    <p:set>
                                      <p:cBhvr>
                                        <p:cTn id="11" dur="1" fill="hold">
                                          <p:stCondLst>
                                            <p:cond delay="1999"/>
                                          </p:stCondLst>
                                        </p:cTn>
                                        <p:tgtEl>
                                          <p:spTgt spid="6"/>
                                        </p:tgtEl>
                                        <p:attrNameLst>
                                          <p:attrName>style.visibility</p:attrName>
                                        </p:attrNameLst>
                                      </p:cBhvr>
                                      <p:to>
                                        <p:strVal val="hidden"/>
                                      </p:to>
                                    </p:set>
                                  </p:childTnLst>
                                </p:cTn>
                              </p:par>
                              <p:par>
                                <p:cTn id="12" presetID="2" presetClass="entr" presetSubtype="8" fill="hold" nodeType="withEffect">
                                  <p:stCondLst>
                                    <p:cond delay="150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2000" fill="hold"/>
                                        <p:tgtEl>
                                          <p:spTgt spid="4"/>
                                        </p:tgtEl>
                                        <p:attrNameLst>
                                          <p:attrName>ppt_x</p:attrName>
                                        </p:attrNameLst>
                                      </p:cBhvr>
                                      <p:tavLst>
                                        <p:tav tm="0">
                                          <p:val>
                                            <p:strVal val="0-#ppt_w/2"/>
                                          </p:val>
                                        </p:tav>
                                        <p:tav tm="100000">
                                          <p:val>
                                            <p:strVal val="#ppt_x"/>
                                          </p:val>
                                        </p:tav>
                                      </p:tavLst>
                                    </p:anim>
                                    <p:anim calcmode="lin" valueType="num">
                                      <p:cBhvr additive="base">
                                        <p:cTn id="15" dur="2000" fill="hold"/>
                                        <p:tgtEl>
                                          <p:spTgt spid="4"/>
                                        </p:tgtEl>
                                        <p:attrNameLst>
                                          <p:attrName>ppt_y</p:attrName>
                                        </p:attrNameLst>
                                      </p:cBhvr>
                                      <p:tavLst>
                                        <p:tav tm="0">
                                          <p:val>
                                            <p:strVal val="#ppt_y"/>
                                          </p:val>
                                        </p:tav>
                                        <p:tav tm="100000">
                                          <p:val>
                                            <p:strVal val="#ppt_y"/>
                                          </p:val>
                                        </p:tav>
                                      </p:tavLst>
                                    </p:anim>
                                  </p:childTnLst>
                                </p:cTn>
                              </p:par>
                              <p:par>
                                <p:cTn id="16" presetID="4" presetClass="entr" presetSubtype="32" fill="hold" nodeType="withEffect">
                                  <p:stCondLst>
                                    <p:cond delay="1500"/>
                                  </p:stCondLst>
                                  <p:childTnLst>
                                    <p:set>
                                      <p:cBhvr>
                                        <p:cTn id="17" dur="1" fill="hold">
                                          <p:stCondLst>
                                            <p:cond delay="0"/>
                                          </p:stCondLst>
                                        </p:cTn>
                                        <p:tgtEl>
                                          <p:spTgt spid="4"/>
                                        </p:tgtEl>
                                        <p:attrNameLst>
                                          <p:attrName>style.visibility</p:attrName>
                                        </p:attrNameLst>
                                      </p:cBhvr>
                                      <p:to>
                                        <p:strVal val="visible"/>
                                      </p:to>
                                    </p:set>
                                    <p:animEffect transition="in" filter="box(out)">
                                      <p:cBhvr>
                                        <p:cTn id="1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imals%20Horses_%20Dadivoso%20,%20Andalusian%20Stallion.jpg"/>
          <p:cNvPicPr>
            <a:picLocks noChangeAspect="1"/>
          </p:cNvPicPr>
          <p:nvPr/>
        </p:nvPicPr>
        <p:blipFill>
          <a:blip r:embed="rId2"/>
          <a:stretch>
            <a:fillRect/>
          </a:stretch>
        </p:blipFill>
        <p:spPr>
          <a:xfrm>
            <a:off x="0" y="3345"/>
            <a:ext cx="9144000" cy="6851309"/>
          </a:xfrm>
          <a:prstGeom prst="rect">
            <a:avLst/>
          </a:prstGeom>
        </p:spPr>
      </p:pic>
      <p:pic>
        <p:nvPicPr>
          <p:cNvPr id="5" name="4 Imagen" descr="Animals%20Horses_%20Dadivoso%20,%20Andalusian%20Stallion.jpg"/>
          <p:cNvPicPr>
            <a:picLocks noChangeAspect="1"/>
          </p:cNvPicPr>
          <p:nvPr/>
        </p:nvPicPr>
        <p:blipFill>
          <a:blip r:embed="rId2"/>
          <a:stretch>
            <a:fillRect/>
          </a:stretch>
        </p:blipFill>
        <p:spPr>
          <a:xfrm>
            <a:off x="0" y="6691"/>
            <a:ext cx="9144000" cy="6851309"/>
          </a:xfrm>
          <a:prstGeom prst="rect">
            <a:avLst/>
          </a:prstGeom>
        </p:spPr>
      </p:pic>
      <p:pic>
        <p:nvPicPr>
          <p:cNvPr id="6" name="5 Imagen" descr="Animals%20Horses_%20Dadivoso%20,%20Andalusian%20Stallion.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Horizontal)">
                                      <p:cBhvr>
                                        <p:cTn id="7" dur="3000"/>
                                        <p:tgtEl>
                                          <p:spTgt spid="6"/>
                                        </p:tgtEl>
                                      </p:cBhvr>
                                    </p:animEffec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3000"/>
                                        <p:tgtEl>
                                          <p:spTgt spid="5"/>
                                        </p:tgtEl>
                                      </p:cBhvr>
                                    </p:animEffect>
                                  </p:childTnLst>
                                </p:cTn>
                              </p:par>
                              <p:par>
                                <p:cTn id="11" presetID="6"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ircle(in)">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strVal val="4/3*#ppt_w"/>
                                          </p:val>
                                        </p:tav>
                                        <p:tav tm="100000">
                                          <p:val>
                                            <p:strVal val="#ppt_w"/>
                                          </p:val>
                                        </p:tav>
                                      </p:tavLst>
                                    </p:anim>
                                    <p:anim calcmode="lin" valueType="num">
                                      <p:cBhvr>
                                        <p:cTn id="17" dur="3000" fill="hold"/>
                                        <p:tgtEl>
                                          <p:spTgt spid="6"/>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imals%20Horses_%20Slik%20,%20Paint.jpg"/>
          <p:cNvPicPr>
            <a:picLocks noChangeAspect="1"/>
          </p:cNvPicPr>
          <p:nvPr/>
        </p:nvPicPr>
        <p:blipFill>
          <a:blip r:embed="rId2"/>
          <a:stretch>
            <a:fillRect/>
          </a:stretch>
        </p:blipFill>
        <p:spPr>
          <a:xfrm>
            <a:off x="0" y="3345"/>
            <a:ext cx="9144000" cy="6851309"/>
          </a:xfrm>
          <a:prstGeom prst="rect">
            <a:avLst/>
          </a:prstGeom>
        </p:spPr>
      </p:pic>
      <p:pic>
        <p:nvPicPr>
          <p:cNvPr id="5" name="4 Imagen" descr="Animals%20Horses_%20Slik%20,%20Paint.jpg"/>
          <p:cNvPicPr>
            <a:picLocks noChangeAspect="1"/>
          </p:cNvPicPr>
          <p:nvPr/>
        </p:nvPicPr>
        <p:blipFill>
          <a:blip r:embed="rId2"/>
          <a:stretch>
            <a:fillRect/>
          </a:stretch>
        </p:blipFill>
        <p:spPr>
          <a:xfrm>
            <a:off x="0" y="6691"/>
            <a:ext cx="9144000" cy="6851309"/>
          </a:xfrm>
          <a:prstGeom prst="rect">
            <a:avLst/>
          </a:prstGeom>
        </p:spPr>
      </p:pic>
      <p:pic>
        <p:nvPicPr>
          <p:cNvPr id="6" name="5 Imagen" descr="Animals%20Horses_%20Slik%20,%20Paint.jpg"/>
          <p:cNvPicPr>
            <a:picLocks noChangeAspect="1"/>
          </p:cNvPicPr>
          <p:nvPr/>
        </p:nvPicPr>
        <p:blipFill>
          <a:blip r:embed="rId2"/>
          <a:stretch>
            <a:fillRect/>
          </a:stretch>
        </p:blipFill>
        <p:spPr>
          <a:xfrm>
            <a:off x="0" y="6691"/>
            <a:ext cx="9144000" cy="6851309"/>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ox(out)">
                                      <p:cBhvr>
                                        <p:cTn id="7" dur="3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imals%20Horses_Full%20Stride,%20Spanish%20Horse.jpg"/>
          <p:cNvPicPr>
            <a:picLocks noChangeAspect="1"/>
          </p:cNvPicPr>
          <p:nvPr/>
        </p:nvPicPr>
        <p:blipFill>
          <a:blip r:embed="rId2"/>
          <a:stretch>
            <a:fillRect/>
          </a:stretch>
        </p:blipFill>
        <p:spPr>
          <a:xfrm>
            <a:off x="0" y="0"/>
            <a:ext cx="9144000" cy="6858000"/>
          </a:xfrm>
          <a:prstGeom prst="rect">
            <a:avLst/>
          </a:prstGeom>
        </p:spPr>
      </p:pic>
      <p:pic>
        <p:nvPicPr>
          <p:cNvPr id="5" name="4 Imagen" descr="Animals%20Horses_Full%20Stride,%20Spanish%20Horse.jpg"/>
          <p:cNvPicPr>
            <a:picLocks noChangeAspect="1"/>
          </p:cNvPicPr>
          <p:nvPr/>
        </p:nvPicPr>
        <p:blipFill>
          <a:blip r:embed="rId2">
            <a:grayscl/>
            <a:lum contrast="10000"/>
          </a:blip>
          <a:stretch>
            <a:fillRect/>
          </a:stretch>
        </p:blipFill>
        <p:spPr>
          <a:xfrm>
            <a:off x="0" y="0"/>
            <a:ext cx="9144000" cy="6858000"/>
          </a:xfrm>
          <a:prstGeom prst="rect">
            <a:avLst/>
          </a:prstGeom>
        </p:spPr>
      </p:pic>
      <p:pic>
        <p:nvPicPr>
          <p:cNvPr id="6" name="5 Imagen" descr="Animals%20Horses_Full%20Stride,%20Spanish%20Hors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edge">
                                      <p:cBhvr>
                                        <p:cTn id="7" dur="3000"/>
                                        <p:tgtEl>
                                          <p:spTgt spid="6"/>
                                        </p:tgtEl>
                                      </p:cBhvr>
                                    </p:animEffect>
                                  </p:childTnLst>
                                </p:cTn>
                              </p:par>
                              <p:par>
                                <p:cTn id="8" presetID="16" presetClass="entr" presetSubtype="2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3000"/>
                                        <p:tgtEl>
                                          <p:spTgt spid="5"/>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strVal val="4/3*#ppt_w"/>
                                          </p:val>
                                        </p:tav>
                                        <p:tav tm="100000">
                                          <p:val>
                                            <p:strVal val="#ppt_w"/>
                                          </p:val>
                                        </p:tav>
                                      </p:tavLst>
                                    </p:anim>
                                    <p:anim calcmode="lin" valueType="num">
                                      <p:cBhvr>
                                        <p:cTn id="17" dur="3000" fill="hold"/>
                                        <p:tgtEl>
                                          <p:spTgt spid="6"/>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nimal-wallpaper707.jpg"/>
          <p:cNvPicPr>
            <a:picLocks noChangeAspect="1"/>
          </p:cNvPicPr>
          <p:nvPr/>
        </p:nvPicPr>
        <p:blipFill>
          <a:blip r:embed="rId2"/>
          <a:stretch>
            <a:fillRect/>
          </a:stretch>
        </p:blipFill>
        <p:spPr>
          <a:xfrm>
            <a:off x="0" y="6684"/>
            <a:ext cx="9144000" cy="6844632"/>
          </a:xfrm>
          <a:prstGeom prst="rect">
            <a:avLst/>
          </a:prstGeom>
        </p:spPr>
      </p:pic>
      <p:pic>
        <p:nvPicPr>
          <p:cNvPr id="5" name="4 Imagen" descr="animal-wallpaper707.jpg"/>
          <p:cNvPicPr>
            <a:picLocks noChangeAspect="1"/>
          </p:cNvPicPr>
          <p:nvPr/>
        </p:nvPicPr>
        <p:blipFill>
          <a:blip r:embed="rId2"/>
          <a:stretch>
            <a:fillRect/>
          </a:stretch>
        </p:blipFill>
        <p:spPr>
          <a:xfrm>
            <a:off x="0" y="0"/>
            <a:ext cx="9144000" cy="6844632"/>
          </a:xfrm>
          <a:prstGeom prst="rect">
            <a:avLst/>
          </a:prstGeom>
        </p:spPr>
      </p:pic>
      <p:pic>
        <p:nvPicPr>
          <p:cNvPr id="6" name="5 Imagen" descr="animal-wallpaper707.jpg"/>
          <p:cNvPicPr>
            <a:picLocks noChangeAspect="1"/>
          </p:cNvPicPr>
          <p:nvPr/>
        </p:nvPicPr>
        <p:blipFill>
          <a:blip r:embed="rId2"/>
          <a:stretch>
            <a:fillRect/>
          </a:stretch>
        </p:blipFill>
        <p:spPr>
          <a:xfrm>
            <a:off x="0" y="13368"/>
            <a:ext cx="9144000" cy="6844632"/>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3000"/>
                                        <p:tgtEl>
                                          <p:spTgt spid="6"/>
                                        </p:tgtEl>
                                      </p:cBhvr>
                                    </p:animEffect>
                                  </p:childTnLst>
                                </p:cTn>
                              </p:par>
                              <p:par>
                                <p:cTn id="8" presetID="18" presetClass="entr" presetSubtype="1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downLeft)">
                                      <p:cBhvr>
                                        <p:cTn id="10" dur="3000"/>
                                        <p:tgtEl>
                                          <p:spTgt spid="5"/>
                                        </p:tgtEl>
                                      </p:cBhvr>
                                    </p:animEffect>
                                  </p:childTnLst>
                                </p:cTn>
                              </p:par>
                              <p:par>
                                <p:cTn id="11" presetID="18" presetClass="entr" presetSubtype="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strips(downRight)">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strVal val="4/3*#ppt_w"/>
                                          </p:val>
                                        </p:tav>
                                        <p:tav tm="100000">
                                          <p:val>
                                            <p:strVal val="#ppt_w"/>
                                          </p:val>
                                        </p:tav>
                                      </p:tavLst>
                                    </p:anim>
                                    <p:anim calcmode="lin" valueType="num">
                                      <p:cBhvr>
                                        <p:cTn id="17" dur="3000" fill="hold"/>
                                        <p:tgtEl>
                                          <p:spTgt spid="6"/>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3000" fill="hold"/>
                                        <p:tgtEl>
                                          <p:spTgt spid="4"/>
                                        </p:tgtEl>
                                        <p:attrNameLst>
                                          <p:attrName>ppt_w</p:attrName>
                                        </p:attrNameLst>
                                      </p:cBhvr>
                                      <p:tavLst>
                                        <p:tav tm="0">
                                          <p:val>
                                            <p:strVal val="4/3*#ppt_w"/>
                                          </p:val>
                                        </p:tav>
                                        <p:tav tm="100000">
                                          <p:val>
                                            <p:strVal val="#ppt_w"/>
                                          </p:val>
                                        </p:tav>
                                      </p:tavLst>
                                    </p:anim>
                                    <p:anim calcmode="lin" valueType="num">
                                      <p:cBhvr>
                                        <p:cTn id="25"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esp.jpg"/>
          <p:cNvPicPr>
            <a:picLocks noChangeAspect="1"/>
          </p:cNvPicPr>
          <p:nvPr/>
        </p:nvPicPr>
        <p:blipFill>
          <a:blip r:embed="rId2"/>
          <a:stretch>
            <a:fillRect/>
          </a:stretch>
        </p:blipFill>
        <p:spPr>
          <a:xfrm>
            <a:off x="23689" y="0"/>
            <a:ext cx="9096622" cy="6858000"/>
          </a:xfrm>
          <a:prstGeom prst="rect">
            <a:avLst/>
          </a:prstGeom>
        </p:spPr>
      </p:pic>
      <p:pic>
        <p:nvPicPr>
          <p:cNvPr id="5" name="4 Imagen" descr="cabal-esp.jpg"/>
          <p:cNvPicPr>
            <a:picLocks noChangeAspect="1"/>
          </p:cNvPicPr>
          <p:nvPr/>
        </p:nvPicPr>
        <p:blipFill>
          <a:blip r:embed="rId2"/>
          <a:stretch>
            <a:fillRect/>
          </a:stretch>
        </p:blipFill>
        <p:spPr>
          <a:xfrm>
            <a:off x="47378" y="0"/>
            <a:ext cx="9096622"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lo 5.jpg"/>
          <p:cNvPicPr>
            <a:picLocks noChangeAspect="1"/>
          </p:cNvPicPr>
          <p:nvPr/>
        </p:nvPicPr>
        <p:blipFill>
          <a:blip r:embed="rId2"/>
          <a:stretch>
            <a:fillRect/>
          </a:stretch>
        </p:blipFill>
        <p:spPr>
          <a:xfrm>
            <a:off x="0" y="0"/>
            <a:ext cx="9144000" cy="6858000"/>
          </a:xfrm>
          <a:prstGeom prst="rect">
            <a:avLst/>
          </a:prstGeom>
        </p:spPr>
      </p:pic>
      <p:pic>
        <p:nvPicPr>
          <p:cNvPr id="5" name="4 Imagen" descr="Caballo 5.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5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lo_pelo_blanco.jpg"/>
          <p:cNvPicPr>
            <a:picLocks noChangeAspect="1"/>
          </p:cNvPicPr>
          <p:nvPr/>
        </p:nvPicPr>
        <p:blipFill>
          <a:blip r:embed="rId2"/>
          <a:stretch>
            <a:fillRect/>
          </a:stretch>
        </p:blipFill>
        <p:spPr>
          <a:xfrm>
            <a:off x="0" y="0"/>
            <a:ext cx="9144000" cy="6858000"/>
          </a:xfrm>
          <a:prstGeom prst="rect">
            <a:avLst/>
          </a:prstGeom>
        </p:spPr>
      </p:pic>
      <p:pic>
        <p:nvPicPr>
          <p:cNvPr id="5" name="4 Imagen" descr="caballo_pelo_blanco.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4/3*#ppt_w"/>
                                          </p:val>
                                        </p:tav>
                                        <p:tav tm="100000">
                                          <p:val>
                                            <p:strVal val="#ppt_w"/>
                                          </p:val>
                                        </p:tav>
                                      </p:tavLst>
                                    </p:anim>
                                    <p:anim calcmode="lin" valueType="num">
                                      <p:cBhvr>
                                        <p:cTn id="14" dur="3000" fill="hold"/>
                                        <p:tgtEl>
                                          <p:spTgt spid="5"/>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los-24.jpg"/>
          <p:cNvPicPr>
            <a:picLocks noChangeAspect="1"/>
          </p:cNvPicPr>
          <p:nvPr/>
        </p:nvPicPr>
        <p:blipFill>
          <a:blip r:embed="rId2"/>
          <a:stretch>
            <a:fillRect/>
          </a:stretch>
        </p:blipFill>
        <p:spPr>
          <a:xfrm>
            <a:off x="0" y="0"/>
            <a:ext cx="9144000" cy="6858000"/>
          </a:xfrm>
          <a:prstGeom prst="rect">
            <a:avLst/>
          </a:prstGeom>
        </p:spPr>
      </p:pic>
      <p:pic>
        <p:nvPicPr>
          <p:cNvPr id="5" name="4 Imagen" descr="caballos-24.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out)">
                                      <p:cBhvr>
                                        <p:cTn id="10" dur="3000"/>
                                        <p:tgtEl>
                                          <p:spTgt spid="4"/>
                                        </p:tgtEl>
                                      </p:cBhvr>
                                    </p:animEffect>
                                  </p:childTnLst>
                                </p:cTn>
                              </p:par>
                              <p:par>
                                <p:cTn id="11" presetID="23" presetClass="entr" presetSubtype="27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2/3*#ppt_w"/>
                                          </p:val>
                                        </p:tav>
                                        <p:tav tm="100000">
                                          <p:val>
                                            <p:strVal val="#ppt_w"/>
                                          </p:val>
                                        </p:tav>
                                      </p:tavLst>
                                    </p:anim>
                                    <p:anim calcmode="lin" valueType="num">
                                      <p:cBhvr>
                                        <p:cTn id="14" dur="3000" fill="hold"/>
                                        <p:tgtEl>
                                          <p:spTgt spid="5"/>
                                        </p:tgtEl>
                                        <p:attrNameLst>
                                          <p:attrName>ppt_h</p:attrName>
                                        </p:attrNameLst>
                                      </p:cBhvr>
                                      <p:tavLst>
                                        <p:tav tm="0">
                                          <p:val>
                                            <p:strVal val="2/3*#ppt_h"/>
                                          </p:val>
                                        </p:tav>
                                        <p:tav tm="100000">
                                          <p:val>
                                            <p:strVal val="#ppt_h"/>
                                          </p:val>
                                        </p:tav>
                                      </p:tavLst>
                                    </p:anim>
                                  </p:childTnLst>
                                </p:cTn>
                              </p:par>
                              <p:par>
                                <p:cTn id="15" presetID="23" presetClass="entr" presetSubtype="27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2/3*#ppt_w"/>
                                          </p:val>
                                        </p:tav>
                                        <p:tav tm="100000">
                                          <p:val>
                                            <p:strVal val="#ppt_w"/>
                                          </p:val>
                                        </p:tav>
                                      </p:tavLst>
                                    </p:anim>
                                    <p:anim calcmode="lin" valueType="num">
                                      <p:cBhvr>
                                        <p:cTn id="18" dur="3000" fill="hold"/>
                                        <p:tgtEl>
                                          <p:spTgt spid="4"/>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los-42.jpg"/>
          <p:cNvPicPr>
            <a:picLocks noChangeAspect="1"/>
          </p:cNvPicPr>
          <p:nvPr/>
        </p:nvPicPr>
        <p:blipFill>
          <a:blip r:embed="rId2"/>
          <a:stretch>
            <a:fillRect/>
          </a:stretch>
        </p:blipFill>
        <p:spPr>
          <a:xfrm>
            <a:off x="0" y="0"/>
            <a:ext cx="9144000" cy="6858000"/>
          </a:xfrm>
          <a:prstGeom prst="rect">
            <a:avLst/>
          </a:prstGeom>
        </p:spPr>
      </p:pic>
      <p:pic>
        <p:nvPicPr>
          <p:cNvPr id="5" name="4 Imagen" descr="caballos-42.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3000"/>
                                        <p:tgtEl>
                                          <p:spTgt spid="5"/>
                                        </p:tgtEl>
                                      </p:cBhvr>
                                    </p:animEffec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4/3*#ppt_w"/>
                                          </p:val>
                                        </p:tav>
                                        <p:tav tm="100000">
                                          <p:val>
                                            <p:strVal val="#ppt_w"/>
                                          </p:val>
                                        </p:tav>
                                      </p:tavLst>
                                    </p:anim>
                                    <p:anim calcmode="lin" valueType="num">
                                      <p:cBhvr>
                                        <p:cTn id="14" dur="3000" fill="hold"/>
                                        <p:tgtEl>
                                          <p:spTgt spid="5"/>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los - Horses-1920x1200.jpg"/>
          <p:cNvPicPr>
            <a:picLocks noChangeAspect="1"/>
          </p:cNvPicPr>
          <p:nvPr/>
        </p:nvPicPr>
        <p:blipFill>
          <a:blip r:embed="rId2"/>
          <a:stretch>
            <a:fillRect/>
          </a:stretch>
        </p:blipFill>
        <p:spPr>
          <a:xfrm>
            <a:off x="0" y="500042"/>
            <a:ext cx="9144000" cy="5686281"/>
          </a:xfrm>
          <a:prstGeom prst="rect">
            <a:avLst/>
          </a:prstGeom>
        </p:spPr>
      </p:pic>
      <p:pic>
        <p:nvPicPr>
          <p:cNvPr id="5" name="4 Imagen" descr="Caballos - Horses-1920x1200.jpg"/>
          <p:cNvPicPr>
            <a:picLocks noChangeAspect="1"/>
          </p:cNvPicPr>
          <p:nvPr/>
        </p:nvPicPr>
        <p:blipFill>
          <a:blip r:embed="rId2"/>
          <a:stretch>
            <a:fillRect/>
          </a:stretch>
        </p:blipFill>
        <p:spPr>
          <a:xfrm>
            <a:off x="0" y="571480"/>
            <a:ext cx="9144000" cy="5786478"/>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0"/>
                                        <p:tgtEl>
                                          <p:spTgt spid="5"/>
                                        </p:tgtEl>
                                      </p:cBhvr>
                                    </p:animEffect>
                                  </p:childTnLst>
                                </p:cTn>
                              </p:par>
                              <p:par>
                                <p:cTn id="8" presetID="18" presetClass="entr" presetSubtype="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Right)">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los caf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comb/>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los-comiendo-pasto-muy-cerca-de-las-montañas-horses-adn-mountains.jpg"/>
          <p:cNvPicPr>
            <a:picLocks noChangeAspect="1"/>
          </p:cNvPicPr>
          <p:nvPr/>
        </p:nvPicPr>
        <p:blipFill>
          <a:blip r:embed="rId2"/>
          <a:stretch>
            <a:fillRect/>
          </a:stretch>
        </p:blipFill>
        <p:spPr>
          <a:xfrm>
            <a:off x="0" y="0"/>
            <a:ext cx="9144000" cy="6858000"/>
          </a:xfrm>
          <a:prstGeom prst="rect">
            <a:avLst/>
          </a:prstGeom>
        </p:spPr>
      </p:pic>
      <p:pic>
        <p:nvPicPr>
          <p:cNvPr id="5" name="4 Imagen" descr="caballos-comiendo-pasto-muy-cerca-de-las-montañas-horses-adn-mountain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aballos-trotando-en-el-campo-horses-jumping-at-the-fields.jpg"/>
          <p:cNvPicPr>
            <a:picLocks noChangeAspect="1"/>
          </p:cNvPicPr>
          <p:nvPr/>
        </p:nvPicPr>
        <p:blipFill>
          <a:blip r:embed="rId2"/>
          <a:stretch>
            <a:fillRect/>
          </a:stretch>
        </p:blipFill>
        <p:spPr>
          <a:xfrm>
            <a:off x="0" y="0"/>
            <a:ext cx="9144000" cy="6858000"/>
          </a:xfrm>
          <a:prstGeom prst="rect">
            <a:avLst/>
          </a:prstGeom>
        </p:spPr>
      </p:pic>
      <p:pic>
        <p:nvPicPr>
          <p:cNvPr id="5" name="4 Imagen" descr="caballos-trotando-en-el-campo-horses-jumping-at-the-field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cdr4r.jpg"/>
          <p:cNvPicPr>
            <a:picLocks noChangeAspect="1"/>
          </p:cNvPicPr>
          <p:nvPr/>
        </p:nvPicPr>
        <p:blipFill>
          <a:blip r:embed="rId2"/>
          <a:stretch>
            <a:fillRect/>
          </a:stretch>
        </p:blipFill>
        <p:spPr>
          <a:xfrm>
            <a:off x="0" y="0"/>
            <a:ext cx="9144000" cy="6858000"/>
          </a:xfrm>
          <a:prstGeom prst="rect">
            <a:avLst/>
          </a:prstGeom>
        </p:spPr>
      </p:pic>
      <p:pic>
        <p:nvPicPr>
          <p:cNvPr id="5" name="4 Imagen" descr="cdr4r.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dsc3246z01.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newsflash/>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fondos-escritorio-caballos.jpg"/>
          <p:cNvPicPr>
            <a:picLocks noChangeAspect="1"/>
          </p:cNvPicPr>
          <p:nvPr/>
        </p:nvPicPr>
        <p:blipFill>
          <a:blip r:embed="rId2"/>
          <a:stretch>
            <a:fillRect/>
          </a:stretch>
        </p:blipFill>
        <p:spPr>
          <a:xfrm>
            <a:off x="0" y="0"/>
            <a:ext cx="9144000" cy="6858000"/>
          </a:xfrm>
          <a:prstGeom prst="rect">
            <a:avLst/>
          </a:prstGeom>
        </p:spPr>
      </p:pic>
      <p:pic>
        <p:nvPicPr>
          <p:cNvPr id="5" name="4 Imagen" descr="fondos-escritorio-caballos.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withEffect">
                                  <p:stCondLst>
                                    <p:cond delay="100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ntr" presetSubtype="8" fill="hold" nodeType="withEffect">
                                  <p:stCondLst>
                                    <p:cond delay="1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ppt_x</p:attrName>
                                        </p:attrNameLst>
                                      </p:cBhvr>
                                      <p:tavLst>
                                        <p:tav tm="0">
                                          <p:val>
                                            <p:strVal val="#ppt_x-#ppt_w/2"/>
                                          </p:val>
                                        </p:tav>
                                        <p:tav tm="100000">
                                          <p:val>
                                            <p:strVal val="#ppt_x"/>
                                          </p:val>
                                        </p:tav>
                                      </p:tavLst>
                                    </p:anim>
                                    <p:anim calcmode="lin" valueType="num">
                                      <p:cBhvr>
                                        <p:cTn id="14" dur="3000" fill="hold"/>
                                        <p:tgtEl>
                                          <p:spTgt spid="4"/>
                                        </p:tgtEl>
                                        <p:attrNameLst>
                                          <p:attrName>ppt_y</p:attrName>
                                        </p:attrNameLst>
                                      </p:cBhvr>
                                      <p:tavLst>
                                        <p:tav tm="0">
                                          <p:val>
                                            <p:strVal val="#ppt_y"/>
                                          </p:val>
                                        </p:tav>
                                        <p:tav tm="100000">
                                          <p:val>
                                            <p:strVal val="#ppt_y"/>
                                          </p:val>
                                        </p:tav>
                                      </p:tavLst>
                                    </p:anim>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strVal val="#ppt_h"/>
                                          </p:val>
                                        </p:tav>
                                        <p:tav tm="100000">
                                          <p:val>
                                            <p:strVal val="#ppt_h"/>
                                          </p:val>
                                        </p:tav>
                                      </p:tavLst>
                                    </p:anim>
                                  </p:childTnLst>
                                </p:cTn>
                              </p:par>
                            </p:childTnLst>
                          </p:cTn>
                        </p:par>
                        <p:par>
                          <p:cTn id="17" fill="hold">
                            <p:stCondLst>
                              <p:cond delay="4000"/>
                            </p:stCondLst>
                            <p:childTnLst>
                              <p:par>
                                <p:cTn id="18" presetID="17" presetClass="entr" presetSubtype="8" fill="hold" nodeType="afterEffect">
                                  <p:stCondLst>
                                    <p:cond delay="100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ppt_x</p:attrName>
                                        </p:attrNameLst>
                                      </p:cBhvr>
                                      <p:tavLst>
                                        <p:tav tm="0">
                                          <p:val>
                                            <p:strVal val="#ppt_x-#ppt_w/2"/>
                                          </p:val>
                                        </p:tav>
                                        <p:tav tm="100000">
                                          <p:val>
                                            <p:strVal val="#ppt_x"/>
                                          </p:val>
                                        </p:tav>
                                      </p:tavLst>
                                    </p:anim>
                                    <p:anim calcmode="lin" valueType="num">
                                      <p:cBhvr>
                                        <p:cTn id="21" dur="3000" fill="hold"/>
                                        <p:tgtEl>
                                          <p:spTgt spid="5"/>
                                        </p:tgtEl>
                                        <p:attrNameLst>
                                          <p:attrName>ppt_y</p:attrName>
                                        </p:attrNameLst>
                                      </p:cBhvr>
                                      <p:tavLst>
                                        <p:tav tm="0">
                                          <p:val>
                                            <p:strVal val="#ppt_y"/>
                                          </p:val>
                                        </p:tav>
                                        <p:tav tm="100000">
                                          <p:val>
                                            <p:strVal val="#ppt_y"/>
                                          </p:val>
                                        </p:tav>
                                      </p:tavLst>
                                    </p:anim>
                                    <p:anim calcmode="lin" valueType="num">
                                      <p:cBhvr>
                                        <p:cTn id="22" dur="3000" fill="hold"/>
                                        <p:tgtEl>
                                          <p:spTgt spid="5"/>
                                        </p:tgtEl>
                                        <p:attrNameLst>
                                          <p:attrName>ppt_w</p:attrName>
                                        </p:attrNameLst>
                                      </p:cBhvr>
                                      <p:tavLst>
                                        <p:tav tm="0">
                                          <p:val>
                                            <p:fltVal val="0"/>
                                          </p:val>
                                        </p:tav>
                                        <p:tav tm="100000">
                                          <p:val>
                                            <p:strVal val="#ppt_w"/>
                                          </p:val>
                                        </p:tav>
                                      </p:tavLst>
                                    </p:anim>
                                    <p:anim calcmode="lin" valueType="num">
                                      <p:cBhvr>
                                        <p:cTn id="23" dur="3000" fill="hold"/>
                                        <p:tgtEl>
                                          <p:spTgt spid="5"/>
                                        </p:tgtEl>
                                        <p:attrNameLst>
                                          <p:attrName>ppt_h</p:attrName>
                                        </p:attrNameLst>
                                      </p:cBhvr>
                                      <p:tavLst>
                                        <p:tav tm="0">
                                          <p:val>
                                            <p:strVal val="#ppt_h"/>
                                          </p:val>
                                        </p:tav>
                                        <p:tav tm="100000">
                                          <p:val>
                                            <p:strVal val="#ppt_h"/>
                                          </p:val>
                                        </p:tav>
                                      </p:tavLst>
                                    </p:anim>
                                  </p:childTnLst>
                                </p:cTn>
                              </p:par>
                              <p:par>
                                <p:cTn id="24" presetID="17" presetClass="exit" presetSubtype="2" fill="hold" nodeType="withEffect">
                                  <p:stCondLst>
                                    <p:cond delay="1000"/>
                                  </p:stCondLst>
                                  <p:childTnLst>
                                    <p:anim calcmode="lin" valueType="num">
                                      <p:cBhvr>
                                        <p:cTn id="25" dur="3000"/>
                                        <p:tgtEl>
                                          <p:spTgt spid="4"/>
                                        </p:tgtEl>
                                        <p:attrNameLst>
                                          <p:attrName>ppt_x</p:attrName>
                                        </p:attrNameLst>
                                      </p:cBhvr>
                                      <p:tavLst>
                                        <p:tav tm="0">
                                          <p:val>
                                            <p:strVal val="ppt_x"/>
                                          </p:val>
                                        </p:tav>
                                        <p:tav tm="100000">
                                          <p:val>
                                            <p:strVal val="ppt_x+ppt_w/2"/>
                                          </p:val>
                                        </p:tav>
                                      </p:tavLst>
                                    </p:anim>
                                    <p:anim calcmode="lin" valueType="num">
                                      <p:cBhvr>
                                        <p:cTn id="26" dur="3000"/>
                                        <p:tgtEl>
                                          <p:spTgt spid="4"/>
                                        </p:tgtEl>
                                        <p:attrNameLst>
                                          <p:attrName>ppt_y</p:attrName>
                                        </p:attrNameLst>
                                      </p:cBhvr>
                                      <p:tavLst>
                                        <p:tav tm="0">
                                          <p:val>
                                            <p:strVal val="ppt_y"/>
                                          </p:val>
                                        </p:tav>
                                        <p:tav tm="100000">
                                          <p:val>
                                            <p:strVal val="ppt_y"/>
                                          </p:val>
                                        </p:tav>
                                      </p:tavLst>
                                    </p:anim>
                                    <p:anim calcmode="lin" valueType="num">
                                      <p:cBhvr>
                                        <p:cTn id="27" dur="3000"/>
                                        <p:tgtEl>
                                          <p:spTgt spid="4"/>
                                        </p:tgtEl>
                                        <p:attrNameLst>
                                          <p:attrName>ppt_w</p:attrName>
                                        </p:attrNameLst>
                                      </p:cBhvr>
                                      <p:tavLst>
                                        <p:tav tm="0">
                                          <p:val>
                                            <p:strVal val="ppt_w"/>
                                          </p:val>
                                        </p:tav>
                                        <p:tav tm="100000">
                                          <p:val>
                                            <p:fltVal val="0"/>
                                          </p:val>
                                        </p:tav>
                                      </p:tavLst>
                                    </p:anim>
                                    <p:anim calcmode="lin" valueType="num">
                                      <p:cBhvr>
                                        <p:cTn id="28" dur="3000"/>
                                        <p:tgtEl>
                                          <p:spTgt spid="4"/>
                                        </p:tgtEl>
                                        <p:attrNameLst>
                                          <p:attrName>ppt_h</p:attrName>
                                        </p:attrNameLst>
                                      </p:cBhvr>
                                      <p:tavLst>
                                        <p:tav tm="0">
                                          <p:val>
                                            <p:strVal val="ppt_h"/>
                                          </p:val>
                                        </p:tav>
                                        <p:tav tm="100000">
                                          <p:val>
                                            <p:strVal val="ppt_h"/>
                                          </p:val>
                                        </p:tav>
                                      </p:tavLst>
                                    </p:anim>
                                    <p:set>
                                      <p:cBhvr>
                                        <p:cTn id="29"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ra_sangre.jpg"/>
          <p:cNvPicPr>
            <a:picLocks noChangeAspect="1"/>
          </p:cNvPicPr>
          <p:nvPr/>
        </p:nvPicPr>
        <p:blipFill>
          <a:blip r:embed="rId2"/>
          <a:stretch>
            <a:fillRect/>
          </a:stretch>
        </p:blipFill>
        <p:spPr>
          <a:xfrm>
            <a:off x="0" y="0"/>
            <a:ext cx="9144000" cy="6858000"/>
          </a:xfrm>
          <a:prstGeom prst="rect">
            <a:avLst/>
          </a:prstGeom>
        </p:spPr>
      </p:pic>
      <p:pic>
        <p:nvPicPr>
          <p:cNvPr id="5" name="4 Imagen" descr="pura_sangre.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out)">
                                      <p:cBhvr>
                                        <p:cTn id="7" dur="3000"/>
                                        <p:tgtEl>
                                          <p:spTgt spid="5"/>
                                        </p:tgtEl>
                                      </p:cBhvr>
                                    </p:animEffect>
                                  </p:childTnLst>
                                </p:cTn>
                              </p:par>
                              <p:par>
                                <p:cTn id="8" presetID="8"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in)">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strVal val="4/3*#ppt_w"/>
                                          </p:val>
                                        </p:tav>
                                        <p:tav tm="100000">
                                          <p:val>
                                            <p:strVal val="#ppt_w"/>
                                          </p:val>
                                        </p:tav>
                                      </p:tavLst>
                                    </p:anim>
                                    <p:anim calcmode="lin" valueType="num">
                                      <p:cBhvr>
                                        <p:cTn id="14" dur="3000" fill="hold"/>
                                        <p:tgtEl>
                                          <p:spTgt spid="5"/>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strVal val="4/3*#ppt_w"/>
                                          </p:val>
                                        </p:tav>
                                        <p:tav tm="100000">
                                          <p:val>
                                            <p:strVal val="#ppt_w"/>
                                          </p:val>
                                        </p:tav>
                                      </p:tavLst>
                                    </p:anim>
                                    <p:anim calcmode="lin" valueType="num">
                                      <p:cBhvr>
                                        <p:cTn id="18" dur="30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pura_sangre_5.jpg"/>
          <p:cNvPicPr>
            <a:picLocks noChangeAspect="1"/>
          </p:cNvPicPr>
          <p:nvPr/>
        </p:nvPicPr>
        <p:blipFill>
          <a:blip r:embed="rId2"/>
          <a:stretch>
            <a:fillRect/>
          </a:stretch>
        </p:blipFill>
        <p:spPr>
          <a:xfrm>
            <a:off x="1143000" y="0"/>
            <a:ext cx="6858000" cy="6858000"/>
          </a:xfrm>
          <a:prstGeom prst="rect">
            <a:avLst/>
          </a:prstGeom>
        </p:spPr>
      </p:pic>
    </p:spTree>
  </p:cSld>
  <p:clrMapOvr>
    <a:masterClrMapping/>
  </p:clrMapOvr>
  <p:transition spd="slow" advTm="5000">
    <p:comb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vbgh.jpg"/>
          <p:cNvPicPr>
            <a:picLocks noChangeAspect="1"/>
          </p:cNvPicPr>
          <p:nvPr/>
        </p:nvPicPr>
        <p:blipFill>
          <a:blip r:embed="rId2"/>
          <a:stretch>
            <a:fillRect/>
          </a:stretch>
        </p:blipFill>
        <p:spPr>
          <a:xfrm>
            <a:off x="0" y="0"/>
            <a:ext cx="9144000" cy="6858000"/>
          </a:xfrm>
          <a:prstGeom prst="rect">
            <a:avLst/>
          </a:prstGeom>
        </p:spPr>
      </p:pic>
      <p:pic>
        <p:nvPicPr>
          <p:cNvPr id="5" name="4 Imagen" descr="vbgh.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circle(out)">
                                      <p:cBhvr>
                                        <p:cTn id="11" dur="3000"/>
                                        <p:tgtEl>
                                          <p:spTgt spid="5"/>
                                        </p:tgtEl>
                                      </p:cBhvr>
                                    </p:animEffec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WWWBAN~1m.jpg"/>
          <p:cNvPicPr>
            <a:picLocks noChangeAspect="1"/>
          </p:cNvPicPr>
          <p:nvPr/>
        </p:nvPicPr>
        <p:blipFill>
          <a:blip r:embed="rId2"/>
          <a:stretch>
            <a:fillRect/>
          </a:stretch>
        </p:blipFill>
        <p:spPr>
          <a:xfrm>
            <a:off x="0" y="13342"/>
            <a:ext cx="9144000" cy="6831315"/>
          </a:xfrm>
          <a:prstGeom prst="rect">
            <a:avLst/>
          </a:prstGeom>
        </p:spPr>
      </p:pic>
      <p:pic>
        <p:nvPicPr>
          <p:cNvPr id="6" name="5 Imagen" descr="WWWBAN~1m.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fltVal val="0"/>
                                          </p:val>
                                        </p:tav>
                                        <p:tav tm="100000">
                                          <p:val>
                                            <p:strVal val="#ppt_w"/>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plus(in)">
                                      <p:cBhvr>
                                        <p:cTn id="11" dur="3000"/>
                                        <p:tgtEl>
                                          <p:spTgt spid="6"/>
                                        </p:tgtEl>
                                      </p:cBhvr>
                                    </p:animEffect>
                                  </p:childTnLst>
                                </p:cTn>
                              </p:par>
                              <p:par>
                                <p:cTn id="12" presetID="17" presetClass="entr" presetSubtype="10"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fltVal val="0"/>
                                          </p:val>
                                        </p:tav>
                                        <p:tav tm="100000">
                                          <p:val>
                                            <p:strVal val="#ppt_w"/>
                                          </p:val>
                                        </p:tav>
                                      </p:tavLst>
                                    </p:anim>
                                    <p:anim calcmode="lin" valueType="num">
                                      <p:cBhvr>
                                        <p:cTn id="15" dur="3000" fill="hold"/>
                                        <p:tgtEl>
                                          <p:spTgt spid="5"/>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vertical)">
                                      <p:cBhvr>
                                        <p:cTn id="18"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nastol.com.ua-7736.jpg"/>
          <p:cNvPicPr>
            <a:picLocks noGrp="1" noChangeAspect="1"/>
          </p:cNvPicPr>
          <p:nvPr>
            <p:ph idx="1"/>
          </p:nvPr>
        </p:nvPicPr>
        <p:blipFill>
          <a:blip r:embed="rId2"/>
          <a:stretch>
            <a:fillRect/>
          </a:stretch>
        </p:blipFill>
        <p:spPr>
          <a:xfrm>
            <a:off x="0" y="13342"/>
            <a:ext cx="9144000" cy="6831315"/>
          </a:xfrm>
        </p:spPr>
      </p:pic>
      <p:pic>
        <p:nvPicPr>
          <p:cNvPr id="5" name="3 Marcador de contenido" descr="nastol.com.ua-7736.jpg"/>
          <p:cNvPicPr>
            <a:picLocks noChangeAspect="1"/>
          </p:cNvPicPr>
          <p:nvPr/>
        </p:nvPicPr>
        <p:blipFill>
          <a:blip r:embed="rId2"/>
          <a:stretch>
            <a:fillRect/>
          </a:stretch>
        </p:blipFill>
        <p:spPr>
          <a:xfrm>
            <a:off x="0" y="26685"/>
            <a:ext cx="9144000" cy="6831315"/>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in)">
                                      <p:cBhvr>
                                        <p:cTn id="11" dur="3000"/>
                                        <p:tgtEl>
                                          <p:spTgt spid="5"/>
                                        </p:tgtEl>
                                      </p:cBhvr>
                                    </p:animEffec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3000" fill="hold"/>
                                        <p:tgtEl>
                                          <p:spTgt spid="4"/>
                                        </p:tgtEl>
                                        <p:attrNameLst>
                                          <p:attrName>ppt_w</p:attrName>
                                        </p:attrNameLst>
                                      </p:cBhvr>
                                      <p:tavLst>
                                        <p:tav tm="0">
                                          <p:val>
                                            <p:fltVal val="0"/>
                                          </p:val>
                                        </p:tav>
                                        <p:tav tm="100000">
                                          <p:val>
                                            <p:strVal val="#ppt_w"/>
                                          </p:val>
                                        </p:tav>
                                      </p:tavLst>
                                    </p:anim>
                                    <p:anim calcmode="lin" valueType="num">
                                      <p:cBhvr>
                                        <p:cTn id="15" dur="3000" fill="hold"/>
                                        <p:tgtEl>
                                          <p:spTgt spid="4"/>
                                        </p:tgtEl>
                                        <p:attrNameLst>
                                          <p:attrName>ppt_h</p:attrName>
                                        </p:attrNameLst>
                                      </p:cBhvr>
                                      <p:tavLst>
                                        <p:tav tm="0">
                                          <p:val>
                                            <p:strVal val="#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6" name="5 Marcador de contenido" descr="loshadi_para_trava_progulka_58064_2560x1600.jpg"/>
          <p:cNvPicPr>
            <a:picLocks noGrp="1" noChangeAspect="1"/>
          </p:cNvPicPr>
          <p:nvPr>
            <p:ph idx="1"/>
          </p:nvPr>
        </p:nvPicPr>
        <p:blipFill>
          <a:blip r:embed="rId2"/>
          <a:stretch>
            <a:fillRect/>
          </a:stretch>
        </p:blipFill>
        <p:spPr>
          <a:xfrm>
            <a:off x="0" y="0"/>
            <a:ext cx="9188648" cy="6858000"/>
          </a:xfrm>
        </p:spPr>
      </p:pic>
      <p:pic>
        <p:nvPicPr>
          <p:cNvPr id="4" name="5 Marcador de contenido" descr="loshadi_para_trava_progulka_58064_2560x1600.jpg"/>
          <p:cNvPicPr>
            <a:picLocks noChangeAspect="1"/>
          </p:cNvPicPr>
          <p:nvPr/>
        </p:nvPicPr>
        <p:blipFill>
          <a:blip r:embed="rId2"/>
          <a:stretch>
            <a:fillRect/>
          </a:stretch>
        </p:blipFill>
        <p:spPr>
          <a:xfrm>
            <a:off x="0" y="0"/>
            <a:ext cx="9188648"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1500"/>
                                  </p:stCondLst>
                                  <p:childTnLst>
                                    <p:anim calcmode="lin" valueType="num">
                                      <p:cBhvr additive="base">
                                        <p:cTn id="6" dur="3000"/>
                                        <p:tgtEl>
                                          <p:spTgt spid="4"/>
                                        </p:tgtEl>
                                        <p:attrNameLst>
                                          <p:attrName>ppt_x</p:attrName>
                                        </p:attrNameLst>
                                      </p:cBhvr>
                                      <p:tavLst>
                                        <p:tav tm="0">
                                          <p:val>
                                            <p:strVal val="ppt_x"/>
                                          </p:val>
                                        </p:tav>
                                        <p:tav tm="100000">
                                          <p:val>
                                            <p:strVal val="0-ppt_w/2"/>
                                          </p:val>
                                        </p:tav>
                                      </p:tavLst>
                                    </p:anim>
                                    <p:anim calcmode="lin" valueType="num">
                                      <p:cBhvr additive="base">
                                        <p:cTn id="7" dur="3000"/>
                                        <p:tgtEl>
                                          <p:spTgt spid="4"/>
                                        </p:tgtEl>
                                        <p:attrNameLst>
                                          <p:attrName>ppt_y</p:attrName>
                                        </p:attrNameLst>
                                      </p:cBhvr>
                                      <p:tavLst>
                                        <p:tav tm="0">
                                          <p:val>
                                            <p:strVal val="ppt_y"/>
                                          </p:val>
                                        </p:tav>
                                        <p:tav tm="100000">
                                          <p:val>
                                            <p:strVal val="ppt_y"/>
                                          </p:val>
                                        </p:tav>
                                      </p:tavLst>
                                    </p:anim>
                                    <p:set>
                                      <p:cBhvr>
                                        <p:cTn id="8" dur="1" fill="hold">
                                          <p:stCondLst>
                                            <p:cond delay="2999"/>
                                          </p:stCondLst>
                                        </p:cTn>
                                        <p:tgtEl>
                                          <p:spTgt spid="4"/>
                                        </p:tgtEl>
                                        <p:attrNameLst>
                                          <p:attrName>style.visibility</p:attrName>
                                        </p:attrNameLst>
                                      </p:cBhvr>
                                      <p:to>
                                        <p:strVal val="hidden"/>
                                      </p:to>
                                    </p:set>
                                  </p:childTnLst>
                                </p:cTn>
                              </p:par>
                              <p:par>
                                <p:cTn id="9" presetID="16" presetClass="exit" presetSubtype="42" fill="hold" nodeType="withEffect">
                                  <p:stCondLst>
                                    <p:cond delay="1500"/>
                                  </p:stCondLst>
                                  <p:childTnLst>
                                    <p:animEffect transition="out" filter="barn(outHorizontal)">
                                      <p:cBhvr>
                                        <p:cTn id="10" dur="3000"/>
                                        <p:tgtEl>
                                          <p:spTgt spid="4"/>
                                        </p:tgtEl>
                                      </p:cBhvr>
                                    </p:animEffect>
                                    <p:set>
                                      <p:cBhvr>
                                        <p:cTn id="11" dur="1" fill="hold">
                                          <p:stCondLst>
                                            <p:cond delay="2999"/>
                                          </p:stCondLst>
                                        </p:cTn>
                                        <p:tgtEl>
                                          <p:spTgt spid="4"/>
                                        </p:tgtEl>
                                        <p:attrNameLst>
                                          <p:attrName>style.visibility</p:attrName>
                                        </p:attrNameLst>
                                      </p:cBhvr>
                                      <p:to>
                                        <p:strVal val="hidden"/>
                                      </p:to>
                                    </p:set>
                                  </p:childTnLst>
                                </p:cTn>
                              </p:par>
                              <p:par>
                                <p:cTn id="12" presetID="2" presetClass="entr" presetSubtype="2" fill="hold" nodeType="withEffect">
                                  <p:stCondLst>
                                    <p:cond delay="150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1+#ppt_w/2"/>
                                          </p:val>
                                        </p:tav>
                                        <p:tav tm="100000">
                                          <p:val>
                                            <p:strVal val="#ppt_x"/>
                                          </p:val>
                                        </p:tav>
                                      </p:tavLst>
                                    </p:anim>
                                    <p:anim calcmode="lin" valueType="num">
                                      <p:cBhvr additive="base">
                                        <p:cTn id="15" dur="3000" fill="hold"/>
                                        <p:tgtEl>
                                          <p:spTgt spid="6"/>
                                        </p:tgtEl>
                                        <p:attrNameLst>
                                          <p:attrName>ppt_y</p:attrName>
                                        </p:attrNameLst>
                                      </p:cBhvr>
                                      <p:tavLst>
                                        <p:tav tm="0">
                                          <p:val>
                                            <p:strVal val="#ppt_y"/>
                                          </p:val>
                                        </p:tav>
                                        <p:tav tm="100000">
                                          <p:val>
                                            <p:strVal val="#ppt_y"/>
                                          </p:val>
                                        </p:tav>
                                      </p:tavLst>
                                    </p:anim>
                                  </p:childTnLst>
                                </p:cTn>
                              </p:par>
                              <p:par>
                                <p:cTn id="16" presetID="16" presetClass="entr" presetSubtype="42" fill="hold" nodeType="withEffect">
                                  <p:stCondLst>
                                    <p:cond delay="1500"/>
                                  </p:stCondLst>
                                  <p:childTnLst>
                                    <p:set>
                                      <p:cBhvr>
                                        <p:cTn id="17" dur="1" fill="hold">
                                          <p:stCondLst>
                                            <p:cond delay="0"/>
                                          </p:stCondLst>
                                        </p:cTn>
                                        <p:tgtEl>
                                          <p:spTgt spid="6"/>
                                        </p:tgtEl>
                                        <p:attrNameLst>
                                          <p:attrName>style.visibility</p:attrName>
                                        </p:attrNameLst>
                                      </p:cBhvr>
                                      <p:to>
                                        <p:strVal val="visible"/>
                                      </p:to>
                                    </p:set>
                                    <p:animEffect transition="in" filter="barn(outHorizontal)">
                                      <p:cBhvr>
                                        <p:cTn id="18"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80239_detail.jpg-amistad.jpg"/>
          <p:cNvPicPr>
            <a:picLocks noChangeAspect="1"/>
          </p:cNvPicPr>
          <p:nvPr/>
        </p:nvPicPr>
        <p:blipFill>
          <a:blip r:embed="rId2"/>
          <a:stretch>
            <a:fillRect/>
          </a:stretch>
        </p:blipFill>
        <p:spPr>
          <a:xfrm>
            <a:off x="0" y="0"/>
            <a:ext cx="9144000" cy="6858000"/>
          </a:xfrm>
          <a:prstGeom prst="rect">
            <a:avLst/>
          </a:prstGeom>
        </p:spPr>
      </p:pic>
      <p:pic>
        <p:nvPicPr>
          <p:cNvPr id="5" name="4 Imagen" descr="280239_detail.jpg-amistad.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100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3" presetClass="exit" presetSubtype="5" fill="hold" nodeType="withEffect">
                                  <p:stCondLst>
                                    <p:cond delay="1000"/>
                                  </p:stCondLst>
                                  <p:childTnLst>
                                    <p:animEffect transition="out" filter="blinds(vertical)">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ntr" presetSubtype="1" fill="hold" nodeType="withEffect">
                                  <p:stCondLst>
                                    <p:cond delay="100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ppt_x</p:attrName>
                                        </p:attrNameLst>
                                      </p:cBhvr>
                                      <p:tavLst>
                                        <p:tav tm="0">
                                          <p:val>
                                            <p:strVal val="#ppt_x"/>
                                          </p:val>
                                        </p:tav>
                                        <p:tav tm="100000">
                                          <p:val>
                                            <p:strVal val="#ppt_x"/>
                                          </p:val>
                                        </p:tav>
                                      </p:tavLst>
                                    </p:anim>
                                    <p:anim calcmode="lin" valueType="num">
                                      <p:cBhvr>
                                        <p:cTn id="17" dur="3000" fill="hold"/>
                                        <p:tgtEl>
                                          <p:spTgt spid="4"/>
                                        </p:tgtEl>
                                        <p:attrNameLst>
                                          <p:attrName>ppt_y</p:attrName>
                                        </p:attrNameLst>
                                      </p:cBhvr>
                                      <p:tavLst>
                                        <p:tav tm="0">
                                          <p:val>
                                            <p:strVal val="#ppt_y-#ppt_h/2"/>
                                          </p:val>
                                        </p:tav>
                                        <p:tav tm="100000">
                                          <p:val>
                                            <p:strVal val="#ppt_y"/>
                                          </p:val>
                                        </p:tav>
                                      </p:tavLst>
                                    </p:anim>
                                    <p:anim calcmode="lin" valueType="num">
                                      <p:cBhvr>
                                        <p:cTn id="18" dur="3000" fill="hold"/>
                                        <p:tgtEl>
                                          <p:spTgt spid="4"/>
                                        </p:tgtEl>
                                        <p:attrNameLst>
                                          <p:attrName>ppt_w</p:attrName>
                                        </p:attrNameLst>
                                      </p:cBhvr>
                                      <p:tavLst>
                                        <p:tav tm="0">
                                          <p:val>
                                            <p:strVal val="#ppt_w"/>
                                          </p:val>
                                        </p:tav>
                                        <p:tav tm="100000">
                                          <p:val>
                                            <p:strVal val="#ppt_w"/>
                                          </p:val>
                                        </p:tav>
                                      </p:tavLst>
                                    </p:anim>
                                    <p:anim calcmode="lin" valueType="num">
                                      <p:cBhvr>
                                        <p:cTn id="19" dur="3000" fill="hold"/>
                                        <p:tgtEl>
                                          <p:spTgt spid="4"/>
                                        </p:tgtEl>
                                        <p:attrNameLst>
                                          <p:attrName>ppt_h</p:attrName>
                                        </p:attrNameLst>
                                      </p:cBhvr>
                                      <p:tavLst>
                                        <p:tav tm="0">
                                          <p:val>
                                            <p:fltVal val="0"/>
                                          </p:val>
                                        </p:tav>
                                        <p:tav tm="100000">
                                          <p:val>
                                            <p:strVal val="#ppt_h"/>
                                          </p:val>
                                        </p:tav>
                                      </p:tavLst>
                                    </p:anim>
                                  </p:childTnLst>
                                </p:cTn>
                              </p:par>
                              <p:par>
                                <p:cTn id="20" presetID="3" presetClass="entr" presetSubtype="10" fill="hold" nodeType="withEffect">
                                  <p:stCondLst>
                                    <p:cond delay="100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cheval 27.jpg"/>
          <p:cNvPicPr>
            <a:picLocks noGrp="1" noChangeAspect="1"/>
          </p:cNvPicPr>
          <p:nvPr>
            <p:ph idx="1"/>
          </p:nvPr>
        </p:nvPicPr>
        <p:blipFill>
          <a:blip r:embed="rId2"/>
          <a:stretch>
            <a:fillRect/>
          </a:stretch>
        </p:blipFill>
        <p:spPr>
          <a:xfrm>
            <a:off x="0" y="0"/>
            <a:ext cx="9144000" cy="6858000"/>
          </a:xfrm>
        </p:spPr>
      </p:pic>
      <p:pic>
        <p:nvPicPr>
          <p:cNvPr id="5" name="3 Marcador de contenido" descr="cheval 27.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xit" presetSubtype="0"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2"/>
                                          </p:val>
                                        </p:tav>
                                      </p:tavLst>
                                    </p:anim>
                                    <p:anim calcmode="lin" valueType="num">
                                      <p:cBhvr>
                                        <p:cTn id="7" dur="3000"/>
                                        <p:tgtEl>
                                          <p:spTgt spid="5"/>
                                        </p:tgtEl>
                                        <p:attrNameLst>
                                          <p:attrName>ppt_y</p:attrName>
                                        </p:attrNameLst>
                                      </p:cBhvr>
                                      <p:tavLst>
                                        <p:tav tm="0">
                                          <p:val>
                                            <p:strVal val="ppt_y"/>
                                          </p:val>
                                        </p:tav>
                                        <p:tav tm="100000">
                                          <p:val>
                                            <p:strVal val="ppt_y"/>
                                          </p:val>
                                        </p:tav>
                                      </p:tavLst>
                                    </p:anim>
                                    <p:animEffect transition="out" filter="fade">
                                      <p:cBhvr>
                                        <p:cTn id="8" dur="3000"/>
                                        <p:tgtEl>
                                          <p:spTgt spid="5"/>
                                        </p:tgtEl>
                                      </p:cBhvr>
                                    </p:animEffect>
                                    <p:set>
                                      <p:cBhvr>
                                        <p:cTn id="9" dur="1" fill="hold">
                                          <p:stCondLst>
                                            <p:cond delay="2999"/>
                                          </p:stCondLst>
                                        </p:cTn>
                                        <p:tgtEl>
                                          <p:spTgt spid="5"/>
                                        </p:tgtEl>
                                        <p:attrNameLst>
                                          <p:attrName>style.visibility</p:attrName>
                                        </p:attrNameLst>
                                      </p:cBhvr>
                                      <p:to>
                                        <p:strVal val="hidden"/>
                                      </p:to>
                                    </p:set>
                                  </p:childTnLst>
                                </p:cTn>
                              </p:par>
                              <p:par>
                                <p:cTn id="10" presetID="23" presetClass="entr" presetSubtype="16" fill="hold"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3000" fill="hold"/>
                                        <p:tgtEl>
                                          <p:spTgt spid="4"/>
                                        </p:tgtEl>
                                        <p:attrNameLst>
                                          <p:attrName>ppt_w</p:attrName>
                                        </p:attrNameLst>
                                      </p:cBhvr>
                                      <p:tavLst>
                                        <p:tav tm="0">
                                          <p:val>
                                            <p:fltVal val="0"/>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strVal val="#ppt_h"/>
                                          </p:val>
                                        </p:tav>
                                        <p:tav tm="100000">
                                          <p:val>
                                            <p:strVal val="#ppt_h"/>
                                          </p:val>
                                        </p:tav>
                                      </p:tavLst>
                                    </p:anim>
                                  </p:childTnLst>
                                </p:cTn>
                              </p:par>
                              <p:par>
                                <p:cTn id="18" presetID="3" presetClass="entr" presetSubtype="1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horizontal)">
                                      <p:cBhvr>
                                        <p:cTn id="20"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p:spPr>
        <p:txBody>
          <a:bodyPr/>
          <a:lstStyle/>
          <a:p>
            <a:endParaRPr lang="es-ES" dirty="0"/>
          </a:p>
        </p:txBody>
      </p:sp>
      <p:sp>
        <p:nvSpPr>
          <p:cNvPr id="4" name="3 CuadroTexto"/>
          <p:cNvSpPr txBox="1"/>
          <p:nvPr/>
        </p:nvSpPr>
        <p:spPr>
          <a:xfrm>
            <a:off x="2071670" y="214290"/>
            <a:ext cx="5352747" cy="646331"/>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p>
            <a:r>
              <a:rPr lang="es-ES" sz="36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Dayton" pitchFamily="2" charset="0"/>
              </a:rPr>
              <a:t>Nacimiento de un potrillo</a:t>
            </a:r>
            <a:endParaRPr lang="es-ES" sz="36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Dayton" pitchFamily="2" charset="0"/>
            </a:endParaRPr>
          </a:p>
        </p:txBody>
      </p:sp>
    </p:spTree>
    <p:controls>
      <p:control spid="86019" name="ShockwaveFlash1" r:id="rId2" imgW="7581960" imgH="5667480"/>
    </p:controls>
  </p:cSld>
  <p:clrMapOvr>
    <a:masterClrMapping/>
  </p:clrMapOvr>
  <p:transition spd="slow" advTm="250000">
    <p:sndAc>
      <p:endSnd/>
    </p:sndAc>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wvik6ag3.gif"/>
          <p:cNvPicPr>
            <a:picLocks noChangeAspect="1"/>
          </p:cNvPicPr>
          <p:nvPr/>
        </p:nvPicPr>
        <p:blipFill>
          <a:blip r:embed="rId3">
            <a:lum bright="20000" contrast="40000"/>
          </a:blip>
          <a:stretch>
            <a:fillRect/>
          </a:stretch>
        </p:blipFill>
        <p:spPr>
          <a:xfrm flipH="1">
            <a:off x="-428660" y="-500090"/>
            <a:ext cx="10144196" cy="7858181"/>
          </a:xfrm>
          <a:prstGeom prst="rect">
            <a:avLst/>
          </a:prstGeom>
          <a:effectLst>
            <a:softEdge rad="635000"/>
          </a:effectLst>
        </p:spPr>
      </p:pic>
      <p:sp>
        <p:nvSpPr>
          <p:cNvPr id="5" name="4 CuadroTexto"/>
          <p:cNvSpPr txBox="1"/>
          <p:nvPr/>
        </p:nvSpPr>
        <p:spPr>
          <a:xfrm>
            <a:off x="857224" y="-1428784"/>
            <a:ext cx="184731" cy="369332"/>
          </a:xfrm>
          <a:prstGeom prst="rect">
            <a:avLst/>
          </a:prstGeom>
          <a:noFill/>
        </p:spPr>
        <p:txBody>
          <a:bodyPr wrap="none" rtlCol="0">
            <a:spAutoFit/>
          </a:bodyPr>
          <a:lstStyle/>
          <a:p>
            <a:endParaRPr lang="es-ES" dirty="0"/>
          </a:p>
        </p:txBody>
      </p:sp>
      <p:sp>
        <p:nvSpPr>
          <p:cNvPr id="6" name="5 CuadroTexto"/>
          <p:cNvSpPr txBox="1"/>
          <p:nvPr/>
        </p:nvSpPr>
        <p:spPr>
          <a:xfrm>
            <a:off x="5788786" y="6000768"/>
            <a:ext cx="3355214" cy="369332"/>
          </a:xfrm>
          <a:prstGeom prst="rect">
            <a:avLst/>
          </a:prstGeom>
          <a:noFill/>
        </p:spPr>
        <p:txBody>
          <a:bodyPr wrap="none" rtlCol="0">
            <a:spAutoFit/>
          </a:bodyPr>
          <a:lstStyle/>
          <a:p>
            <a:r>
              <a:rPr lang="es-ES" b="1" dirty="0" smtClean="0">
                <a:ln>
                  <a:solidFill>
                    <a:schemeClr val="bg1"/>
                  </a:solidFill>
                </a:ln>
                <a:blipFill>
                  <a:blip r:embed="rId4"/>
                  <a:stretch>
                    <a:fillRect/>
                  </a:stretch>
                </a:blipFill>
                <a:effectLst>
                  <a:outerShdw blurRad="38100" dist="38100" dir="2700000" algn="tl">
                    <a:srgbClr val="000000">
                      <a:alpha val="43137"/>
                    </a:srgbClr>
                  </a:outerShdw>
                </a:effectLst>
                <a:latin typeface="Matura MT Script Capitals" pitchFamily="66" charset="0"/>
              </a:rPr>
              <a:t>Jazmín –Francisco del Olmo</a:t>
            </a:r>
            <a:endParaRPr lang="es-ES" b="1" dirty="0">
              <a:ln>
                <a:solidFill>
                  <a:schemeClr val="bg1"/>
                </a:solidFill>
              </a:ln>
              <a:blipFill>
                <a:blip r:embed="rId4"/>
                <a:stretch>
                  <a:fillRect/>
                </a:stretch>
              </a:blip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advTm="18000">
    <p:sndAc>
      <p:stSnd>
        <p:snd r:embed="rId2" name="sonido de caball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2000" fill="hold"/>
                                        <p:tgtEl>
                                          <p:spTgt spid="4"/>
                                        </p:tgtEl>
                                        <p:attrNameLst>
                                          <p:attrName>ppt_w</p:attrName>
                                        </p:attrNameLst>
                                      </p:cBhvr>
                                      <p:tavLst>
                                        <p:tav tm="0">
                                          <p:val>
                                            <p:strVal val="2/3*#ppt_w"/>
                                          </p:val>
                                        </p:tav>
                                        <p:tav tm="100000">
                                          <p:val>
                                            <p:strVal val="#ppt_w"/>
                                          </p:val>
                                        </p:tav>
                                      </p:tavLst>
                                    </p:anim>
                                    <p:anim calcmode="lin" valueType="num">
                                      <p:cBhvr>
                                        <p:cTn id="8" dur="2000" fill="hold"/>
                                        <p:tgtEl>
                                          <p:spTgt spid="4"/>
                                        </p:tgtEl>
                                        <p:attrNameLst>
                                          <p:attrName>ppt_h</p:attrName>
                                        </p:attrNameLst>
                                      </p:cBhvr>
                                      <p:tavLst>
                                        <p:tav tm="0">
                                          <p:val>
                                            <p:strVal val="2/3*#ppt_h"/>
                                          </p:val>
                                        </p:tav>
                                        <p:tav tm="100000">
                                          <p:val>
                                            <p:strVal val="#ppt_h"/>
                                          </p:val>
                                        </p:tav>
                                      </p:tavLst>
                                    </p:anim>
                                  </p:childTnLst>
                                </p:cTn>
                              </p:par>
                            </p:childTnLst>
                          </p:cTn>
                        </p:par>
                        <p:par>
                          <p:cTn id="9" fill="hold">
                            <p:stCondLst>
                              <p:cond delay="2000"/>
                            </p:stCondLst>
                            <p:childTnLst>
                              <p:par>
                                <p:cTn id="10" presetID="29" presetClass="entr" presetSubtype="0"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1000" fill="hold"/>
                                        <p:tgtEl>
                                          <p:spTgt spid="6"/>
                                        </p:tgtEl>
                                        <p:attrNameLst>
                                          <p:attrName>ppt_x</p:attrName>
                                        </p:attrNameLst>
                                      </p:cBhvr>
                                      <p:tavLst>
                                        <p:tav tm="0">
                                          <p:val>
                                            <p:strVal val="#ppt_x-.2"/>
                                          </p:val>
                                        </p:tav>
                                        <p:tav tm="100000">
                                          <p:val>
                                            <p:strVal val="#ppt_x"/>
                                          </p:val>
                                        </p:tav>
                                      </p:tavLst>
                                    </p:anim>
                                    <p:anim calcmode="lin" valueType="num">
                                      <p:cBhvr>
                                        <p:cTn id="13" dur="1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14"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LA BELLEZA DEL CABALL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BELLEZA DEL CABALLO-</Template>
  <TotalTime>0</TotalTime>
  <Words>392</Words>
  <Application>Microsoft Office PowerPoint</Application>
  <PresentationFormat>Presentación en pantalla (4:3)</PresentationFormat>
  <Paragraphs>47</Paragraphs>
  <Slides>68</Slides>
  <Notes>0</Notes>
  <HiddenSlides>0</HiddenSlides>
  <MMClips>1</MMClips>
  <ScaleCrop>false</ScaleCrop>
  <HeadingPairs>
    <vt:vector size="4" baseType="variant">
      <vt:variant>
        <vt:lpstr>Tema</vt:lpstr>
      </vt:variant>
      <vt:variant>
        <vt:i4>2</vt:i4>
      </vt:variant>
      <vt:variant>
        <vt:lpstr>Títulos de diapositiva</vt:lpstr>
      </vt:variant>
      <vt:variant>
        <vt:i4>68</vt:i4>
      </vt:variant>
    </vt:vector>
  </HeadingPairs>
  <TitlesOfParts>
    <vt:vector size="70" baseType="lpstr">
      <vt:lpstr>-LA BELLEZA DEL CABALLO-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2013-04-17T17:06:48Z</dcterms:created>
  <dcterms:modified xsi:type="dcterms:W3CDTF">2013-04-17T17:10:52Z</dcterms:modified>
</cp:coreProperties>
</file>