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98" r:id="rId4"/>
    <p:sldId id="297" r:id="rId5"/>
    <p:sldId id="296" r:id="rId6"/>
    <p:sldId id="295" r:id="rId7"/>
    <p:sldId id="291" r:id="rId8"/>
    <p:sldId id="292" r:id="rId9"/>
    <p:sldId id="288" r:id="rId10"/>
    <p:sldId id="289" r:id="rId11"/>
    <p:sldId id="287" r:id="rId12"/>
    <p:sldId id="286" r:id="rId13"/>
    <p:sldId id="285" r:id="rId14"/>
    <p:sldId id="284" r:id="rId15"/>
    <p:sldId id="278" r:id="rId16"/>
    <p:sldId id="280" r:id="rId17"/>
    <p:sldId id="274" r:id="rId18"/>
    <p:sldId id="276" r:id="rId19"/>
    <p:sldId id="275" r:id="rId20"/>
    <p:sldId id="272" r:id="rId21"/>
    <p:sldId id="270" r:id="rId22"/>
    <p:sldId id="271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307" r:id="rId35"/>
    <p:sldId id="306" r:id="rId36"/>
    <p:sldId id="305" r:id="rId37"/>
    <p:sldId id="304" r:id="rId38"/>
    <p:sldId id="302" r:id="rId39"/>
    <p:sldId id="258" r:id="rId40"/>
    <p:sldId id="303" r:id="rId41"/>
    <p:sldId id="308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j6YUMz+UepfDnEfN9O9tw" hashData="ImuJougO0aTmJKXNiIwu3LT7UH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990033"/>
    <a:srgbClr val="FF3300"/>
    <a:srgbClr val="9751CB"/>
    <a:srgbClr val="005000"/>
    <a:srgbClr val="404F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4092" autoAdjust="0"/>
    <p:restoredTop sz="94660"/>
  </p:normalViewPr>
  <p:slideViewPr>
    <p:cSldViewPr>
      <p:cViewPr>
        <p:scale>
          <a:sx n="50" d="100"/>
          <a:sy n="50" d="100"/>
        </p:scale>
        <p:origin x="-390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C84FC-0A70-4C42-8407-11DADDA3D3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6D1EA-A1EF-416A-BAE0-2DD2ADB8C4B8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30AF0-E74F-4F0E-865C-25652EBE5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6EF55D-B386-4533-8566-B62EB52DD8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4.png"/><Relationship Id="rId7" Type="http://schemas.openxmlformats.org/officeDocument/2006/relationships/image" Target="../media/image6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751b6_a9ac9f59_or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isha___colored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-500098" y="0"/>
            <a:ext cx="4659942" cy="7572404"/>
          </a:xfrm>
          <a:prstGeom prst="rect">
            <a:avLst/>
          </a:prstGeom>
        </p:spPr>
      </p:pic>
      <p:pic>
        <p:nvPicPr>
          <p:cNvPr id="11" name="10 Imagen" descr="1285467025775_hz-myalibaba-web7_84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 rot="2010001">
            <a:off x="-286538" y="1393942"/>
            <a:ext cx="7548655" cy="48577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1285467025775_hz-myalibaba-web7_84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 rot="20147726">
            <a:off x="1861027" y="1348613"/>
            <a:ext cx="7682974" cy="515013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0180" name="AutoShape 4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0182" name="AutoShape 6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1928794" y="6143644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50194" name="Picture 1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786182" y="1571612"/>
            <a:ext cx="952500" cy="685800"/>
          </a:xfrm>
          <a:prstGeom prst="rect">
            <a:avLst/>
          </a:prstGeom>
          <a:noFill/>
        </p:spPr>
      </p:pic>
      <p:pic>
        <p:nvPicPr>
          <p:cNvPr id="50196" name="Picture 2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000628" y="1571612"/>
            <a:ext cx="2676525" cy="676276"/>
          </a:xfrm>
          <a:prstGeom prst="rect">
            <a:avLst/>
          </a:prstGeom>
          <a:noFill/>
        </p:spPr>
      </p:pic>
      <p:pic>
        <p:nvPicPr>
          <p:cNvPr id="50198" name="Picture 2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4214810" y="2285992"/>
            <a:ext cx="1104900" cy="657226"/>
          </a:xfrm>
          <a:prstGeom prst="rect">
            <a:avLst/>
          </a:prstGeom>
          <a:noFill/>
        </p:spPr>
      </p:pic>
      <p:pic>
        <p:nvPicPr>
          <p:cNvPr id="50200" name="Picture 2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643570" y="2214554"/>
            <a:ext cx="1257300" cy="685800"/>
          </a:xfrm>
          <a:prstGeom prst="rect">
            <a:avLst/>
          </a:prstGeom>
          <a:noFill/>
        </p:spPr>
      </p:pic>
      <p:pic>
        <p:nvPicPr>
          <p:cNvPr id="50202" name="Picture 26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071934" y="3000372"/>
            <a:ext cx="2971800" cy="685800"/>
          </a:xfrm>
          <a:prstGeom prst="rect">
            <a:avLst/>
          </a:prstGeom>
          <a:noFill/>
        </p:spPr>
      </p:pic>
      <p:pic>
        <p:nvPicPr>
          <p:cNvPr id="50204" name="Picture 28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3786182" y="3643314"/>
            <a:ext cx="3676650" cy="866776"/>
          </a:xfrm>
          <a:prstGeom prst="rect">
            <a:avLst/>
          </a:prstGeom>
          <a:noFill/>
        </p:spPr>
      </p:pic>
      <p:pic>
        <p:nvPicPr>
          <p:cNvPr id="27" name="26 Imagen" descr="0_751b6_a9ac9f59_or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30000">
    <p:sndAc>
      <p:stSnd loop="1">
        <p:snd r:embed="rId2" name="ZEN GARD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5400000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9" presetClass="exit" presetSubtype="5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0"/>
                            </p:stCondLst>
                            <p:childTnLst>
                              <p:par>
                                <p:cTn id="4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500"/>
                            </p:stCondLst>
                            <p:childTnLst>
                              <p:par>
                                <p:cTn id="10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8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_11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2624323">
            <a:off x="1936248" y="952350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696483">
            <a:off x="6250472" y="1011103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24323">
            <a:off x="1928292" y="1692636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624323">
            <a:off x="1936247" y="2381111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24323">
            <a:off x="1928291" y="3121397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624323">
            <a:off x="1936248" y="3952746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624323">
            <a:off x="1928292" y="4693032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624323">
            <a:off x="1936247" y="5381507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624323">
            <a:off x="1928291" y="6121793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696483">
            <a:off x="6317634" y="1654021"/>
            <a:ext cx="1581533" cy="220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696483">
            <a:off x="6317634" y="2368403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696483">
            <a:off x="6317635" y="3154220"/>
            <a:ext cx="1581533" cy="220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696483">
            <a:off x="6250473" y="4011499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696483">
            <a:off x="6317633" y="4554702"/>
            <a:ext cx="1581533" cy="220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696483">
            <a:off x="6250473" y="5511696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696483">
            <a:off x="6317634" y="6083178"/>
            <a:ext cx="1581533" cy="220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696483">
            <a:off x="3250076" y="868227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696483">
            <a:off x="3317238" y="1654022"/>
            <a:ext cx="1581533" cy="220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696483">
            <a:off x="3250077" y="2368425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696483">
            <a:off x="3237729" y="3086408"/>
            <a:ext cx="1581533" cy="1990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696483">
            <a:off x="3250077" y="3868623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8696483">
            <a:off x="3317239" y="4654418"/>
            <a:ext cx="1581533" cy="220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8696483">
            <a:off x="3250077" y="5368820"/>
            <a:ext cx="1581533" cy="2206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8696483">
            <a:off x="3245799" y="6083179"/>
            <a:ext cx="1581533" cy="220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624323">
            <a:off x="5079520" y="952350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624323">
            <a:off x="5071564" y="1692636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624323">
            <a:off x="5079519" y="2381111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624323">
            <a:off x="5071563" y="3121397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624323">
            <a:off x="5079520" y="3952746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624323">
            <a:off x="5000126" y="4598858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624323">
            <a:off x="5079519" y="5381507"/>
            <a:ext cx="1581533" cy="243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624323">
            <a:off x="5071563" y="6121793"/>
            <a:ext cx="1581533" cy="2200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38 Imagen" descr="geisha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786314" y="1643050"/>
            <a:ext cx="3512368" cy="421484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_9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54846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59450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180895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2951962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30928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585494" y="2844134"/>
            <a:ext cx="2025599" cy="1195068"/>
          </a:xfrm>
          <a:prstGeom prst="flowChartMerge">
            <a:avLst/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666738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666869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803.imgca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57632" y="-642954"/>
            <a:ext cx="1500174" cy="2786082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821913" y="4750591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21913" y="35683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21913" y="4107649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13" y="67862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13" y="132156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21913" y="346470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821913" y="282176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0050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8945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" name="23 Elipse"/>
          <p:cNvSpPr/>
          <p:nvPr/>
        </p:nvSpPr>
        <p:spPr>
          <a:xfrm>
            <a:off x="0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1000100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2000232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3000364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4000496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5072066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6072198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7072330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8001024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0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1000100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2000232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2928926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3929058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5000628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6000760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7000892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8001024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0"/>
            <a:ext cx="992985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751CB">
                  <a:shade val="67500"/>
                  <a:satMod val="115000"/>
                </a:srgbClr>
              </a:gs>
              <a:gs pos="100000">
                <a:srgbClr val="9751C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6018030_21218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928802"/>
            <a:ext cx="1500198" cy="1428760"/>
          </a:xfrm>
          <a:prstGeom prst="triangl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00438"/>
            <a:ext cx="1500166" cy="1357322"/>
          </a:xfrm>
          <a:prstGeom prst="flowChartMerg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04" y="1928802"/>
            <a:ext cx="1500198" cy="1428760"/>
          </a:xfrm>
          <a:prstGeom prst="triangl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71604" y="3500438"/>
            <a:ext cx="1500166" cy="1357322"/>
          </a:xfrm>
          <a:prstGeom prst="flowChartMerg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071802" y="1928802"/>
            <a:ext cx="1500198" cy="1428760"/>
          </a:xfrm>
          <a:prstGeom prst="triangl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071802" y="3500438"/>
            <a:ext cx="1500166" cy="1357322"/>
          </a:xfrm>
          <a:prstGeom prst="flowChartMerg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643406" y="1928802"/>
            <a:ext cx="1500198" cy="1428760"/>
          </a:xfrm>
          <a:prstGeom prst="triangl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643406" y="3500438"/>
            <a:ext cx="1500166" cy="1357322"/>
          </a:xfrm>
          <a:prstGeom prst="flowChartMerg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072230" y="1928802"/>
            <a:ext cx="1500198" cy="1428760"/>
          </a:xfrm>
          <a:prstGeom prst="triangl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072230" y="3500438"/>
            <a:ext cx="1500166" cy="1357322"/>
          </a:xfrm>
          <a:prstGeom prst="flowChartMerg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643834" y="1928802"/>
            <a:ext cx="1500198" cy="1428760"/>
          </a:xfrm>
          <a:prstGeom prst="triangl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643834" y="3500438"/>
            <a:ext cx="1500166" cy="1357322"/>
          </a:xfrm>
          <a:prstGeom prst="flowChartMerge">
            <a:avLst/>
          </a:prstGeom>
          <a:solidFill>
            <a:srgbClr val="9751CB"/>
          </a:soli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4029034_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624323">
            <a:off x="1936248" y="952350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696483">
            <a:off x="6250472" y="1011103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624323">
            <a:off x="1928292" y="1692636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624323">
            <a:off x="1936247" y="2381111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24323">
            <a:off x="1928291" y="3121397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624323">
            <a:off x="1936248" y="3952746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24323">
            <a:off x="1928292" y="4693032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624323">
            <a:off x="1936247" y="5381507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624323">
            <a:off x="1928291" y="6121793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696483">
            <a:off x="6317634" y="1654021"/>
            <a:ext cx="1581533" cy="22062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696483">
            <a:off x="6317634" y="2368403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696483">
            <a:off x="6317635" y="3154220"/>
            <a:ext cx="1581533" cy="22062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696483">
            <a:off x="6250473" y="4011499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696483">
            <a:off x="6317633" y="4554702"/>
            <a:ext cx="1581533" cy="22062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696483">
            <a:off x="6250473" y="5511696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696483">
            <a:off x="6317634" y="6083178"/>
            <a:ext cx="1581533" cy="22062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696483">
            <a:off x="3250076" y="868227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696483">
            <a:off x="3317238" y="1654022"/>
            <a:ext cx="1581533" cy="22062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696483">
            <a:off x="3250077" y="2368425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696483">
            <a:off x="3237729" y="3086408"/>
            <a:ext cx="1581533" cy="19903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696483">
            <a:off x="3250077" y="3868623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696483">
            <a:off x="3317239" y="4654418"/>
            <a:ext cx="1581533" cy="22062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696483">
            <a:off x="3250077" y="5368820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8696483">
            <a:off x="3245799" y="6083179"/>
            <a:ext cx="1581533" cy="22062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624323">
            <a:off x="5079520" y="952350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624323">
            <a:off x="5071564" y="1692636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624323">
            <a:off x="5079519" y="2381111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624323">
            <a:off x="5071563" y="3121397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624323">
            <a:off x="5079520" y="3952746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624323">
            <a:off x="5000126" y="4598858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624323">
            <a:off x="5079519" y="5381507"/>
            <a:ext cx="1581533" cy="2430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624323">
            <a:off x="5071563" y="6121793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geisha_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85850" y="762761"/>
            <a:ext cx="6349207" cy="6095239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>
            <a:off x="-642974" y="0"/>
            <a:ext cx="9786974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06200808131717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54846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59450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180895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2951962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30928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585494" y="2844134"/>
            <a:ext cx="2025599" cy="1195068"/>
          </a:xfrm>
          <a:prstGeom prst="flowChartMerge">
            <a:avLst/>
          </a:prstGeom>
          <a:blipFill dpi="0" rotWithShape="1">
            <a:blip r:embed="rId4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666738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666869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nterview_conts_im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2132" y="1846648"/>
            <a:ext cx="3214690" cy="523994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ckr-3881160467-max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7835632" y="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24463" y="-24463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47724" y="5540351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855670" y="5569671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95934" y="475581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58082" y="428604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053148">
            <a:off x="571472" y="5072074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>
            <a:off x="7195167" y="5163551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238877" y="1047085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241387">
            <a:off x="1142976" y="4643446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6786578" y="1000108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400000">
            <a:off x="6695101" y="4663485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1953257" y="1618589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777">
            <a:off x="6215074" y="1428736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0800000">
            <a:off x="1643042" y="414338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981667">
            <a:off x="6055442" y="4092683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1462855">
            <a:off x="2214546" y="378619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28003">
            <a:off x="5572132" y="200024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200000">
            <a:off x="2596198" y="2190093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4816681">
            <a:off x="5439143" y="3618169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ias-japones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21913" y="-60723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821913" y="4750591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21913" y="35683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21913" y="4107649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13" y="67862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13" y="132156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21913" y="346470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821913" y="282176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Geisha___color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258891"/>
            <a:ext cx="4500594" cy="731346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roshimaShukkeien73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50030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000100" y="250030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50030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00364" y="250030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000496" y="2571744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2571744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072198" y="2571744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072330" y="2571744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001024" y="2571744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0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000100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000232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928926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929058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000628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000892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8001024" y="3571876"/>
            <a:ext cx="857256" cy="857256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928710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alphaModFix amt="88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500018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alphaModFix amt="88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000216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alphaModFix amt="88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00414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alphaModFix amt="88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612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alphaModFix amt="88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429372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alphaModFix amt="88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0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7160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071802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071802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643406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643406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07223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07223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64383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64383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FFC000">
                  <a:alpha val="71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000100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00364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000496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072198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072330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001024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0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000100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000232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928926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929058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000628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000892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8001024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ur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214290"/>
            <a:ext cx="4286250" cy="68580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54846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59450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180895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2951962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30928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585494" y="2844134"/>
            <a:ext cx="2025599" cy="1195068"/>
          </a:xfrm>
          <a:prstGeom prst="flowChartMerge">
            <a:avLst/>
          </a:prstGeom>
          <a:blipFill dpi="0" rotWithShape="1">
            <a:blip r:embed="rId4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666738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666869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geisha03-366x55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1285860"/>
            <a:ext cx="4563687" cy="6858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928710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500018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000216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00414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612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429372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21913" y="-60723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821913" y="4750591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21913" y="35683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21913" y="4107649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13" y="67862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13" y="132156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21913" y="346470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821913" y="282176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geisha0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593437"/>
            <a:ext cx="3714776" cy="426456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0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7160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071802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071802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643406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643406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07223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07223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64383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64383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geisha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142984"/>
            <a:ext cx="2543175" cy="433387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0245910">
            <a:off x="2692569" y="-44723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0563991" flipV="1">
            <a:off x="4678930" y="21583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0245910">
            <a:off x="2549693" y="1026847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0563991" flipV="1">
            <a:off x="4750368" y="1093153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0245910">
            <a:off x="2621131" y="2312731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0563991" flipV="1">
            <a:off x="4607492" y="2379037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0245910">
            <a:off x="2478255" y="3384301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0563991" flipV="1">
            <a:off x="4678930" y="3450607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0245910">
            <a:off x="2549693" y="4670184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0563991" flipV="1">
            <a:off x="4536054" y="4736490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0245910">
            <a:off x="2406817" y="5741754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0563991" flipV="1">
            <a:off x="4607492" y="5808060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Geisha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643438" y="1778635"/>
            <a:ext cx="3326984" cy="507936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8" name="17 Imagen" descr="geisha03-366x550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flipH="1">
            <a:off x="0" y="2500306"/>
            <a:ext cx="2786049" cy="5154857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090422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50030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000100" y="250030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50030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00364" y="250030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000496" y="2571744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2571744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072198" y="2571744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072330" y="2571744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001024" y="2571744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0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000100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000232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928926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929058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000628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000892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8001024" y="3571876"/>
            <a:ext cx="857256" cy="857256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21913" y="-60723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821913" y="4750591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21913" y="35683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21913" y="4107649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13" y="67862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13" y="132156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21913" y="3464707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821913" y="2821765"/>
            <a:ext cx="1500174" cy="2714644"/>
          </a:xfrm>
          <a:prstGeom prst="chevron">
            <a:avLst>
              <a:gd name="adj" fmla="val 601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6" name="15 Imagen" descr="geisha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5" y="1373120"/>
            <a:ext cx="2928926" cy="548488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0244"/>
            <a:ext cx="9144000" cy="6097511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7835632" y="0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24463" y="-24463"/>
            <a:ext cx="1308368" cy="1357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47724" y="5540351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855670" y="5569671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95934" y="475581"/>
            <a:ext cx="1308368" cy="1357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58082" y="428604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053148">
            <a:off x="571472" y="5072074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>
            <a:off x="7195167" y="5163551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238877" y="1047085"/>
            <a:ext cx="1308368" cy="1357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241387">
            <a:off x="1142976" y="4643446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6786578" y="1000108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400000">
            <a:off x="6695101" y="4663485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1953257" y="1618589"/>
            <a:ext cx="1308368" cy="1357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777">
            <a:off x="6215074" y="1428736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0800000">
            <a:off x="1643042" y="4143380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981667">
            <a:off x="6055442" y="4092683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1462855">
            <a:off x="2214546" y="3786190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28003">
            <a:off x="5572132" y="2000240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200000">
            <a:off x="2596198" y="2190093"/>
            <a:ext cx="1308368" cy="1357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4816681">
            <a:off x="5439143" y="3618169"/>
            <a:ext cx="1308368" cy="1268291"/>
          </a:xfrm>
          <a:prstGeom prst="teardrop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Geisha___colored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flipH="1">
            <a:off x="4000496" y="1571612"/>
            <a:ext cx="4000528" cy="585786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000"/>
                            </p:stCondLst>
                            <p:childTnLst>
                              <p:par>
                                <p:cTn id="2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54846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594508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180895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2951962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309284" y="2977336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585494" y="2844134"/>
            <a:ext cx="2025599" cy="1195068"/>
          </a:xfrm>
          <a:prstGeom prst="flowChartMerge">
            <a:avLst/>
          </a:prstGeom>
          <a:blipFill dpi="0" rotWithShape="1">
            <a:blip r:embed="rId4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666738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666869" y="2905898"/>
            <a:ext cx="2025599" cy="928663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50030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000100" y="250030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50030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00364" y="250030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000496" y="2571744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2571744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072198" y="2571744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072330" y="2571744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001024" y="2571744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0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000100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000232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928926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929058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000628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000892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8001024" y="3571876"/>
            <a:ext cx="857256" cy="8572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624323">
            <a:off x="1936249" y="941595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696483">
            <a:off x="6250472" y="1011103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624323">
            <a:off x="1928292" y="1692636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624323">
            <a:off x="1936247" y="2381111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24323">
            <a:off x="1928291" y="3121397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624323">
            <a:off x="1936248" y="3952746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24323">
            <a:off x="1928292" y="4693032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624323">
            <a:off x="1936248" y="5299313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624323">
            <a:off x="1928291" y="6121793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696483">
            <a:off x="6317634" y="1654021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696483">
            <a:off x="6317634" y="2368403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696483">
            <a:off x="6317635" y="3154220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696483">
            <a:off x="6250473" y="4011499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696483">
            <a:off x="6317633" y="4554702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696483">
            <a:off x="6250473" y="5511696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696483">
            <a:off x="6317634" y="6083178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696483">
            <a:off x="3250076" y="868227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696483">
            <a:off x="3317238" y="1654022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696483">
            <a:off x="3250077" y="2368425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696483">
            <a:off x="3237729" y="3086408"/>
            <a:ext cx="1581533" cy="19903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696483">
            <a:off x="3250077" y="3868623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696483">
            <a:off x="3317239" y="4654418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696483">
            <a:off x="3250077" y="5368820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8696483">
            <a:off x="3245799" y="6083179"/>
            <a:ext cx="1581533" cy="2206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624323">
            <a:off x="5079520" y="952350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624323">
            <a:off x="5071564" y="1692636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624323">
            <a:off x="5079519" y="2381111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624323">
            <a:off x="5071563" y="3121397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624323">
            <a:off x="5079520" y="3952746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624323">
            <a:off x="5000126" y="4598858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624323">
            <a:off x="5079519" y="5381507"/>
            <a:ext cx="1581533" cy="24304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624323">
            <a:off x="5071563" y="6121793"/>
            <a:ext cx="1581533" cy="22002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0245910">
            <a:off x="2692569" y="-44723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0563991" flipV="1">
            <a:off x="4678930" y="21583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0245910">
            <a:off x="2549693" y="1026847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0563991" flipV="1">
            <a:off x="4750368" y="1093153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0245910">
            <a:off x="2621131" y="2312731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0563991" flipV="1">
            <a:off x="4607492" y="2379037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0245910">
            <a:off x="2478255" y="3384301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0563991" flipV="1">
            <a:off x="4678930" y="3450607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0245910">
            <a:off x="2549693" y="4670184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0563991" flipV="1">
            <a:off x="4536054" y="4736490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0245910">
            <a:off x="2406817" y="5741754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0563991" flipV="1">
            <a:off x="4607492" y="5808060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0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7160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071802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071802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643406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643406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07223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07223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64383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64383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url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428604"/>
            <a:ext cx="3080734" cy="492917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7835632" y="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24463" y="-24463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47724" y="5540351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855670" y="5569671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95934" y="475581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58082" y="428604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053148">
            <a:off x="571472" y="5072074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>
            <a:off x="7195167" y="5163551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238877" y="1047085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241387">
            <a:off x="1142976" y="4643446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6786578" y="1000108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400000">
            <a:off x="6695101" y="4663485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1953257" y="1618589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777">
            <a:off x="6215074" y="1428736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0800000">
            <a:off x="1643042" y="414338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981667">
            <a:off x="6055442" y="4092683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1462855">
            <a:off x="2214546" y="378619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28003">
            <a:off x="5572132" y="2000240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200000">
            <a:off x="2596198" y="2190093"/>
            <a:ext cx="1308368" cy="1357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4816681">
            <a:off x="5439143" y="3618169"/>
            <a:ext cx="1308368" cy="1268291"/>
          </a:xfrm>
          <a:prstGeom prst="teardrop">
            <a:avLst/>
          </a:prstGeom>
          <a:blipFill dpi="0" rotWithShape="1">
            <a:blip r:embed="rId3">
              <a:alphaModFix amt="80000"/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21913" y="-607235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821913" y="4750591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21913" y="35683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21913" y="4107649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13" y="678625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13" y="1321567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21913" y="3464707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821913" y="2821765"/>
            <a:ext cx="1500174" cy="2714644"/>
          </a:xfrm>
          <a:prstGeom prst="chevron">
            <a:avLst>
              <a:gd name="adj" fmla="val 6015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548468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594508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1808954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2951962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309284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585494" y="2844134"/>
            <a:ext cx="2025599" cy="1195068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666738" y="2905898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666869" y="2905898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 Garden Wallpapers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624323">
            <a:off x="1936249" y="941595"/>
            <a:ext cx="1581533" cy="243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696483">
            <a:off x="6250472" y="1011103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624323">
            <a:off x="1928292" y="1692636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624323">
            <a:off x="1936247" y="2381111"/>
            <a:ext cx="1581533" cy="243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24323">
            <a:off x="1928291" y="3121397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624323">
            <a:off x="1936248" y="3952746"/>
            <a:ext cx="1581533" cy="243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24323">
            <a:off x="1928292" y="4693032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624323">
            <a:off x="1936248" y="5299313"/>
            <a:ext cx="1581533" cy="243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624323">
            <a:off x="1928291" y="6121793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696483">
            <a:off x="6317634" y="1654021"/>
            <a:ext cx="1581533" cy="2206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696483">
            <a:off x="6317634" y="2368403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696483">
            <a:off x="6317635" y="3154220"/>
            <a:ext cx="1581533" cy="2206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696483">
            <a:off x="6250473" y="4011499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696483">
            <a:off x="6317633" y="4554702"/>
            <a:ext cx="1581533" cy="2206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696483">
            <a:off x="6250473" y="5511696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696483">
            <a:off x="6317634" y="6083178"/>
            <a:ext cx="1581533" cy="2206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696483">
            <a:off x="3250076" y="868227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696483">
            <a:off x="3317238" y="1654022"/>
            <a:ext cx="1581533" cy="22062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696483">
            <a:off x="3250077" y="2368425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696483">
            <a:off x="3237729" y="3086408"/>
            <a:ext cx="1581533" cy="19903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696483">
            <a:off x="3250077" y="3868623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696483">
            <a:off x="3317239" y="4654418"/>
            <a:ext cx="1581533" cy="22062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696483">
            <a:off x="3250077" y="5368820"/>
            <a:ext cx="1581533" cy="2206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8696483">
            <a:off x="3245799" y="6083179"/>
            <a:ext cx="1581533" cy="22062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624323">
            <a:off x="5079520" y="952350"/>
            <a:ext cx="1581533" cy="24304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624323">
            <a:off x="5071564" y="1692636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624323">
            <a:off x="5079519" y="2381111"/>
            <a:ext cx="1581533" cy="24304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624323">
            <a:off x="5071563" y="3121397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624323">
            <a:off x="5079520" y="3952746"/>
            <a:ext cx="1581533" cy="24304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624323">
            <a:off x="5000126" y="4598858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624323">
            <a:off x="5079519" y="5381507"/>
            <a:ext cx="1581533" cy="24304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624323">
            <a:off x="5071563" y="6121793"/>
            <a:ext cx="1581533" cy="22002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-water-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0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7160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071802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071802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643406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643406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072230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072230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643834" y="1928802"/>
            <a:ext cx="1500198" cy="1428760"/>
          </a:xfrm>
          <a:prstGeom prst="triangl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643834" y="3500438"/>
            <a:ext cx="1500166" cy="1357322"/>
          </a:xfrm>
          <a:prstGeom prst="flowChartMerge">
            <a:avLst/>
          </a:prstGeom>
          <a:gradFill flip="none" rotWithShape="1">
            <a:gsLst>
              <a:gs pos="0">
                <a:srgbClr val="0066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harsh" dir="t"/>
          </a:scene3d>
          <a:sp3d extrusionH="82550">
            <a:bevelT w="1346200" h="444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-dsc028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7835632" y="0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24463" y="-24463"/>
            <a:ext cx="1308368" cy="1357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47724" y="5540351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855670" y="5569671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95934" y="475581"/>
            <a:ext cx="1308368" cy="1357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58082" y="428604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053148">
            <a:off x="571472" y="5072074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>
            <a:off x="7195167" y="5163551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238877" y="1047085"/>
            <a:ext cx="1308368" cy="1357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241387">
            <a:off x="1142976" y="4643446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6786578" y="1000108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400000">
            <a:off x="6695101" y="4663485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1953257" y="1618589"/>
            <a:ext cx="1308368" cy="1357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777">
            <a:off x="6215074" y="1428736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0800000">
            <a:off x="1643042" y="4143380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981667">
            <a:off x="6055442" y="4092683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1462855">
            <a:off x="2214546" y="3786190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28003">
            <a:off x="5572132" y="2000240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200000">
            <a:off x="2596198" y="2190093"/>
            <a:ext cx="1308368" cy="1357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4816681">
            <a:off x="5439143" y="3618169"/>
            <a:ext cx="1308368" cy="1268291"/>
          </a:xfrm>
          <a:prstGeom prst="teardrop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soft" dir="t"/>
          </a:scene3d>
          <a:sp3d extrusionH="203200">
            <a:bevelT w="56515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27 Imagen" descr="geisha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3486165" cy="6528399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000"/>
                            </p:stCondLst>
                            <p:childTnLst>
                              <p:par>
                                <p:cTn id="2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-jap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0245910">
            <a:off x="2692569" y="-44723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0563991" flipV="1">
            <a:off x="4678930" y="21583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0245910">
            <a:off x="2549693" y="1026847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0563991" flipV="1">
            <a:off x="4750368" y="1093153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0245910">
            <a:off x="2621131" y="2312731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0563991" flipV="1">
            <a:off x="4607492" y="2379037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0245910">
            <a:off x="2478255" y="3384301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0563991" flipV="1">
            <a:off x="4678930" y="3450607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0245910">
            <a:off x="2549693" y="4670184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0563991" flipV="1">
            <a:off x="4536054" y="4736490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0245910">
            <a:off x="2406817" y="5741754"/>
            <a:ext cx="2214578" cy="107157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999999" lon="21299997" rev="20399999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0563991" flipV="1">
            <a:off x="4607492" y="5808060"/>
            <a:ext cx="2231847" cy="1059364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900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12358" lon="267109" rev="20318594"/>
            </a:camera>
            <a:lightRig rig="soft" dir="t"/>
          </a:scene3d>
          <a:sp3d extrusionH="209550">
            <a:bevelT w="393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10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000100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00364" y="250030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000496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072198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072330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001024" y="2571744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0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000100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000232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928926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929058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000628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000892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8001024" y="3571876"/>
            <a:ext cx="857256" cy="85725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nzipi_yaponskij_s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548468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594508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1808954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2951962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309284" y="2977336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585494" y="2844134"/>
            <a:ext cx="2025599" cy="1195068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666738" y="2905898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666869" y="2905898"/>
            <a:ext cx="2025599" cy="928663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20099998" lon="0" rev="0"/>
            </a:camera>
            <a:lightRig rig="threePt" dir="t"/>
          </a:scene3d>
          <a:sp3d extrusionH="165100">
            <a:bevelT w="2984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fQhIcYVe7F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841891"/>
            <a:ext cx="7523251" cy="601611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n_4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2" cy="6857996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21913" y="-607235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821913" y="4750591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21913" y="35683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21913" y="4107649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13" y="678625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13" y="1321567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21913" y="3464707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821913" y="2821765"/>
            <a:ext cx="1500174" cy="2714644"/>
          </a:xfrm>
          <a:prstGeom prst="chevron">
            <a:avLst>
              <a:gd name="adj" fmla="val 6015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469900">
            <a:bevelT w="1428750" h="641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-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928710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500018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000216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00414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612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429372" y="2500322"/>
            <a:ext cx="3643338" cy="178591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838200" h="546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ji_temple_-_kyoto_-_jap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000100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00364" y="250030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000496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072198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072330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001024" y="2571744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0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000100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000232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928926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929058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000628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000892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8001024" y="3571876"/>
            <a:ext cx="857256" cy="857256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121822" lon="21515114" rev="17415637"/>
            </a:camera>
            <a:lightRig rig="threePt" dir="t"/>
          </a:scene3d>
          <a:sp3d z="82550" extrusionH="736600">
            <a:bevelT w="1346200" h="1339850" prst="coolSlant"/>
            <a:bevelB w="476250" h="539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313922">
            <a:off x="1572418" y="4496314"/>
            <a:ext cx="2639928" cy="1677003"/>
          </a:xfrm>
          <a:prstGeom prst="rect">
            <a:avLst/>
          </a:prstGeom>
          <a:noFill/>
        </p:spPr>
      </p:pic>
      <p:pic>
        <p:nvPicPr>
          <p:cNvPr id="26" name="25 Imagen" descr="interview_conts_im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2143116"/>
            <a:ext cx="1501963" cy="244820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8000"/>
                            </p:stCondLst>
                            <p:childTnLst>
                              <p:par>
                                <p:cTn id="20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LA BELLEZA DE LOS JARDINES JAPONESE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--LA BELLEZA DE LOS JARDINES JAPONESES--</Template>
  <TotalTime>0</TotalTime>
  <Words>46</Words>
  <Application>Microsoft Office PowerPoint</Application>
  <PresentationFormat>Presentación en pantalla (4:3)</PresentationFormat>
  <Paragraphs>16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--LA BELLEZA DE LOS JARDINES JAPONESES--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2014-03-07T16:49:38Z</dcterms:created>
  <dcterms:modified xsi:type="dcterms:W3CDTF">2014-03-07T16:51:40Z</dcterms:modified>
</cp:coreProperties>
</file>