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10" r:id="rId4"/>
    <p:sldId id="307" r:id="rId5"/>
    <p:sldId id="309" r:id="rId6"/>
    <p:sldId id="308" r:id="rId7"/>
    <p:sldId id="300" r:id="rId8"/>
    <p:sldId id="299" r:id="rId9"/>
    <p:sldId id="297" r:id="rId10"/>
    <p:sldId id="298" r:id="rId11"/>
    <p:sldId id="296" r:id="rId12"/>
    <p:sldId id="295" r:id="rId13"/>
    <p:sldId id="294" r:id="rId14"/>
    <p:sldId id="293" r:id="rId15"/>
    <p:sldId id="292" r:id="rId16"/>
    <p:sldId id="291" r:id="rId17"/>
    <p:sldId id="289" r:id="rId18"/>
    <p:sldId id="290" r:id="rId19"/>
    <p:sldId id="288" r:id="rId20"/>
    <p:sldId id="287" r:id="rId21"/>
    <p:sldId id="286" r:id="rId22"/>
    <p:sldId id="285" r:id="rId23"/>
    <p:sldId id="284" r:id="rId24"/>
    <p:sldId id="283" r:id="rId25"/>
    <p:sldId id="282" r:id="rId26"/>
    <p:sldId id="281" r:id="rId27"/>
    <p:sldId id="280" r:id="rId28"/>
    <p:sldId id="279" r:id="rId29"/>
    <p:sldId id="278" r:id="rId30"/>
    <p:sldId id="277" r:id="rId31"/>
    <p:sldId id="276" r:id="rId32"/>
    <p:sldId id="275" r:id="rId33"/>
    <p:sldId id="274" r:id="rId34"/>
    <p:sldId id="273" r:id="rId35"/>
    <p:sldId id="272" r:id="rId36"/>
    <p:sldId id="271" r:id="rId37"/>
    <p:sldId id="270" r:id="rId38"/>
    <p:sldId id="269" r:id="rId39"/>
    <p:sldId id="268" r:id="rId40"/>
    <p:sldId id="267" r:id="rId41"/>
    <p:sldId id="266" r:id="rId42"/>
    <p:sldId id="265" r:id="rId43"/>
    <p:sldId id="264" r:id="rId44"/>
    <p:sldId id="302" r:id="rId45"/>
    <p:sldId id="303" r:id="rId46"/>
    <p:sldId id="306" r:id="rId47"/>
    <p:sldId id="305" r:id="rId48"/>
    <p:sldId id="304" r:id="rId49"/>
    <p:sldId id="301" r:id="rId5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535FF8dCySLyNPtVcWq2w==" hashData="qjO8ODob/OjohLuggcQa9Fv7ue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445C5-CE43-4F42-9EDB-63219F8573C2}" type="datetimeFigureOut">
              <a:rPr lang="es-ES" smtClean="0"/>
              <a:pPr/>
              <a:t>27/02/2014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6E590-E03D-43DF-87CF-59E684F2B8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blind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445C5-CE43-4F42-9EDB-63219F8573C2}" type="datetimeFigureOut">
              <a:rPr lang="es-ES" smtClean="0"/>
              <a:pPr/>
              <a:t>27/02/2014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6E590-E03D-43DF-87CF-59E684F2B8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blind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445C5-CE43-4F42-9EDB-63219F8573C2}" type="datetimeFigureOut">
              <a:rPr lang="es-ES" smtClean="0"/>
              <a:pPr/>
              <a:t>27/02/2014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6E590-E03D-43DF-87CF-59E684F2B8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blind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445C5-CE43-4F42-9EDB-63219F8573C2}" type="datetimeFigureOut">
              <a:rPr lang="es-ES" smtClean="0"/>
              <a:pPr/>
              <a:t>27/02/2014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6E590-E03D-43DF-87CF-59E684F2B8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blind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445C5-CE43-4F42-9EDB-63219F8573C2}" type="datetimeFigureOut">
              <a:rPr lang="es-ES" smtClean="0"/>
              <a:pPr/>
              <a:t>27/02/2014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6E590-E03D-43DF-87CF-59E684F2B8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blind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445C5-CE43-4F42-9EDB-63219F8573C2}" type="datetimeFigureOut">
              <a:rPr lang="es-ES" smtClean="0"/>
              <a:pPr/>
              <a:t>27/02/2014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6E590-E03D-43DF-87CF-59E684F2B8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blind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445C5-CE43-4F42-9EDB-63219F8573C2}" type="datetimeFigureOut">
              <a:rPr lang="es-ES" smtClean="0"/>
              <a:pPr/>
              <a:t>27/02/2014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6E590-E03D-43DF-87CF-59E684F2B8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blind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445C5-CE43-4F42-9EDB-63219F8573C2}" type="datetimeFigureOut">
              <a:rPr lang="es-ES" smtClean="0"/>
              <a:pPr/>
              <a:t>27/02/2014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6E590-E03D-43DF-87CF-59E684F2B8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blind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445C5-CE43-4F42-9EDB-63219F8573C2}" type="datetimeFigureOut">
              <a:rPr lang="es-ES" smtClean="0"/>
              <a:pPr/>
              <a:t>27/02/2014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6E590-E03D-43DF-87CF-59E684F2B8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blind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445C5-CE43-4F42-9EDB-63219F8573C2}" type="datetimeFigureOut">
              <a:rPr lang="es-ES" smtClean="0"/>
              <a:pPr/>
              <a:t>27/02/2014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6E590-E03D-43DF-87CF-59E684F2B8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blind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445C5-CE43-4F42-9EDB-63219F8573C2}" type="datetimeFigureOut">
              <a:rPr lang="es-ES" smtClean="0"/>
              <a:pPr/>
              <a:t>27/02/2014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6E590-E03D-43DF-87CF-59E684F2B8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blind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A39A35-FF94-4556-9D6E-BDFF9F37B0E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>
    <p:blind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4445C5-CE43-4F42-9EDB-63219F8573C2}" type="datetimeFigureOut">
              <a:rPr lang="es-ES" smtClean="0"/>
              <a:pPr/>
              <a:t>27/02/2014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46E590-E03D-43DF-87CF-59E684F2B8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blinds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503D3AD-A14C-47BE-9978-D4671EA90953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5000">
    <p:blinds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49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1.gif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6.png"/><Relationship Id="rId7" Type="http://schemas.openxmlformats.org/officeDocument/2006/relationships/image" Target="../media/image5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esktop\descargas\c6476ed2e5b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35288" y="548680"/>
            <a:ext cx="6408712" cy="5848109"/>
          </a:xfrm>
          <a:prstGeom prst="rect">
            <a:avLst/>
          </a:prstGeom>
          <a:noFill/>
        </p:spPr>
      </p:pic>
      <p:pic>
        <p:nvPicPr>
          <p:cNvPr id="1028" name="Picture 4" descr="http://es.bloggif.com/tmp/2253b4843ed9dd5b1b2397c808b7b8ec/text.gif?1393499923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1052736"/>
            <a:ext cx="4800600" cy="2667000"/>
          </a:xfrm>
          <a:prstGeom prst="rect">
            <a:avLst/>
          </a:prstGeom>
          <a:noFill/>
        </p:spPr>
      </p:pic>
      <p:pic>
        <p:nvPicPr>
          <p:cNvPr id="1030" name="Picture 6" descr="http://es.bloggif.com/tmp/2253b4843ed9dd5b1b2397c808b7b8ec/text.gif?1393500057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99792" y="188640"/>
            <a:ext cx="2905125" cy="342901"/>
          </a:xfrm>
          <a:prstGeom prst="rect">
            <a:avLst/>
          </a:prstGeom>
          <a:noFill/>
        </p:spPr>
      </p:pic>
      <p:pic>
        <p:nvPicPr>
          <p:cNvPr id="1032" name="Picture 8" descr="http://es.bloggif.com/tmp/2253b4843ed9dd5b1b2397c808b7b8ec/text.gif?1393500115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04248" y="6381328"/>
            <a:ext cx="2085975" cy="333376"/>
          </a:xfrm>
          <a:prstGeom prst="rect">
            <a:avLst/>
          </a:prstGeom>
          <a:noFill/>
        </p:spPr>
      </p:pic>
      <p:pic>
        <p:nvPicPr>
          <p:cNvPr id="1033" name="Picture 9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7544" y="5733256"/>
            <a:ext cx="772390" cy="814958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blinds/>
    <p:sndAc>
      <p:stSnd>
        <p:snd r:embed="rId2" name="sax-relax-romantic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e8c4e_cc97c976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548680"/>
            <a:ext cx="8136904" cy="5832648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rusos últimos\6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blind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cc2b_200963b6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9100" y="381000"/>
            <a:ext cx="8305800" cy="609600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rusos últimos\6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blind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1950_b5b8aa54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74650"/>
            <a:ext cx="8352928" cy="610870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rusos últimos\6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blind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0082_4e5463d4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424936" cy="612068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rusos últimos\6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blind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a68_b9bfcdab_XL[1] (FILEminimizer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548680"/>
            <a:ext cx="8064896" cy="5760640"/>
          </a:xfrm>
          <a:prstGeom prst="rect">
            <a:avLst/>
          </a:prstGeom>
        </p:spPr>
      </p:pic>
      <p:pic>
        <p:nvPicPr>
          <p:cNvPr id="1027" name="Picture 3" descr="C:\Users\Usuario\Desktop\descargas\zzzzzzzzMARCOS\marcos rusos últimos\6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blind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f66c_93d655cc_XL[1] (FILEminimizer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490096"/>
            <a:ext cx="8064896" cy="5772845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rusos últimos\6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blind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8e6b_ded37604_XL[1] (FILEminimizer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476672"/>
            <a:ext cx="8128000" cy="5832648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rusos últimos\6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blind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7baa_1eef332f_XL[1] (FILEminimizer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476672"/>
            <a:ext cx="8128000" cy="6000328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rusos últimos\6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blind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7bd5_46ed93d_XL[1] (FILEminimizer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433467"/>
            <a:ext cx="8096448" cy="5947862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rusos últimos\6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blind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76645_56b6c567_L[1]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0"/>
            <a:ext cx="8280920" cy="6858000"/>
          </a:xfrm>
          <a:prstGeom prst="rect">
            <a:avLst/>
          </a:prstGeom>
        </p:spPr>
      </p:pic>
      <p:pic>
        <p:nvPicPr>
          <p:cNvPr id="4" name="Picture 3" descr="C:\Users\Usuario\Desktop\descargas\zzzzzzzzMARCOS\marcos rusos últimos\6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blind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7bf3_4f0553e4_XL[1] (FILEminimizer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2075" y="548680"/>
            <a:ext cx="8012374" cy="5871136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rusos últimos\6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blind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122d_3404c8f7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76672"/>
            <a:ext cx="8237194" cy="5904656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rusos últimos\6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blind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6646_e6696aab_L[1]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260648"/>
            <a:ext cx="8136904" cy="6597352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rusos últimos\6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blind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6fd4_f02e53ed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4976" y="476672"/>
            <a:ext cx="8181480" cy="592452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rusos últimos\6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blind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69a9_2a05282e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548679"/>
            <a:ext cx="8086667" cy="5832649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rusos últimos\6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blind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6647_dfe53f99_L[1]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88640"/>
            <a:ext cx="8280920" cy="666936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rusos últimos\6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blind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6054010_0_8a30f_63b26b31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539300"/>
            <a:ext cx="8136904" cy="5837695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rusos últimos\6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blind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stra_17_smal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548680"/>
            <a:ext cx="8064896" cy="584742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rusos últimos\6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blind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stra-6_smal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89596"/>
            <a:ext cx="8208912" cy="5963739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rusos últimos\6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blind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7c05_cef0056_XL[1] (FILEminimizer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76672"/>
            <a:ext cx="8226703" cy="5976664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rusos últimos\6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blind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5360393_Mak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508952"/>
            <a:ext cx="8208912" cy="5872376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rusos últimos\6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blind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rhatcy_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508868"/>
            <a:ext cx="8064896" cy="5835487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rusos últimos\6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blind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vetok_14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980728"/>
            <a:ext cx="3645024" cy="3960440"/>
          </a:xfrm>
          <a:prstGeom prst="rect">
            <a:avLst/>
          </a:prstGeom>
        </p:spPr>
      </p:pic>
      <p:pic>
        <p:nvPicPr>
          <p:cNvPr id="3" name="2 Imagen" descr="cvetok_27[1]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412776"/>
            <a:ext cx="3552395" cy="4320480"/>
          </a:xfrm>
          <a:prstGeom prst="rect">
            <a:avLst/>
          </a:prstGeom>
        </p:spPr>
      </p:pic>
      <p:pic>
        <p:nvPicPr>
          <p:cNvPr id="4" name="Picture 3" descr="C:\Users\Usuario\Desktop\descargas\zzzzzzzzMARCOS\marcos rusos últimos\68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blind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vozdika_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3456" y="548680"/>
            <a:ext cx="8153000" cy="5872924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rusos últimos\6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blind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vetok_2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507986"/>
            <a:ext cx="8208912" cy="5889356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rusos últimos\6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blind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to-cvetov28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56978"/>
            <a:ext cx="8208912" cy="5963739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rusos últimos\6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blind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to-cvetov2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5004" y="404664"/>
            <a:ext cx="8089444" cy="6084368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rusos últimos\6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blind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8169_c1782f22_XL[1] (FILEminimizer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447513"/>
            <a:ext cx="8064896" cy="5933815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rusos últimos\6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blind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to-cvetov6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252559" cy="5832648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rusos últimos\6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blind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стапелия%20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352928" cy="612068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rusos últimos\6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blind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to-cvetov58[1] (FILEminimizer)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548680"/>
            <a:ext cx="8153000" cy="5872924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rusos últimos\6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blind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dc7a29c250c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99992" y="980728"/>
            <a:ext cx="3695425" cy="3600400"/>
          </a:xfrm>
          <a:prstGeom prst="rect">
            <a:avLst/>
          </a:prstGeom>
        </p:spPr>
      </p:pic>
      <p:pic>
        <p:nvPicPr>
          <p:cNvPr id="3" name="2 Imagen" descr="vijunki2[1]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43608" y="908720"/>
            <a:ext cx="3357925" cy="4970140"/>
          </a:xfrm>
          <a:prstGeom prst="rect">
            <a:avLst/>
          </a:prstGeom>
        </p:spPr>
      </p:pic>
      <p:pic>
        <p:nvPicPr>
          <p:cNvPr id="4" name="3 Imagen" descr="vijunki2[1]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96008" y="1061120"/>
            <a:ext cx="3357925" cy="4970140"/>
          </a:xfrm>
          <a:prstGeom prst="rect">
            <a:avLst/>
          </a:prstGeom>
        </p:spPr>
      </p:pic>
      <p:pic>
        <p:nvPicPr>
          <p:cNvPr id="5" name="Picture 3" descr="C:\Users\Usuario\Desktop\descargas\zzzzzzzzMARCOS\marcos rusos últimos\68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blind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rhatcy_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35978"/>
            <a:ext cx="8286960" cy="594535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rusos últimos\6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blind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ÑÑ‚Ð°Ð¿ÐµÐ»Ð¸Ñ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488303"/>
            <a:ext cx="8064896" cy="5810805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rusos últimos\6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blind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to-cvetov135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508404"/>
            <a:ext cx="8136904" cy="5861329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rusos últimos\6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blind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rhotka_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96944" cy="612068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rusos últimos\6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blind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apelia_0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0200" y="381000"/>
            <a:ext cx="8483600" cy="592832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rusos últimos\6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blind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zorzyna_Graceland[1] (FILEminimizer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424936" cy="612068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rusos últimos\6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blind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rhatcy_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465011"/>
            <a:ext cx="8064896" cy="5916318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rusos últimos\6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blind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apelia_0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490520"/>
            <a:ext cx="7992888" cy="5840956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rusos últimos\6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blind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to-cvetov57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79913" y="692696"/>
            <a:ext cx="4896544" cy="4968552"/>
          </a:xfrm>
          <a:prstGeom prst="rect">
            <a:avLst/>
          </a:prstGeom>
        </p:spPr>
      </p:pic>
      <p:pic>
        <p:nvPicPr>
          <p:cNvPr id="3" name="2 Imagen" descr="vijunki1[1]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1196752"/>
            <a:ext cx="3513584" cy="5057775"/>
          </a:xfrm>
          <a:prstGeom prst="rect">
            <a:avLst/>
          </a:prstGeom>
        </p:spPr>
      </p:pic>
      <p:pic>
        <p:nvPicPr>
          <p:cNvPr id="4" name="Picture 3" descr="C:\Users\Usuario\Desktop\descargas\zzzzzzzzMARCOS\marcos rusos últimos\68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blind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71519486_67513891_67043886____1_1_JPE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32656"/>
            <a:ext cx="8424936" cy="6192688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rusos últimos\6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blinds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97d15_1cfd002f_-1-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76672"/>
            <a:ext cx="8352928" cy="5904656"/>
          </a:xfrm>
          <a:prstGeom prst="rect">
            <a:avLst/>
          </a:prstGeom>
        </p:spPr>
      </p:pic>
      <p:pic>
        <p:nvPicPr>
          <p:cNvPr id="5" name="Picture 3" descr="C:\Users\Usuario\Desktop\descargas\zzzzzzzzMARCOS\marcos rusos últimos\6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blind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587d7_b7f68257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208912" cy="5976664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rusos últimos\6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blinds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1225_1ef39f41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280920" cy="5904656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rusos últimos\6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blinds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4f66_ecd02a87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208912" cy="5904656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rusos últimos\6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blinds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40</Words>
  <Application>Microsoft Office PowerPoint</Application>
  <PresentationFormat>Presentación en pantalla (4:3)</PresentationFormat>
  <Paragraphs>15</Paragraphs>
  <Slides>48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48</vt:i4>
      </vt:variant>
    </vt:vector>
  </HeadingPairs>
  <TitlesOfParts>
    <vt:vector size="5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12</cp:revision>
  <dcterms:created xsi:type="dcterms:W3CDTF">2014-01-17T23:05:21Z</dcterms:created>
  <dcterms:modified xsi:type="dcterms:W3CDTF">2014-02-27T11:39:52Z</dcterms:modified>
</cp:coreProperties>
</file>