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90" r:id="rId4"/>
    <p:sldId id="292" r:id="rId5"/>
    <p:sldId id="256" r:id="rId6"/>
    <p:sldId id="291" r:id="rId7"/>
    <p:sldId id="288" r:id="rId8"/>
    <p:sldId id="286" r:id="rId9"/>
    <p:sldId id="289" r:id="rId10"/>
    <p:sldId id="287" r:id="rId11"/>
    <p:sldId id="285" r:id="rId12"/>
    <p:sldId id="284" r:id="rId13"/>
    <p:sldId id="283" r:id="rId14"/>
    <p:sldId id="282" r:id="rId15"/>
    <p:sldId id="281" r:id="rId16"/>
    <p:sldId id="279" r:id="rId17"/>
    <p:sldId id="278" r:id="rId18"/>
    <p:sldId id="277" r:id="rId19"/>
    <p:sldId id="276" r:id="rId20"/>
    <p:sldId id="275" r:id="rId21"/>
    <p:sldId id="274" r:id="rId22"/>
    <p:sldId id="269" r:id="rId23"/>
    <p:sldId id="272" r:id="rId24"/>
    <p:sldId id="271" r:id="rId25"/>
    <p:sldId id="270" r:id="rId26"/>
    <p:sldId id="268" r:id="rId27"/>
    <p:sldId id="266" r:id="rId28"/>
    <p:sldId id="320" r:id="rId29"/>
    <p:sldId id="265" r:id="rId30"/>
    <p:sldId id="264" r:id="rId31"/>
    <p:sldId id="263" r:id="rId32"/>
    <p:sldId id="262" r:id="rId33"/>
    <p:sldId id="261" r:id="rId34"/>
    <p:sldId id="303" r:id="rId35"/>
    <p:sldId id="302" r:id="rId36"/>
    <p:sldId id="301" r:id="rId37"/>
    <p:sldId id="259" r:id="rId38"/>
    <p:sldId id="300" r:id="rId39"/>
    <p:sldId id="321" r:id="rId40"/>
    <p:sldId id="299" r:id="rId41"/>
    <p:sldId id="298" r:id="rId42"/>
    <p:sldId id="267" r:id="rId43"/>
    <p:sldId id="297" r:id="rId44"/>
    <p:sldId id="296" r:id="rId45"/>
    <p:sldId id="293" r:id="rId46"/>
    <p:sldId id="304" r:id="rId47"/>
    <p:sldId id="315" r:id="rId48"/>
    <p:sldId id="314" r:id="rId49"/>
    <p:sldId id="294" r:id="rId50"/>
    <p:sldId id="322" r:id="rId51"/>
    <p:sldId id="313" r:id="rId52"/>
    <p:sldId id="318" r:id="rId53"/>
    <p:sldId id="311" r:id="rId54"/>
    <p:sldId id="310" r:id="rId55"/>
    <p:sldId id="307" r:id="rId56"/>
    <p:sldId id="308" r:id="rId57"/>
    <p:sldId id="316" r:id="rId58"/>
    <p:sldId id="323" r:id="rId59"/>
    <p:sldId id="305" r:id="rId60"/>
    <p:sldId id="295" r:id="rId61"/>
    <p:sldId id="309" r:id="rId62"/>
    <p:sldId id="324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EvwXiSBaZBAigqofQ3EgA" hashData="tGVt5AtP1B9F1+O/TZf8aG5t7p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96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9BA0E-DFD6-4233-8E21-2E4B9B3EDC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2C751-C6C6-48CF-9C83-7EAE2E4332D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250F8-7AB2-4E54-865B-026F2006F1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10215C-CF0A-4DE7-BAB6-C97C4D655C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13911521_75e882daa7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92059"/>
            </a:avLst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059"/>
            </a:avLst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57166"/>
            <a:ext cx="4000464" cy="6072230"/>
          </a:xfrm>
          <a:prstGeom prst="chevron">
            <a:avLst>
              <a:gd name="adj" fmla="val 92059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072066" y="357166"/>
            <a:ext cx="4071934" cy="6143668"/>
          </a:xfrm>
          <a:prstGeom prst="chevron">
            <a:avLst>
              <a:gd name="adj" fmla="val 92059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857232"/>
            <a:ext cx="3428992" cy="5000660"/>
          </a:xfrm>
          <a:prstGeom prst="chevron">
            <a:avLst>
              <a:gd name="adj" fmla="val 89740"/>
            </a:avLst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5643570" y="785794"/>
            <a:ext cx="3500430" cy="5214974"/>
          </a:xfrm>
          <a:prstGeom prst="chevron">
            <a:avLst>
              <a:gd name="adj" fmla="val 92059"/>
            </a:avLst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1428736"/>
            <a:ext cx="2857456" cy="3929090"/>
          </a:xfrm>
          <a:prstGeom prst="chevron">
            <a:avLst>
              <a:gd name="adj" fmla="val 8840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6143636" y="1142984"/>
            <a:ext cx="3000364" cy="4429156"/>
          </a:xfrm>
          <a:prstGeom prst="chevron">
            <a:avLst>
              <a:gd name="adj" fmla="val 90789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1857364"/>
            <a:ext cx="2285984" cy="3000396"/>
          </a:xfrm>
          <a:prstGeom prst="chevron">
            <a:avLst>
              <a:gd name="adj" fmla="val 86740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715140" y="1714488"/>
            <a:ext cx="2428860" cy="3286148"/>
          </a:xfrm>
          <a:prstGeom prst="chevron">
            <a:avLst>
              <a:gd name="adj" fmla="val 87353"/>
            </a:avLst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2285992"/>
            <a:ext cx="1714480" cy="2143140"/>
          </a:xfrm>
          <a:prstGeom prst="chevron">
            <a:avLst>
              <a:gd name="adj" fmla="val 81425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7358082" y="2214554"/>
            <a:ext cx="1785918" cy="2286016"/>
          </a:xfrm>
          <a:prstGeom prst="chevron">
            <a:avLst>
              <a:gd name="adj" fmla="val 84388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3" name="22 Imagen" descr="cooltext120413434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714480" y="357166"/>
            <a:ext cx="1714512" cy="1237053"/>
          </a:xfrm>
          <a:prstGeom prst="rect">
            <a:avLst/>
          </a:prstGeom>
        </p:spPr>
      </p:pic>
      <p:pic>
        <p:nvPicPr>
          <p:cNvPr id="24" name="23 Imagen" descr="cooltext1204134492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28596" y="1562260"/>
            <a:ext cx="4000528" cy="1504571"/>
          </a:xfrm>
          <a:prstGeom prst="rect">
            <a:avLst/>
          </a:prstGeom>
        </p:spPr>
      </p:pic>
      <p:pic>
        <p:nvPicPr>
          <p:cNvPr id="25" name="24 Imagen" descr="cooltext120413458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428728" y="3071810"/>
            <a:ext cx="2000264" cy="1195925"/>
          </a:xfrm>
          <a:prstGeom prst="rect">
            <a:avLst/>
          </a:prstGeom>
        </p:spPr>
      </p:pic>
      <p:pic>
        <p:nvPicPr>
          <p:cNvPr id="26" name="25 Imagen" descr="cooltext1204134703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0" y="4286256"/>
            <a:ext cx="5000628" cy="1264141"/>
          </a:xfrm>
          <a:prstGeom prst="rect">
            <a:avLst/>
          </a:prstGeom>
        </p:spPr>
      </p:pic>
      <p:pic>
        <p:nvPicPr>
          <p:cNvPr id="61444" name="Picture 4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428596" y="6215082"/>
            <a:ext cx="2214578" cy="3019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  <p:sndAc>
      <p:stSnd loop="1">
        <p:snd r:embed="rId2" name="Johann Strauss - Voces de 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d5df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d5df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40f5a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40f5a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deed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05deed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05deed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9e62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49e62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311-sprin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394311-sprin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1697415_c70dc0432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17000">
                <a:srgbClr val="FF9933">
                  <a:shade val="30000"/>
                  <a:satMod val="115000"/>
                  <a:alpha val="6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18000">
                <a:srgbClr val="FF9933">
                  <a:shade val="30000"/>
                  <a:satMod val="115000"/>
                  <a:alpha val="7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7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7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7" name="6 Imagen" descr="7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901793_724e1ad3a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0901793_724e1ad3a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0901793_724e1ad3a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4289098w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74289098w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923253_2033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80923253_2033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80923253_2033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3564979_1b2c9668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1483564979_1b2c9668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32295004_eaa9803b4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32295004_eaa9803b4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08322612_1efd0eb4c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3708322612_1efd0eb4c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0306840_5dceaa61d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3870306840_5dceaa61d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3870306840_5dceaa61d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46810451_9240d16ab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346810451_9240d16ab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46197848_de0383113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5546197848_de0383113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5546197848_de0383113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90071609_85cd62c92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590071609_85cd62c92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590071609_85cd62c92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91770877_7ec26648e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91770877_7ec26648e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891770877_7ec26648e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56365479_70829b343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8756365479_70829b343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8756365479_70829b343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-in-spring-wide-wallpaper-3343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bird-in-spring-wide-wallpaper-3343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bird-in-spring-wide-wallpaper-3343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038040989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038040989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f45c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abf45c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stroemeria-Flores-Hojas-Rojas-Close-Up-768x1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798250"/>
          </a:xfrm>
          <a:prstGeom prst="rect">
            <a:avLst/>
          </a:prstGeom>
        </p:spPr>
      </p:pic>
      <p:pic>
        <p:nvPicPr>
          <p:cNvPr id="5" name="4 Imagen" descr="Alstroemeria-Flores-Hojas-Rojas-Close-Up-768x1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lstroemeria-Flores-Hojas-Rojas-Close-Up-768x1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-of-spring-2204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bird-of-spring-2204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ushka-leto-[1025x717]-[25355056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vushka-leto-[1025x717]-[25355056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vushka-leto-[1025x717]-[25355056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94872_26dffacd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0_94872_26dffacd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0_94872_26dffacd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wallpapers.org.ua-20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5" name="4 Imagen" descr="desktopwallpapers.org.ua-20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  <p:pic>
        <p:nvPicPr>
          <p:cNvPr id="6" name="5 Imagen" descr="desktopwallpapers.org.ua-20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20cart53825_1035209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20cart53825_1035209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o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o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io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fiori_3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_fiori_3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oto_fiori_3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ehling-02_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uehling-02_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rosadas-67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res-rosadas-67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rden-219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garden-219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garden-219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rden-2357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garden-2357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garden-2357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649c4172fc82f68c8e60b22f94398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7c649c4172fc82f68c8e60b22f943980.jpg"/>
          <p:cNvPicPr>
            <a:picLocks noChangeAspect="1"/>
          </p:cNvPicPr>
          <p:nvPr/>
        </p:nvPicPr>
        <p:blipFill>
          <a:blip r:embed="rId2">
            <a:lum contrast="10000"/>
          </a:blip>
          <a:srcRect r="46875"/>
          <a:stretch>
            <a:fillRect/>
          </a:stretch>
        </p:blipFill>
        <p:spPr>
          <a:xfrm>
            <a:off x="0" y="13368"/>
            <a:ext cx="4500562" cy="684463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7c649c4172fc82f68c8e60b22f943980.jpg"/>
          <p:cNvPicPr>
            <a:picLocks noChangeAspect="1"/>
          </p:cNvPicPr>
          <p:nvPr/>
        </p:nvPicPr>
        <p:blipFill>
          <a:blip r:embed="rId2">
            <a:lum contrast="10000"/>
          </a:blip>
          <a:srcRect l="47552" r="6354"/>
          <a:stretch>
            <a:fillRect/>
          </a:stretch>
        </p:blipFill>
        <p:spPr>
          <a:xfrm>
            <a:off x="4500562" y="0"/>
            <a:ext cx="4643438" cy="684463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as flores de color ros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ermosas flores de color ros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79137_5100646_456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am_79137_5100646_456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am_79137_5100646_456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ntergrundbild-kostenlos-frühl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hintergrundbild-kostenlos-frühl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hintergrundbild-kostenlos-frühl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-the-garden-54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n-the-garden-54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-WallOfWallpapers.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ird-WallOfWallpapers.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ird-WallOfWallpapers.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-con-flores-de-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jardin-con-flores-de-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jardin-con-flores-de-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las-et-papillon-c-est-le-printemps-2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las-et-papillon-c-est-le-printemps-2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ilas-et-papillon-c-est-le-printemps-2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mise-of-spring-3302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promise-of-spring-3302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gwood 201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ngwood 201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ongwood 201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3995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3995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-garden-256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975"/>
            <a:ext cx="9144000" cy="681805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rose-garden-256932.jpg"/>
          <p:cNvPicPr>
            <a:picLocks noChangeAspect="1"/>
          </p:cNvPicPr>
          <p:nvPr/>
        </p:nvPicPr>
        <p:blipFill>
          <a:blip r:embed="rId2"/>
          <a:srcRect l="52344"/>
          <a:stretch>
            <a:fillRect/>
          </a:stretch>
        </p:blipFill>
        <p:spPr>
          <a:xfrm>
            <a:off x="4786314" y="0"/>
            <a:ext cx="4357686" cy="681805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rose-garden-256932.jpg"/>
          <p:cNvPicPr>
            <a:picLocks noChangeAspect="1"/>
          </p:cNvPicPr>
          <p:nvPr/>
        </p:nvPicPr>
        <p:blipFill>
          <a:blip r:embed="rId2"/>
          <a:srcRect r="48437"/>
          <a:stretch>
            <a:fillRect/>
          </a:stretch>
        </p:blipFill>
        <p:spPr>
          <a:xfrm>
            <a:off x="0" y="0"/>
            <a:ext cx="4714908" cy="681805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vera-de-perro-en-imagen-foto-239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rimavera-de-perro-en-imagen-foto-239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-Ain-Paradis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Al-Ain-Paradis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Al-Ain-Paradis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 Flowers, Keukenhof, Lisse, 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ring Flowers, Keukenhof, Lisse, 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pring Flowers, Keukenhof, Lisse, 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2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_a15fc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_a15fc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_a15fc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-glory-3248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spring-glory-3248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s-in-spr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ulips-in-spr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-is-in-the-air-30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spring-is-in-the-air-30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spring-is-in-the-air-30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3368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3368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2276882_udivitelniy_park_cvetov_al-ain-paradise_549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84"/>
            <a:ext cx="9144000" cy="6844632"/>
          </a:xfrm>
          <a:prstGeom prst="rect">
            <a:avLst/>
          </a:prstGeom>
        </p:spPr>
      </p:pic>
      <p:pic>
        <p:nvPicPr>
          <p:cNvPr id="5" name="4 Imagen" descr="1352276882_udivitelniy_park_cvetov_al-ain-paradise_549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-colors-30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spring-colors-30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a_ru_1102825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mota_ru_1102825-1366x768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ñ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572000" cy="6858000"/>
          </a:xfrm>
          <a:prstGeom prst="moon">
            <a:avLst>
              <a:gd name="adj" fmla="val 34737"/>
            </a:avLst>
          </a:prstGeom>
          <a:gradFill flip="none" rotWithShape="1">
            <a:gsLst>
              <a:gs pos="10000">
                <a:srgbClr val="FFC000">
                  <a:shade val="30000"/>
                  <a:satMod val="115000"/>
                  <a:alpha val="4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429124" y="0"/>
            <a:ext cx="4714876" cy="6858000"/>
          </a:xfrm>
          <a:prstGeom prst="moon">
            <a:avLst>
              <a:gd name="adj" fmla="val 3162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4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500042"/>
            <a:ext cx="4572000" cy="6357958"/>
          </a:xfrm>
          <a:prstGeom prst="moon">
            <a:avLst>
              <a:gd name="adj" fmla="val 30000"/>
            </a:avLst>
          </a:prstGeom>
          <a:gradFill flip="none" rotWithShape="1">
            <a:gsLst>
              <a:gs pos="10000">
                <a:srgbClr val="FFC000">
                  <a:shade val="30000"/>
                  <a:satMod val="115000"/>
                  <a:alpha val="4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29124" y="500042"/>
            <a:ext cx="4714876" cy="6357958"/>
          </a:xfrm>
          <a:prstGeom prst="moon">
            <a:avLst>
              <a:gd name="adj" fmla="val 2805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4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1071546"/>
            <a:ext cx="4572000" cy="5786454"/>
          </a:xfrm>
          <a:prstGeom prst="moon">
            <a:avLst>
              <a:gd name="adj" fmla="val 32105"/>
            </a:avLst>
          </a:prstGeom>
          <a:gradFill flip="none" rotWithShape="1">
            <a:gsLst>
              <a:gs pos="10000">
                <a:srgbClr val="FFC000">
                  <a:shade val="30000"/>
                  <a:satMod val="115000"/>
                  <a:alpha val="4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1071546"/>
            <a:ext cx="4714876" cy="5786454"/>
          </a:xfrm>
          <a:prstGeom prst="moon">
            <a:avLst>
              <a:gd name="adj" fmla="val 31116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4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291287">
            <a:off x="564807" y="4855178"/>
            <a:ext cx="2489809" cy="15974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25</cp:revision>
  <dcterms:created xsi:type="dcterms:W3CDTF">2013-09-23T22:35:01Z</dcterms:created>
  <dcterms:modified xsi:type="dcterms:W3CDTF">2013-09-24T02:56:20Z</dcterms:modified>
</cp:coreProperties>
</file>