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6"/>
  </p:notesMasterIdLst>
  <p:sldIdLst>
    <p:sldId id="278" r:id="rId3"/>
    <p:sldId id="296" r:id="rId4"/>
    <p:sldId id="307" r:id="rId5"/>
    <p:sldId id="260" r:id="rId6"/>
    <p:sldId id="297" r:id="rId7"/>
    <p:sldId id="308" r:id="rId8"/>
    <p:sldId id="261" r:id="rId9"/>
    <p:sldId id="263" r:id="rId10"/>
    <p:sldId id="309" r:id="rId11"/>
    <p:sldId id="264" r:id="rId12"/>
    <p:sldId id="265" r:id="rId13"/>
    <p:sldId id="310" r:id="rId14"/>
    <p:sldId id="266" r:id="rId15"/>
    <p:sldId id="270" r:id="rId16"/>
    <p:sldId id="311" r:id="rId17"/>
    <p:sldId id="271" r:id="rId18"/>
    <p:sldId id="274" r:id="rId19"/>
    <p:sldId id="312" r:id="rId20"/>
    <p:sldId id="269" r:id="rId21"/>
    <p:sldId id="267" r:id="rId22"/>
    <p:sldId id="313" r:id="rId23"/>
    <p:sldId id="268" r:id="rId24"/>
    <p:sldId id="275" r:id="rId25"/>
    <p:sldId id="314" r:id="rId26"/>
    <p:sldId id="280" r:id="rId27"/>
    <p:sldId id="281" r:id="rId28"/>
    <p:sldId id="315" r:id="rId29"/>
    <p:sldId id="277" r:id="rId30"/>
    <p:sldId id="276" r:id="rId31"/>
    <p:sldId id="259" r:id="rId32"/>
    <p:sldId id="279" r:id="rId33"/>
    <p:sldId id="282" r:id="rId34"/>
    <p:sldId id="273" r:id="rId35"/>
    <p:sldId id="284" r:id="rId36"/>
    <p:sldId id="305" r:id="rId37"/>
    <p:sldId id="258" r:id="rId38"/>
    <p:sldId id="290" r:id="rId39"/>
    <p:sldId id="286" r:id="rId40"/>
    <p:sldId id="287" r:id="rId41"/>
    <p:sldId id="289" r:id="rId42"/>
    <p:sldId id="288" r:id="rId43"/>
    <p:sldId id="292" r:id="rId44"/>
    <p:sldId id="298" r:id="rId45"/>
    <p:sldId id="295" r:id="rId46"/>
    <p:sldId id="299" r:id="rId47"/>
    <p:sldId id="300" r:id="rId48"/>
    <p:sldId id="301" r:id="rId49"/>
    <p:sldId id="262" r:id="rId50"/>
    <p:sldId id="303" r:id="rId51"/>
    <p:sldId id="304" r:id="rId52"/>
    <p:sldId id="306" r:id="rId53"/>
    <p:sldId id="302" r:id="rId54"/>
    <p:sldId id="316" r:id="rId5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BW54pHxQMaa03PVo9r3Iw" hashData="3z4KeO/KZRYsYjVsJ1kJwKbIF3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6D2FD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3991"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6BB017-A5E6-419F-9501-8084A0C62B44}" type="datetimeFigureOut">
              <a:rPr lang="es-PE" smtClean="0"/>
              <a:pPr/>
              <a:t>18/04/2019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6E5E2C-F085-44E3-BD53-EF34919F015C}"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C6E5E2C-F085-44E3-BD53-EF34919F015C}" type="slidenum">
              <a:rPr lang="es-PE" smtClean="0"/>
              <a:pPr/>
              <a:t>33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C1ECF64-B99D-47A8-B6B8-79B39FFD49E5}" type="datetimeFigureOut">
              <a:rPr lang="es-PE" smtClean="0"/>
              <a:pPr/>
              <a:t>18/04/2019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9081675-049C-4926-99A5-E830D95EC54B}"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C1ECF64-B99D-47A8-B6B8-79B39FFD49E5}" type="datetimeFigureOut">
              <a:rPr lang="es-PE" smtClean="0"/>
              <a:pPr/>
              <a:t>18/04/2019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9081675-049C-4926-99A5-E830D95EC54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53.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stock-photo-12806704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19107" y="0"/>
            <a:ext cx="947737" cy="952499"/>
          </a:xfrm>
          <a:prstGeom prst="rect">
            <a:avLst/>
          </a:prstGeom>
          <a:effectLst/>
        </p:spPr>
      </p:pic>
      <p:pic>
        <p:nvPicPr>
          <p:cNvPr id="5" name="4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8196263" y="0"/>
            <a:ext cx="947737" cy="952499"/>
          </a:xfrm>
          <a:prstGeom prst="rect">
            <a:avLst/>
          </a:prstGeom>
          <a:effectLst/>
        </p:spPr>
      </p:pic>
      <p:pic>
        <p:nvPicPr>
          <p:cNvPr id="6" name="5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19107" y="4191001"/>
            <a:ext cx="947737" cy="952499"/>
          </a:xfrm>
          <a:prstGeom prst="rect">
            <a:avLst/>
          </a:prstGeom>
          <a:effectLst/>
        </p:spPr>
      </p:pic>
      <p:pic>
        <p:nvPicPr>
          <p:cNvPr id="7" name="6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8196263" y="4191001"/>
            <a:ext cx="947737" cy="952499"/>
          </a:xfrm>
          <a:prstGeom prst="rect">
            <a:avLst/>
          </a:prstGeom>
          <a:effectLst/>
        </p:spPr>
      </p:pic>
      <p:pic>
        <p:nvPicPr>
          <p:cNvPr id="8" name="7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3695637" y="1928808"/>
            <a:ext cx="947737" cy="952499"/>
          </a:xfrm>
          <a:prstGeom prst="rect">
            <a:avLst/>
          </a:prstGeom>
          <a:effectLst/>
        </p:spPr>
      </p:pic>
      <p:pic>
        <p:nvPicPr>
          <p:cNvPr id="9" name="8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4643438" y="1928808"/>
            <a:ext cx="947737" cy="952499"/>
          </a:xfrm>
          <a:prstGeom prst="rect">
            <a:avLst/>
          </a:prstGeom>
          <a:effectLst/>
        </p:spPr>
      </p:pic>
      <p:pic>
        <p:nvPicPr>
          <p:cNvPr id="10" name="9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2338315" y="357172"/>
            <a:ext cx="947737" cy="952499"/>
          </a:xfrm>
          <a:prstGeom prst="rect">
            <a:avLst/>
          </a:prstGeom>
          <a:effectLst/>
        </p:spPr>
      </p:pic>
      <p:pic>
        <p:nvPicPr>
          <p:cNvPr id="11" name="10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2409753" y="3714758"/>
            <a:ext cx="947737" cy="952499"/>
          </a:xfrm>
          <a:prstGeom prst="rect">
            <a:avLst/>
          </a:prstGeom>
          <a:effectLst/>
        </p:spPr>
      </p:pic>
      <p:pic>
        <p:nvPicPr>
          <p:cNvPr id="12" name="11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1266745" y="0"/>
            <a:ext cx="947737" cy="952499"/>
          </a:xfrm>
          <a:prstGeom prst="rect">
            <a:avLst/>
          </a:prstGeom>
          <a:effectLst/>
        </p:spPr>
      </p:pic>
      <p:pic>
        <p:nvPicPr>
          <p:cNvPr id="13" name="12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3124133" y="1000114"/>
            <a:ext cx="947737" cy="952499"/>
          </a:xfrm>
          <a:prstGeom prst="rect">
            <a:avLst/>
          </a:prstGeom>
          <a:effectLst/>
        </p:spPr>
      </p:pic>
      <p:pic>
        <p:nvPicPr>
          <p:cNvPr id="14" name="13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3124133" y="2928940"/>
            <a:ext cx="947737" cy="952499"/>
          </a:xfrm>
          <a:prstGeom prst="rect">
            <a:avLst/>
          </a:prstGeom>
          <a:effectLst/>
        </p:spPr>
      </p:pic>
      <p:pic>
        <p:nvPicPr>
          <p:cNvPr id="15" name="14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1195307" y="4191001"/>
            <a:ext cx="947737" cy="952499"/>
          </a:xfrm>
          <a:prstGeom prst="rect">
            <a:avLst/>
          </a:prstGeom>
          <a:effectLst/>
        </p:spPr>
      </p:pic>
      <p:pic>
        <p:nvPicPr>
          <p:cNvPr id="16" name="15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6072198" y="357172"/>
            <a:ext cx="947737" cy="952499"/>
          </a:xfrm>
          <a:prstGeom prst="rect">
            <a:avLst/>
          </a:prstGeom>
          <a:effectLst/>
        </p:spPr>
      </p:pic>
      <p:pic>
        <p:nvPicPr>
          <p:cNvPr id="17" name="16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7072330" y="214296"/>
            <a:ext cx="947737" cy="952499"/>
          </a:xfrm>
          <a:prstGeom prst="rect">
            <a:avLst/>
          </a:prstGeom>
          <a:effectLst/>
        </p:spPr>
      </p:pic>
      <p:pic>
        <p:nvPicPr>
          <p:cNvPr id="18" name="17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5357818" y="1071552"/>
            <a:ext cx="947737" cy="952499"/>
          </a:xfrm>
          <a:prstGeom prst="rect">
            <a:avLst/>
          </a:prstGeom>
          <a:effectLst/>
        </p:spPr>
      </p:pic>
      <p:pic>
        <p:nvPicPr>
          <p:cNvPr id="19" name="18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5357818" y="2786064"/>
            <a:ext cx="928694" cy="952499"/>
          </a:xfrm>
          <a:prstGeom prst="rect">
            <a:avLst/>
          </a:prstGeom>
          <a:effectLst/>
        </p:spPr>
      </p:pic>
      <p:pic>
        <p:nvPicPr>
          <p:cNvPr id="20" name="19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5929322" y="3643320"/>
            <a:ext cx="947737" cy="952499"/>
          </a:xfrm>
          <a:prstGeom prst="rect">
            <a:avLst/>
          </a:prstGeom>
          <a:effectLst/>
        </p:spPr>
      </p:pic>
      <p:pic>
        <p:nvPicPr>
          <p:cNvPr id="21" name="20 Imagen" descr="wreath-287175_640.png"/>
          <p:cNvPicPr>
            <a:picLocks noChangeAspect="1"/>
          </p:cNvPicPr>
          <p:nvPr/>
        </p:nvPicPr>
        <p:blipFill>
          <a:blip r:embed="rId4">
            <a:duotone>
              <a:prstClr val="black"/>
              <a:srgbClr val="6600CC">
                <a:tint val="45000"/>
                <a:satMod val="400000"/>
              </a:srgbClr>
            </a:duotone>
            <a:lum bright="-10000" contrast="40000"/>
          </a:blip>
          <a:stretch>
            <a:fillRect/>
          </a:stretch>
        </p:blipFill>
        <p:spPr>
          <a:xfrm>
            <a:off x="7072330" y="3857634"/>
            <a:ext cx="947737" cy="952499"/>
          </a:xfrm>
          <a:prstGeom prst="rect">
            <a:avLst/>
          </a:prstGeom>
          <a:effectLst/>
        </p:spPr>
      </p:pic>
      <p:pic>
        <p:nvPicPr>
          <p:cNvPr id="54274" name="Picture 2" descr="Rendered Image"/>
          <p:cNvPicPr>
            <a:picLocks noChangeAspect="1" noChangeArrowheads="1"/>
          </p:cNvPicPr>
          <p:nvPr/>
        </p:nvPicPr>
        <p:blipFill>
          <a:blip r:embed="rId5">
            <a:duotone>
              <a:schemeClr val="bg2">
                <a:shade val="45000"/>
                <a:satMod val="135000"/>
              </a:schemeClr>
              <a:prstClr val="white"/>
            </a:duotone>
            <a:lum bright="40000" contrast="40000"/>
          </a:blip>
          <a:srcRect/>
          <a:stretch>
            <a:fillRect/>
          </a:stretch>
        </p:blipFill>
        <p:spPr bwMode="auto">
          <a:xfrm>
            <a:off x="500033" y="4357700"/>
            <a:ext cx="2759295" cy="490539"/>
          </a:xfrm>
          <a:prstGeom prst="rect">
            <a:avLst/>
          </a:prstGeom>
          <a:noFill/>
        </p:spPr>
      </p:pic>
      <p:pic>
        <p:nvPicPr>
          <p:cNvPr id="28" name="27 Imagen" descr="cooltext321683930344815.png"/>
          <p:cNvPicPr>
            <a:picLocks noChangeAspect="1"/>
          </p:cNvPicPr>
          <p:nvPr/>
        </p:nvPicPr>
        <p:blipFill>
          <a:blip r:embed="rId6"/>
          <a:stretch>
            <a:fillRect/>
          </a:stretch>
        </p:blipFill>
        <p:spPr>
          <a:xfrm>
            <a:off x="2643174" y="0"/>
            <a:ext cx="3669842" cy="888889"/>
          </a:xfrm>
          <a:prstGeom prst="rect">
            <a:avLst/>
          </a:prstGeom>
        </p:spPr>
      </p:pic>
      <p:pic>
        <p:nvPicPr>
          <p:cNvPr id="29" name="28 Imagen" descr="cooltext321683809985270.png"/>
          <p:cNvPicPr>
            <a:picLocks noChangeAspect="1"/>
          </p:cNvPicPr>
          <p:nvPr/>
        </p:nvPicPr>
        <p:blipFill>
          <a:blip r:embed="rId7"/>
          <a:stretch>
            <a:fillRect/>
          </a:stretch>
        </p:blipFill>
        <p:spPr>
          <a:xfrm>
            <a:off x="1357290" y="785800"/>
            <a:ext cx="2717461" cy="901587"/>
          </a:xfrm>
          <a:prstGeom prst="rect">
            <a:avLst/>
          </a:prstGeom>
        </p:spPr>
      </p:pic>
      <p:pic>
        <p:nvPicPr>
          <p:cNvPr id="30" name="29 Imagen" descr="cooltext321683830035411.png"/>
          <p:cNvPicPr>
            <a:picLocks noChangeAspect="1"/>
          </p:cNvPicPr>
          <p:nvPr/>
        </p:nvPicPr>
        <p:blipFill>
          <a:blip r:embed="rId8"/>
          <a:stretch>
            <a:fillRect/>
          </a:stretch>
        </p:blipFill>
        <p:spPr>
          <a:xfrm>
            <a:off x="4143372" y="857238"/>
            <a:ext cx="2742857" cy="888889"/>
          </a:xfrm>
          <a:prstGeom prst="rect">
            <a:avLst/>
          </a:prstGeom>
        </p:spPr>
      </p:pic>
      <p:pic>
        <p:nvPicPr>
          <p:cNvPr id="31" name="30 Imagen" descr="cooltext321683856100452.png"/>
          <p:cNvPicPr>
            <a:picLocks noChangeAspect="1"/>
          </p:cNvPicPr>
          <p:nvPr/>
        </p:nvPicPr>
        <p:blipFill>
          <a:blip r:embed="rId9"/>
          <a:stretch>
            <a:fillRect/>
          </a:stretch>
        </p:blipFill>
        <p:spPr>
          <a:xfrm>
            <a:off x="6929454" y="857238"/>
            <a:ext cx="1574603" cy="952381"/>
          </a:xfrm>
          <a:prstGeom prst="rect">
            <a:avLst/>
          </a:prstGeom>
        </p:spPr>
      </p:pic>
      <p:pic>
        <p:nvPicPr>
          <p:cNvPr id="37" name="36 Imagen" descr="cooltext321683872061416.png"/>
          <p:cNvPicPr>
            <a:picLocks noChangeAspect="1"/>
          </p:cNvPicPr>
          <p:nvPr/>
        </p:nvPicPr>
        <p:blipFill>
          <a:blip r:embed="rId10"/>
          <a:stretch>
            <a:fillRect/>
          </a:stretch>
        </p:blipFill>
        <p:spPr>
          <a:xfrm>
            <a:off x="4786314" y="1714494"/>
            <a:ext cx="2476191" cy="888889"/>
          </a:xfrm>
          <a:prstGeom prst="rect">
            <a:avLst/>
          </a:prstGeom>
        </p:spPr>
      </p:pic>
      <p:pic>
        <p:nvPicPr>
          <p:cNvPr id="38" name="37 Imagen" descr="cooltext321683882362784.png"/>
          <p:cNvPicPr>
            <a:picLocks noChangeAspect="1"/>
          </p:cNvPicPr>
          <p:nvPr/>
        </p:nvPicPr>
        <p:blipFill>
          <a:blip r:embed="rId11"/>
          <a:stretch>
            <a:fillRect/>
          </a:stretch>
        </p:blipFill>
        <p:spPr>
          <a:xfrm>
            <a:off x="7429520" y="1714494"/>
            <a:ext cx="939683" cy="876191"/>
          </a:xfrm>
          <a:prstGeom prst="rect">
            <a:avLst/>
          </a:prstGeom>
        </p:spPr>
      </p:pic>
      <p:pic>
        <p:nvPicPr>
          <p:cNvPr id="39" name="38 Imagen" descr="cooltext321683903784480.png"/>
          <p:cNvPicPr>
            <a:picLocks noChangeAspect="1"/>
          </p:cNvPicPr>
          <p:nvPr/>
        </p:nvPicPr>
        <p:blipFill>
          <a:blip r:embed="rId12"/>
          <a:stretch>
            <a:fillRect/>
          </a:stretch>
        </p:blipFill>
        <p:spPr>
          <a:xfrm>
            <a:off x="6000760" y="2571750"/>
            <a:ext cx="2666667" cy="1053968"/>
          </a:xfrm>
          <a:prstGeom prst="rect">
            <a:avLst/>
          </a:prstGeom>
        </p:spPr>
      </p:pic>
      <p:pic>
        <p:nvPicPr>
          <p:cNvPr id="40" name="39 Imagen" descr="stock-photo-12806704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0000">
    <p:sndAc>
      <p:stSnd loop="1">
        <p:snd r:embed="rId2" name="Jacaran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par>
                          <p:cTn id="228" fill="hold">
                            <p:stCondLst>
                              <p:cond delay="8000"/>
                            </p:stCondLst>
                            <p:childTnLst>
                              <p:par>
                                <p:cTn id="229" presetID="15" presetClass="entr" presetSubtype="0" fill="hold" nodeType="afterEffect">
                                  <p:stCondLst>
                                    <p:cond delay="0"/>
                                  </p:stCondLst>
                                  <p:childTnLst>
                                    <p:set>
                                      <p:cBhvr>
                                        <p:cTn id="230" dur="1" fill="hold">
                                          <p:stCondLst>
                                            <p:cond delay="0"/>
                                          </p:stCondLst>
                                        </p:cTn>
                                        <p:tgtEl>
                                          <p:spTgt spid="28"/>
                                        </p:tgtEl>
                                        <p:attrNameLst>
                                          <p:attrName>style.visibility</p:attrName>
                                        </p:attrNameLst>
                                      </p:cBhvr>
                                      <p:to>
                                        <p:strVal val="visible"/>
                                      </p:to>
                                    </p:set>
                                    <p:anim calcmode="lin" valueType="num">
                                      <p:cBhvr>
                                        <p:cTn id="231" dur="2000" fill="hold"/>
                                        <p:tgtEl>
                                          <p:spTgt spid="28"/>
                                        </p:tgtEl>
                                        <p:attrNameLst>
                                          <p:attrName>ppt_w</p:attrName>
                                        </p:attrNameLst>
                                      </p:cBhvr>
                                      <p:tavLst>
                                        <p:tav tm="0">
                                          <p:val>
                                            <p:fltVal val="0"/>
                                          </p:val>
                                        </p:tav>
                                        <p:tav tm="100000">
                                          <p:val>
                                            <p:strVal val="#ppt_w"/>
                                          </p:val>
                                        </p:tav>
                                      </p:tavLst>
                                    </p:anim>
                                    <p:anim calcmode="lin" valueType="num">
                                      <p:cBhvr>
                                        <p:cTn id="232" dur="2000" fill="hold"/>
                                        <p:tgtEl>
                                          <p:spTgt spid="28"/>
                                        </p:tgtEl>
                                        <p:attrNameLst>
                                          <p:attrName>ppt_h</p:attrName>
                                        </p:attrNameLst>
                                      </p:cBhvr>
                                      <p:tavLst>
                                        <p:tav tm="0">
                                          <p:val>
                                            <p:fltVal val="0"/>
                                          </p:val>
                                        </p:tav>
                                        <p:tav tm="100000">
                                          <p:val>
                                            <p:strVal val="#ppt_h"/>
                                          </p:val>
                                        </p:tav>
                                      </p:tavLst>
                                    </p:anim>
                                    <p:anim calcmode="lin" valueType="num">
                                      <p:cBhvr>
                                        <p:cTn id="233"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234" dur="2000" fill="hold"/>
                                        <p:tgtEl>
                                          <p:spTgt spid="28"/>
                                        </p:tgtEl>
                                        <p:attrNameLst>
                                          <p:attrName>ppt_y</p:attrName>
                                        </p:attrNameLst>
                                      </p:cBhvr>
                                      <p:tavLst>
                                        <p:tav tm="0" fmla="#ppt_y+(sin(-2*pi*(1-$))*-#ppt_x+cos(-2*pi*(1-$))*(1-#ppt_y))*(1-$)">
                                          <p:val>
                                            <p:fltVal val="0"/>
                                          </p:val>
                                        </p:tav>
                                        <p:tav tm="100000">
                                          <p:val>
                                            <p:fltVal val="1"/>
                                          </p:val>
                                        </p:tav>
                                      </p:tavLst>
                                    </p:anim>
                                  </p:childTnLst>
                                </p:cTn>
                              </p:par>
                            </p:childTnLst>
                          </p:cTn>
                        </p:par>
                        <p:par>
                          <p:cTn id="235" fill="hold">
                            <p:stCondLst>
                              <p:cond delay="10000"/>
                            </p:stCondLst>
                            <p:childTnLst>
                              <p:par>
                                <p:cTn id="236" presetID="15" presetClass="entr" presetSubtype="0" fill="hold" nodeType="afterEffect">
                                  <p:stCondLst>
                                    <p:cond delay="0"/>
                                  </p:stCondLst>
                                  <p:childTnLst>
                                    <p:set>
                                      <p:cBhvr>
                                        <p:cTn id="237" dur="1" fill="hold">
                                          <p:stCondLst>
                                            <p:cond delay="0"/>
                                          </p:stCondLst>
                                        </p:cTn>
                                        <p:tgtEl>
                                          <p:spTgt spid="29"/>
                                        </p:tgtEl>
                                        <p:attrNameLst>
                                          <p:attrName>style.visibility</p:attrName>
                                        </p:attrNameLst>
                                      </p:cBhvr>
                                      <p:to>
                                        <p:strVal val="visible"/>
                                      </p:to>
                                    </p:set>
                                    <p:anim calcmode="lin" valueType="num">
                                      <p:cBhvr>
                                        <p:cTn id="238" dur="2000" fill="hold"/>
                                        <p:tgtEl>
                                          <p:spTgt spid="29"/>
                                        </p:tgtEl>
                                        <p:attrNameLst>
                                          <p:attrName>ppt_w</p:attrName>
                                        </p:attrNameLst>
                                      </p:cBhvr>
                                      <p:tavLst>
                                        <p:tav tm="0">
                                          <p:val>
                                            <p:fltVal val="0"/>
                                          </p:val>
                                        </p:tav>
                                        <p:tav tm="100000">
                                          <p:val>
                                            <p:strVal val="#ppt_w"/>
                                          </p:val>
                                        </p:tav>
                                      </p:tavLst>
                                    </p:anim>
                                    <p:anim calcmode="lin" valueType="num">
                                      <p:cBhvr>
                                        <p:cTn id="239" dur="2000" fill="hold"/>
                                        <p:tgtEl>
                                          <p:spTgt spid="29"/>
                                        </p:tgtEl>
                                        <p:attrNameLst>
                                          <p:attrName>ppt_h</p:attrName>
                                        </p:attrNameLst>
                                      </p:cBhvr>
                                      <p:tavLst>
                                        <p:tav tm="0">
                                          <p:val>
                                            <p:fltVal val="0"/>
                                          </p:val>
                                        </p:tav>
                                        <p:tav tm="100000">
                                          <p:val>
                                            <p:strVal val="#ppt_h"/>
                                          </p:val>
                                        </p:tav>
                                      </p:tavLst>
                                    </p:anim>
                                    <p:anim calcmode="lin" valueType="num">
                                      <p:cBhvr>
                                        <p:cTn id="240"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241" dur="2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242" fill="hold">
                            <p:stCondLst>
                              <p:cond delay="12000"/>
                            </p:stCondLst>
                            <p:childTnLst>
                              <p:par>
                                <p:cTn id="243" presetID="15" presetClass="entr" presetSubtype="0" fill="hold" nodeType="afterEffect">
                                  <p:stCondLst>
                                    <p:cond delay="0"/>
                                  </p:stCondLst>
                                  <p:childTnLst>
                                    <p:set>
                                      <p:cBhvr>
                                        <p:cTn id="244" dur="1" fill="hold">
                                          <p:stCondLst>
                                            <p:cond delay="0"/>
                                          </p:stCondLst>
                                        </p:cTn>
                                        <p:tgtEl>
                                          <p:spTgt spid="30"/>
                                        </p:tgtEl>
                                        <p:attrNameLst>
                                          <p:attrName>style.visibility</p:attrName>
                                        </p:attrNameLst>
                                      </p:cBhvr>
                                      <p:to>
                                        <p:strVal val="visible"/>
                                      </p:to>
                                    </p:set>
                                    <p:anim calcmode="lin" valueType="num">
                                      <p:cBhvr>
                                        <p:cTn id="245" dur="2000" fill="hold"/>
                                        <p:tgtEl>
                                          <p:spTgt spid="30"/>
                                        </p:tgtEl>
                                        <p:attrNameLst>
                                          <p:attrName>ppt_w</p:attrName>
                                        </p:attrNameLst>
                                      </p:cBhvr>
                                      <p:tavLst>
                                        <p:tav tm="0">
                                          <p:val>
                                            <p:fltVal val="0"/>
                                          </p:val>
                                        </p:tav>
                                        <p:tav tm="100000">
                                          <p:val>
                                            <p:strVal val="#ppt_w"/>
                                          </p:val>
                                        </p:tav>
                                      </p:tavLst>
                                    </p:anim>
                                    <p:anim calcmode="lin" valueType="num">
                                      <p:cBhvr>
                                        <p:cTn id="246" dur="2000" fill="hold"/>
                                        <p:tgtEl>
                                          <p:spTgt spid="30"/>
                                        </p:tgtEl>
                                        <p:attrNameLst>
                                          <p:attrName>ppt_h</p:attrName>
                                        </p:attrNameLst>
                                      </p:cBhvr>
                                      <p:tavLst>
                                        <p:tav tm="0">
                                          <p:val>
                                            <p:fltVal val="0"/>
                                          </p:val>
                                        </p:tav>
                                        <p:tav tm="100000">
                                          <p:val>
                                            <p:strVal val="#ppt_h"/>
                                          </p:val>
                                        </p:tav>
                                      </p:tavLst>
                                    </p:anim>
                                    <p:anim calcmode="lin" valueType="num">
                                      <p:cBhvr>
                                        <p:cTn id="247" dur="2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248" dur="2000" fill="hold"/>
                                        <p:tgtEl>
                                          <p:spTgt spid="30"/>
                                        </p:tgtEl>
                                        <p:attrNameLst>
                                          <p:attrName>ppt_y</p:attrName>
                                        </p:attrNameLst>
                                      </p:cBhvr>
                                      <p:tavLst>
                                        <p:tav tm="0" fmla="#ppt_y+(sin(-2*pi*(1-$))*-#ppt_x+cos(-2*pi*(1-$))*(1-#ppt_y))*(1-$)">
                                          <p:val>
                                            <p:fltVal val="0"/>
                                          </p:val>
                                        </p:tav>
                                        <p:tav tm="100000">
                                          <p:val>
                                            <p:fltVal val="1"/>
                                          </p:val>
                                        </p:tav>
                                      </p:tavLst>
                                    </p:anim>
                                  </p:childTnLst>
                                </p:cTn>
                              </p:par>
                            </p:childTnLst>
                          </p:cTn>
                        </p:par>
                        <p:par>
                          <p:cTn id="249" fill="hold">
                            <p:stCondLst>
                              <p:cond delay="14000"/>
                            </p:stCondLst>
                            <p:childTnLst>
                              <p:par>
                                <p:cTn id="250" presetID="15" presetClass="entr" presetSubtype="0" fill="hold" nodeType="afterEffect">
                                  <p:stCondLst>
                                    <p:cond delay="0"/>
                                  </p:stCondLst>
                                  <p:childTnLst>
                                    <p:set>
                                      <p:cBhvr>
                                        <p:cTn id="251" dur="1" fill="hold">
                                          <p:stCondLst>
                                            <p:cond delay="0"/>
                                          </p:stCondLst>
                                        </p:cTn>
                                        <p:tgtEl>
                                          <p:spTgt spid="31"/>
                                        </p:tgtEl>
                                        <p:attrNameLst>
                                          <p:attrName>style.visibility</p:attrName>
                                        </p:attrNameLst>
                                      </p:cBhvr>
                                      <p:to>
                                        <p:strVal val="visible"/>
                                      </p:to>
                                    </p:set>
                                    <p:anim calcmode="lin" valueType="num">
                                      <p:cBhvr>
                                        <p:cTn id="252" dur="2000" fill="hold"/>
                                        <p:tgtEl>
                                          <p:spTgt spid="31"/>
                                        </p:tgtEl>
                                        <p:attrNameLst>
                                          <p:attrName>ppt_w</p:attrName>
                                        </p:attrNameLst>
                                      </p:cBhvr>
                                      <p:tavLst>
                                        <p:tav tm="0">
                                          <p:val>
                                            <p:fltVal val="0"/>
                                          </p:val>
                                        </p:tav>
                                        <p:tav tm="100000">
                                          <p:val>
                                            <p:strVal val="#ppt_w"/>
                                          </p:val>
                                        </p:tav>
                                      </p:tavLst>
                                    </p:anim>
                                    <p:anim calcmode="lin" valueType="num">
                                      <p:cBhvr>
                                        <p:cTn id="253" dur="2000" fill="hold"/>
                                        <p:tgtEl>
                                          <p:spTgt spid="31"/>
                                        </p:tgtEl>
                                        <p:attrNameLst>
                                          <p:attrName>ppt_h</p:attrName>
                                        </p:attrNameLst>
                                      </p:cBhvr>
                                      <p:tavLst>
                                        <p:tav tm="0">
                                          <p:val>
                                            <p:fltVal val="0"/>
                                          </p:val>
                                        </p:tav>
                                        <p:tav tm="100000">
                                          <p:val>
                                            <p:strVal val="#ppt_h"/>
                                          </p:val>
                                        </p:tav>
                                      </p:tavLst>
                                    </p:anim>
                                    <p:anim calcmode="lin" valueType="num">
                                      <p:cBhvr>
                                        <p:cTn id="254" dur="2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255" dur="2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256" fill="hold">
                            <p:stCondLst>
                              <p:cond delay="16000"/>
                            </p:stCondLst>
                            <p:childTnLst>
                              <p:par>
                                <p:cTn id="257" presetID="15" presetClass="entr" presetSubtype="0" fill="hold" nodeType="afterEffect">
                                  <p:stCondLst>
                                    <p:cond delay="0"/>
                                  </p:stCondLst>
                                  <p:childTnLst>
                                    <p:set>
                                      <p:cBhvr>
                                        <p:cTn id="258" dur="1" fill="hold">
                                          <p:stCondLst>
                                            <p:cond delay="0"/>
                                          </p:stCondLst>
                                        </p:cTn>
                                        <p:tgtEl>
                                          <p:spTgt spid="37"/>
                                        </p:tgtEl>
                                        <p:attrNameLst>
                                          <p:attrName>style.visibility</p:attrName>
                                        </p:attrNameLst>
                                      </p:cBhvr>
                                      <p:to>
                                        <p:strVal val="visible"/>
                                      </p:to>
                                    </p:set>
                                    <p:anim calcmode="lin" valueType="num">
                                      <p:cBhvr>
                                        <p:cTn id="259" dur="2000" fill="hold"/>
                                        <p:tgtEl>
                                          <p:spTgt spid="37"/>
                                        </p:tgtEl>
                                        <p:attrNameLst>
                                          <p:attrName>ppt_w</p:attrName>
                                        </p:attrNameLst>
                                      </p:cBhvr>
                                      <p:tavLst>
                                        <p:tav tm="0">
                                          <p:val>
                                            <p:fltVal val="0"/>
                                          </p:val>
                                        </p:tav>
                                        <p:tav tm="100000">
                                          <p:val>
                                            <p:strVal val="#ppt_w"/>
                                          </p:val>
                                        </p:tav>
                                      </p:tavLst>
                                    </p:anim>
                                    <p:anim calcmode="lin" valueType="num">
                                      <p:cBhvr>
                                        <p:cTn id="260" dur="2000" fill="hold"/>
                                        <p:tgtEl>
                                          <p:spTgt spid="37"/>
                                        </p:tgtEl>
                                        <p:attrNameLst>
                                          <p:attrName>ppt_h</p:attrName>
                                        </p:attrNameLst>
                                      </p:cBhvr>
                                      <p:tavLst>
                                        <p:tav tm="0">
                                          <p:val>
                                            <p:fltVal val="0"/>
                                          </p:val>
                                        </p:tav>
                                        <p:tav tm="100000">
                                          <p:val>
                                            <p:strVal val="#ppt_h"/>
                                          </p:val>
                                        </p:tav>
                                      </p:tavLst>
                                    </p:anim>
                                    <p:anim calcmode="lin" valueType="num">
                                      <p:cBhvr>
                                        <p:cTn id="261" dur="2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2" dur="2000" fill="hold"/>
                                        <p:tgtEl>
                                          <p:spTgt spid="37"/>
                                        </p:tgtEl>
                                        <p:attrNameLst>
                                          <p:attrName>ppt_y</p:attrName>
                                        </p:attrNameLst>
                                      </p:cBhvr>
                                      <p:tavLst>
                                        <p:tav tm="0" fmla="#ppt_y+(sin(-2*pi*(1-$))*-#ppt_x+cos(-2*pi*(1-$))*(1-#ppt_y))*(1-$)">
                                          <p:val>
                                            <p:fltVal val="0"/>
                                          </p:val>
                                        </p:tav>
                                        <p:tav tm="100000">
                                          <p:val>
                                            <p:fltVal val="1"/>
                                          </p:val>
                                        </p:tav>
                                      </p:tavLst>
                                    </p:anim>
                                  </p:childTnLst>
                                </p:cTn>
                              </p:par>
                            </p:childTnLst>
                          </p:cTn>
                        </p:par>
                        <p:par>
                          <p:cTn id="263" fill="hold">
                            <p:stCondLst>
                              <p:cond delay="18000"/>
                            </p:stCondLst>
                            <p:childTnLst>
                              <p:par>
                                <p:cTn id="264" presetID="15" presetClass="entr" presetSubtype="0" fill="hold" nodeType="afterEffect">
                                  <p:stCondLst>
                                    <p:cond delay="0"/>
                                  </p:stCondLst>
                                  <p:childTnLst>
                                    <p:set>
                                      <p:cBhvr>
                                        <p:cTn id="265" dur="1" fill="hold">
                                          <p:stCondLst>
                                            <p:cond delay="0"/>
                                          </p:stCondLst>
                                        </p:cTn>
                                        <p:tgtEl>
                                          <p:spTgt spid="38"/>
                                        </p:tgtEl>
                                        <p:attrNameLst>
                                          <p:attrName>style.visibility</p:attrName>
                                        </p:attrNameLst>
                                      </p:cBhvr>
                                      <p:to>
                                        <p:strVal val="visible"/>
                                      </p:to>
                                    </p:set>
                                    <p:anim calcmode="lin" valueType="num">
                                      <p:cBhvr>
                                        <p:cTn id="266" dur="2000" fill="hold"/>
                                        <p:tgtEl>
                                          <p:spTgt spid="38"/>
                                        </p:tgtEl>
                                        <p:attrNameLst>
                                          <p:attrName>ppt_w</p:attrName>
                                        </p:attrNameLst>
                                      </p:cBhvr>
                                      <p:tavLst>
                                        <p:tav tm="0">
                                          <p:val>
                                            <p:fltVal val="0"/>
                                          </p:val>
                                        </p:tav>
                                        <p:tav tm="100000">
                                          <p:val>
                                            <p:strVal val="#ppt_w"/>
                                          </p:val>
                                        </p:tav>
                                      </p:tavLst>
                                    </p:anim>
                                    <p:anim calcmode="lin" valueType="num">
                                      <p:cBhvr>
                                        <p:cTn id="267" dur="2000" fill="hold"/>
                                        <p:tgtEl>
                                          <p:spTgt spid="38"/>
                                        </p:tgtEl>
                                        <p:attrNameLst>
                                          <p:attrName>ppt_h</p:attrName>
                                        </p:attrNameLst>
                                      </p:cBhvr>
                                      <p:tavLst>
                                        <p:tav tm="0">
                                          <p:val>
                                            <p:fltVal val="0"/>
                                          </p:val>
                                        </p:tav>
                                        <p:tav tm="100000">
                                          <p:val>
                                            <p:strVal val="#ppt_h"/>
                                          </p:val>
                                        </p:tav>
                                      </p:tavLst>
                                    </p:anim>
                                    <p:anim calcmode="lin" valueType="num">
                                      <p:cBhvr>
                                        <p:cTn id="268" dur="2000" fill="hold"/>
                                        <p:tgtEl>
                                          <p:spTgt spid="38"/>
                                        </p:tgtEl>
                                        <p:attrNameLst>
                                          <p:attrName>ppt_x</p:attrName>
                                        </p:attrNameLst>
                                      </p:cBhvr>
                                      <p:tavLst>
                                        <p:tav tm="0" fmla="#ppt_x+(cos(-2*pi*(1-$))*-#ppt_x-sin(-2*pi*(1-$))*(1-#ppt_y))*(1-$)">
                                          <p:val>
                                            <p:fltVal val="0"/>
                                          </p:val>
                                        </p:tav>
                                        <p:tav tm="100000">
                                          <p:val>
                                            <p:fltVal val="1"/>
                                          </p:val>
                                        </p:tav>
                                      </p:tavLst>
                                    </p:anim>
                                    <p:anim calcmode="lin" valueType="num">
                                      <p:cBhvr>
                                        <p:cTn id="269" dur="2000" fill="hold"/>
                                        <p:tgtEl>
                                          <p:spTgt spid="38"/>
                                        </p:tgtEl>
                                        <p:attrNameLst>
                                          <p:attrName>ppt_y</p:attrName>
                                        </p:attrNameLst>
                                      </p:cBhvr>
                                      <p:tavLst>
                                        <p:tav tm="0" fmla="#ppt_y+(sin(-2*pi*(1-$))*-#ppt_x+cos(-2*pi*(1-$))*(1-#ppt_y))*(1-$)">
                                          <p:val>
                                            <p:fltVal val="0"/>
                                          </p:val>
                                        </p:tav>
                                        <p:tav tm="100000">
                                          <p:val>
                                            <p:fltVal val="1"/>
                                          </p:val>
                                        </p:tav>
                                      </p:tavLst>
                                    </p:anim>
                                  </p:childTnLst>
                                </p:cTn>
                              </p:par>
                            </p:childTnLst>
                          </p:cTn>
                        </p:par>
                        <p:par>
                          <p:cTn id="270" fill="hold">
                            <p:stCondLst>
                              <p:cond delay="20000"/>
                            </p:stCondLst>
                            <p:childTnLst>
                              <p:par>
                                <p:cTn id="271" presetID="15" presetClass="entr" presetSubtype="0" fill="hold" nodeType="afterEffect">
                                  <p:stCondLst>
                                    <p:cond delay="0"/>
                                  </p:stCondLst>
                                  <p:childTnLst>
                                    <p:set>
                                      <p:cBhvr>
                                        <p:cTn id="272" dur="1" fill="hold">
                                          <p:stCondLst>
                                            <p:cond delay="0"/>
                                          </p:stCondLst>
                                        </p:cTn>
                                        <p:tgtEl>
                                          <p:spTgt spid="39"/>
                                        </p:tgtEl>
                                        <p:attrNameLst>
                                          <p:attrName>style.visibility</p:attrName>
                                        </p:attrNameLst>
                                      </p:cBhvr>
                                      <p:to>
                                        <p:strVal val="visible"/>
                                      </p:to>
                                    </p:set>
                                    <p:anim calcmode="lin" valueType="num">
                                      <p:cBhvr>
                                        <p:cTn id="273" dur="2000" fill="hold"/>
                                        <p:tgtEl>
                                          <p:spTgt spid="39"/>
                                        </p:tgtEl>
                                        <p:attrNameLst>
                                          <p:attrName>ppt_w</p:attrName>
                                        </p:attrNameLst>
                                      </p:cBhvr>
                                      <p:tavLst>
                                        <p:tav tm="0">
                                          <p:val>
                                            <p:fltVal val="0"/>
                                          </p:val>
                                        </p:tav>
                                        <p:tav tm="100000">
                                          <p:val>
                                            <p:strVal val="#ppt_w"/>
                                          </p:val>
                                        </p:tav>
                                      </p:tavLst>
                                    </p:anim>
                                    <p:anim calcmode="lin" valueType="num">
                                      <p:cBhvr>
                                        <p:cTn id="274" dur="2000" fill="hold"/>
                                        <p:tgtEl>
                                          <p:spTgt spid="39"/>
                                        </p:tgtEl>
                                        <p:attrNameLst>
                                          <p:attrName>ppt_h</p:attrName>
                                        </p:attrNameLst>
                                      </p:cBhvr>
                                      <p:tavLst>
                                        <p:tav tm="0">
                                          <p:val>
                                            <p:fltVal val="0"/>
                                          </p:val>
                                        </p:tav>
                                        <p:tav tm="100000">
                                          <p:val>
                                            <p:strVal val="#ppt_h"/>
                                          </p:val>
                                        </p:tav>
                                      </p:tavLst>
                                    </p:anim>
                                    <p:anim calcmode="lin" valueType="num">
                                      <p:cBhvr>
                                        <p:cTn id="275" dur="2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276" dur="2000" fill="hold"/>
                                        <p:tgtEl>
                                          <p:spTgt spid="39"/>
                                        </p:tgtEl>
                                        <p:attrNameLst>
                                          <p:attrName>ppt_y</p:attrName>
                                        </p:attrNameLst>
                                      </p:cBhvr>
                                      <p:tavLst>
                                        <p:tav tm="0" fmla="#ppt_y+(sin(-2*pi*(1-$))*-#ppt_x+cos(-2*pi*(1-$))*(1-#ppt_y))*(1-$)">
                                          <p:val>
                                            <p:fltVal val="0"/>
                                          </p:val>
                                        </p:tav>
                                        <p:tav tm="100000">
                                          <p:val>
                                            <p:fltVal val="1"/>
                                          </p:val>
                                        </p:tav>
                                      </p:tavLst>
                                    </p:anim>
                                  </p:childTnLst>
                                </p:cTn>
                              </p:par>
                            </p:childTnLst>
                          </p:cTn>
                        </p:par>
                        <p:par>
                          <p:cTn id="277" fill="hold">
                            <p:stCondLst>
                              <p:cond delay="22000"/>
                            </p:stCondLst>
                            <p:childTnLst>
                              <p:par>
                                <p:cTn id="278" presetID="23" presetClass="entr" presetSubtype="16" fill="hold" nodeType="afterEffect">
                                  <p:stCondLst>
                                    <p:cond delay="0"/>
                                  </p:stCondLst>
                                  <p:childTnLst>
                                    <p:set>
                                      <p:cBhvr>
                                        <p:cTn id="279" dur="1" fill="hold">
                                          <p:stCondLst>
                                            <p:cond delay="0"/>
                                          </p:stCondLst>
                                        </p:cTn>
                                        <p:tgtEl>
                                          <p:spTgt spid="54274"/>
                                        </p:tgtEl>
                                        <p:attrNameLst>
                                          <p:attrName>style.visibility</p:attrName>
                                        </p:attrNameLst>
                                      </p:cBhvr>
                                      <p:to>
                                        <p:strVal val="visible"/>
                                      </p:to>
                                    </p:set>
                                    <p:anim calcmode="lin" valueType="num">
                                      <p:cBhvr>
                                        <p:cTn id="280" dur="1000" fill="hold"/>
                                        <p:tgtEl>
                                          <p:spTgt spid="54274"/>
                                        </p:tgtEl>
                                        <p:attrNameLst>
                                          <p:attrName>ppt_w</p:attrName>
                                        </p:attrNameLst>
                                      </p:cBhvr>
                                      <p:tavLst>
                                        <p:tav tm="0">
                                          <p:val>
                                            <p:fltVal val="0"/>
                                          </p:val>
                                        </p:tav>
                                        <p:tav tm="100000">
                                          <p:val>
                                            <p:strVal val="#ppt_w"/>
                                          </p:val>
                                        </p:tav>
                                      </p:tavLst>
                                    </p:anim>
                                    <p:anim calcmode="lin" valueType="num">
                                      <p:cBhvr>
                                        <p:cTn id="281" dur="1000" fill="hold"/>
                                        <p:tgtEl>
                                          <p:spTgt spid="542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125439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1643056"/>
            <a:ext cx="898117" cy="923925"/>
          </a:xfrm>
          <a:prstGeom prst="rect">
            <a:avLst/>
          </a:prstGeom>
          <a:effectLst/>
        </p:spPr>
      </p:pic>
      <p:pic>
        <p:nvPicPr>
          <p:cNvPr id="4" name="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2571750"/>
            <a:ext cx="898117" cy="923925"/>
          </a:xfrm>
          <a:prstGeom prst="rect">
            <a:avLst/>
          </a:prstGeom>
          <a:effectLst/>
        </p:spPr>
      </p:pic>
      <p:pic>
        <p:nvPicPr>
          <p:cNvPr id="5" name="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1643056"/>
            <a:ext cx="898117" cy="923925"/>
          </a:xfrm>
          <a:prstGeom prst="rect">
            <a:avLst/>
          </a:prstGeom>
          <a:effectLst/>
        </p:spPr>
      </p:pic>
      <p:pic>
        <p:nvPicPr>
          <p:cNvPr id="6" name="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2571750"/>
            <a:ext cx="898117" cy="923925"/>
          </a:xfrm>
          <a:prstGeom prst="rect">
            <a:avLst/>
          </a:prstGeom>
          <a:effectLst/>
        </p:spPr>
      </p:pic>
      <p:pic>
        <p:nvPicPr>
          <p:cNvPr id="7" name="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1643056"/>
            <a:ext cx="898117" cy="923925"/>
          </a:xfrm>
          <a:prstGeom prst="rect">
            <a:avLst/>
          </a:prstGeom>
          <a:effectLst/>
        </p:spPr>
      </p:pic>
      <p:pic>
        <p:nvPicPr>
          <p:cNvPr id="8" name="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2571750"/>
            <a:ext cx="898117" cy="923925"/>
          </a:xfrm>
          <a:prstGeom prst="rect">
            <a:avLst/>
          </a:prstGeom>
          <a:effectLst/>
        </p:spPr>
      </p:pic>
      <p:pic>
        <p:nvPicPr>
          <p:cNvPr id="9" name="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1643056"/>
            <a:ext cx="898117" cy="923925"/>
          </a:xfrm>
          <a:prstGeom prst="rect">
            <a:avLst/>
          </a:prstGeom>
          <a:effectLst/>
        </p:spPr>
      </p:pic>
      <p:pic>
        <p:nvPicPr>
          <p:cNvPr id="10" name="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2571750"/>
            <a:ext cx="898117" cy="923925"/>
          </a:xfrm>
          <a:prstGeom prst="rect">
            <a:avLst/>
          </a:prstGeom>
          <a:effectLst/>
        </p:spPr>
      </p:pic>
      <p:pic>
        <p:nvPicPr>
          <p:cNvPr id="11" name="1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1571618"/>
            <a:ext cx="898117" cy="923925"/>
          </a:xfrm>
          <a:prstGeom prst="rect">
            <a:avLst/>
          </a:prstGeom>
          <a:effectLst/>
        </p:spPr>
      </p:pic>
      <p:pic>
        <p:nvPicPr>
          <p:cNvPr id="12" name="1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2500312"/>
            <a:ext cx="898117" cy="923925"/>
          </a:xfrm>
          <a:prstGeom prst="rect">
            <a:avLst/>
          </a:prstGeom>
          <a:effectLst/>
        </p:spPr>
      </p:pic>
      <p:pic>
        <p:nvPicPr>
          <p:cNvPr id="13" name="1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1571618"/>
            <a:ext cx="898117" cy="923925"/>
          </a:xfrm>
          <a:prstGeom prst="rect">
            <a:avLst/>
          </a:prstGeom>
          <a:effectLst/>
        </p:spPr>
      </p:pic>
      <p:pic>
        <p:nvPicPr>
          <p:cNvPr id="14" name="1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2500312"/>
            <a:ext cx="898117" cy="923925"/>
          </a:xfrm>
          <a:prstGeom prst="rect">
            <a:avLst/>
          </a:prstGeom>
          <a:effectLst/>
        </p:spPr>
      </p:pic>
      <p:pic>
        <p:nvPicPr>
          <p:cNvPr id="15" name="1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1571618"/>
            <a:ext cx="898117" cy="923925"/>
          </a:xfrm>
          <a:prstGeom prst="rect">
            <a:avLst/>
          </a:prstGeom>
          <a:effectLst/>
        </p:spPr>
      </p:pic>
      <p:pic>
        <p:nvPicPr>
          <p:cNvPr id="16" name="1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2500312"/>
            <a:ext cx="898117" cy="923925"/>
          </a:xfrm>
          <a:prstGeom prst="rect">
            <a:avLst/>
          </a:prstGeom>
          <a:effectLst/>
        </p:spPr>
      </p:pic>
      <p:pic>
        <p:nvPicPr>
          <p:cNvPr id="17" name="1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1571618"/>
            <a:ext cx="898117" cy="923925"/>
          </a:xfrm>
          <a:prstGeom prst="rect">
            <a:avLst/>
          </a:prstGeom>
          <a:effectLst/>
        </p:spPr>
      </p:pic>
      <p:pic>
        <p:nvPicPr>
          <p:cNvPr id="18" name="1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2500312"/>
            <a:ext cx="898117" cy="923925"/>
          </a:xfrm>
          <a:prstGeom prst="rect">
            <a:avLst/>
          </a:prstGeom>
          <a:effectLst/>
        </p:spPr>
      </p:pic>
      <p:pic>
        <p:nvPicPr>
          <p:cNvPr id="19" name="1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1571618"/>
            <a:ext cx="898117" cy="923925"/>
          </a:xfrm>
          <a:prstGeom prst="rect">
            <a:avLst/>
          </a:prstGeom>
          <a:effectLst/>
        </p:spPr>
      </p:pic>
      <p:pic>
        <p:nvPicPr>
          <p:cNvPr id="20" name="1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2500312"/>
            <a:ext cx="898117" cy="923925"/>
          </a:xfrm>
          <a:prstGeom prst="rect">
            <a:avLst/>
          </a:prstGeom>
          <a:effectLst/>
        </p:spPr>
      </p:pic>
      <p:pic>
        <p:nvPicPr>
          <p:cNvPr id="21" name="2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1571618"/>
            <a:ext cx="898117" cy="923925"/>
          </a:xfrm>
          <a:prstGeom prst="rect">
            <a:avLst/>
          </a:prstGeom>
          <a:effectLst/>
        </p:spPr>
      </p:pic>
      <p:pic>
        <p:nvPicPr>
          <p:cNvPr id="22" name="2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2500312"/>
            <a:ext cx="898117" cy="923925"/>
          </a:xfrm>
          <a:prstGeom prst="rect">
            <a:avLst/>
          </a:prstGeom>
          <a:effectLst/>
        </p:spPr>
      </p:pic>
      <p:pic>
        <p:nvPicPr>
          <p:cNvPr id="23" name="2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1571618"/>
            <a:ext cx="898117" cy="923925"/>
          </a:xfrm>
          <a:prstGeom prst="rect">
            <a:avLst/>
          </a:prstGeom>
          <a:effectLst/>
        </p:spPr>
      </p:pic>
      <p:pic>
        <p:nvPicPr>
          <p:cNvPr id="24" name="2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2500312"/>
            <a:ext cx="898117" cy="923925"/>
          </a:xfrm>
          <a:prstGeom prst="rect">
            <a:avLst/>
          </a:prstGeom>
          <a:effectLst/>
        </p:spPr>
      </p:pic>
      <p:sp>
        <p:nvSpPr>
          <p:cNvPr id="25" name="24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ppt_x"/>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ppt_x"/>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ppt_x"/>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ppt_x"/>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ppt_x"/>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0-ppt_w/2"/>
                                          </p:val>
                                        </p:tav>
                                      </p:tavLst>
                                    </p:anim>
                                    <p:anim calcmode="lin" valueType="num">
                                      <p:cBhvr additive="base">
                                        <p:cTn id="142" dur="2000"/>
                                        <p:tgtEl>
                                          <p:spTgt spid="3"/>
                                        </p:tgtEl>
                                        <p:attrNameLst>
                                          <p:attrName>ppt_y</p:attrName>
                                        </p:attrNameLst>
                                      </p:cBhvr>
                                      <p:tavLst>
                                        <p:tav tm="0">
                                          <p:val>
                                            <p:strVal val="ppt_y"/>
                                          </p:val>
                                        </p:tav>
                                        <p:tav tm="100000">
                                          <p:val>
                                            <p:strVal val="0-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0-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0-ppt_w/2"/>
                                          </p:val>
                                        </p:tav>
                                      </p:tavLst>
                                    </p:anim>
                                    <p:anim calcmode="lin" valueType="num">
                                      <p:cBhvr additive="base">
                                        <p:cTn id="150" dur="2000"/>
                                        <p:tgtEl>
                                          <p:spTgt spid="7"/>
                                        </p:tgtEl>
                                        <p:attrNameLst>
                                          <p:attrName>ppt_y</p:attrName>
                                        </p:attrNameLst>
                                      </p:cBhvr>
                                      <p:tavLst>
                                        <p:tav tm="0">
                                          <p:val>
                                            <p:strVal val="ppt_y"/>
                                          </p:val>
                                        </p:tav>
                                        <p:tav tm="100000">
                                          <p:val>
                                            <p:strVal val="0-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0-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0-ppt_w/2"/>
                                          </p:val>
                                        </p:tav>
                                      </p:tavLst>
                                    </p:anim>
                                    <p:anim calcmode="lin" valueType="num">
                                      <p:cBhvr additive="base">
                                        <p:cTn id="174" dur="2000"/>
                                        <p:tgtEl>
                                          <p:spTgt spid="19"/>
                                        </p:tgtEl>
                                        <p:attrNameLst>
                                          <p:attrName>ppt_y</p:attrName>
                                        </p:attrNameLst>
                                      </p:cBhvr>
                                      <p:tavLst>
                                        <p:tav tm="0">
                                          <p:val>
                                            <p:strVal val="ppt_y"/>
                                          </p:val>
                                        </p:tav>
                                        <p:tav tm="100000">
                                          <p:val>
                                            <p:strVal val="0-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0-ppt_w/2"/>
                                          </p:val>
                                        </p:tav>
                                      </p:tavLst>
                                    </p:anim>
                                    <p:anim calcmode="lin" valueType="num">
                                      <p:cBhvr additive="base">
                                        <p:cTn id="186" dur="2000"/>
                                        <p:tgtEl>
                                          <p:spTgt spid="4"/>
                                        </p:tgtEl>
                                        <p:attrNameLst>
                                          <p:attrName>ppt_y</p:attrName>
                                        </p:attrNameLst>
                                      </p:cBhvr>
                                      <p:tavLst>
                                        <p:tav tm="0">
                                          <p:val>
                                            <p:strVal val="ppt_y"/>
                                          </p:val>
                                        </p:tav>
                                        <p:tav tm="100000">
                                          <p:val>
                                            <p:strVal val="1+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0-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1+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0-ppt_w/2"/>
                                          </p:val>
                                        </p:tav>
                                      </p:tavLst>
                                    </p:anim>
                                    <p:anim calcmode="lin" valueType="num">
                                      <p:cBhvr additive="base">
                                        <p:cTn id="210" dur="2000"/>
                                        <p:tgtEl>
                                          <p:spTgt spid="16"/>
                                        </p:tgtEl>
                                        <p:attrNameLst>
                                          <p:attrName>ppt_y</p:attrName>
                                        </p:attrNameLst>
                                      </p:cBhvr>
                                      <p:tavLst>
                                        <p:tav tm="0">
                                          <p:val>
                                            <p:strVal val="ppt_y"/>
                                          </p:val>
                                        </p:tav>
                                        <p:tav tm="100000">
                                          <p:val>
                                            <p:strVal val="1+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1+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3"/>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9"/>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1"/>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6" name="5 CuadroTexto"/>
          <p:cNvSpPr txBox="1"/>
          <p:nvPr/>
        </p:nvSpPr>
        <p:spPr>
          <a:xfrm>
            <a:off x="3857620" y="1428742"/>
            <a:ext cx="2857520" cy="2831544"/>
          </a:xfrm>
          <a:prstGeom prst="rect">
            <a:avLst/>
          </a:prstGeom>
          <a:noFill/>
        </p:spPr>
        <p:txBody>
          <a:bodyPr wrap="square" rtlCol="0">
            <a:spAutoFit/>
          </a:bodyPr>
          <a:lstStyle/>
          <a:p>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El jacarandá es uno de los árboles cuya floración suele ser percibida como un signo de que la primavera ha iniciado. Sin embargo, el jacarandá puede ofrecer mucho más que una vista espectacular con sus flores moradas y azules, gracias a sus propiedades naturales también es utilizada con fines medicinales para tratar padecimientos y heridas leves. </a:t>
            </a:r>
          </a:p>
          <a:p>
            <a:endParaRPr lang="es-PE"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7" name="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173114984_10064bb1c6_o.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34.png"/>
          <p:cNvPicPr>
            <a:picLocks noChangeAspect="1"/>
          </p:cNvPicPr>
          <p:nvPr/>
        </p:nvPicPr>
        <p:blipFill>
          <a:blip r:embed="rId3"/>
          <a:stretch>
            <a:fillRect/>
          </a:stretch>
        </p:blipFill>
        <p:spPr>
          <a:xfrm>
            <a:off x="4572000" y="0"/>
            <a:ext cx="1309686" cy="1272851"/>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stretch>
            <a:fillRect/>
          </a:stretch>
        </p:blipFill>
        <p:spPr>
          <a:xfrm flipH="1">
            <a:off x="3286116" y="0"/>
            <a:ext cx="1285884" cy="1272851"/>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a:off x="4572000" y="714362"/>
            <a:ext cx="1309686" cy="1272851"/>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flipH="1">
            <a:off x="3286116" y="714362"/>
            <a:ext cx="1285884" cy="1272851"/>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stretch>
            <a:fillRect/>
          </a:stretch>
        </p:blipFill>
        <p:spPr>
          <a:xfrm>
            <a:off x="4572000" y="1428742"/>
            <a:ext cx="1309686" cy="1272851"/>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stretch>
            <a:fillRect/>
          </a:stretch>
        </p:blipFill>
        <p:spPr>
          <a:xfrm flipH="1">
            <a:off x="3286116" y="1428742"/>
            <a:ext cx="1285884" cy="1272851"/>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a:off x="4572000" y="2143104"/>
            <a:ext cx="1309686" cy="1272851"/>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flipH="1">
            <a:off x="3286116" y="2143104"/>
            <a:ext cx="1285884" cy="1272851"/>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stretch>
            <a:fillRect/>
          </a:stretch>
        </p:blipFill>
        <p:spPr>
          <a:xfrm>
            <a:off x="4572000" y="2786082"/>
            <a:ext cx="1309686" cy="1272851"/>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stretch>
            <a:fillRect/>
          </a:stretch>
        </p:blipFill>
        <p:spPr>
          <a:xfrm flipH="1">
            <a:off x="3286116" y="2786082"/>
            <a:ext cx="1285884" cy="1272851"/>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a:off x="4572000" y="3500444"/>
            <a:ext cx="1309686" cy="1272851"/>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accent6">
                <a:shade val="45000"/>
                <a:satMod val="135000"/>
              </a:schemeClr>
              <a:prstClr val="white"/>
            </a:duotone>
            <a:lum contrast="20000"/>
          </a:blip>
          <a:stretch>
            <a:fillRect/>
          </a:stretch>
        </p:blipFill>
        <p:spPr>
          <a:xfrm flipH="1">
            <a:off x="3286116" y="3500444"/>
            <a:ext cx="1285884" cy="1272851"/>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stretch>
            <a:fillRect/>
          </a:stretch>
        </p:blipFill>
        <p:spPr>
          <a:xfrm>
            <a:off x="4572000" y="4143386"/>
            <a:ext cx="1309686" cy="1272851"/>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stretch>
            <a:fillRect/>
          </a:stretch>
        </p:blipFill>
        <p:spPr>
          <a:xfrm flipH="1">
            <a:off x="3286116" y="4143386"/>
            <a:ext cx="1285884" cy="1272851"/>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4" presetClass="entr" presetSubtype="32"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ox(out)">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287134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1643056"/>
            <a:ext cx="898117" cy="923925"/>
          </a:xfrm>
          <a:prstGeom prst="rect">
            <a:avLst/>
          </a:prstGeom>
          <a:effectLst/>
        </p:spPr>
      </p:pic>
      <p:pic>
        <p:nvPicPr>
          <p:cNvPr id="5" name="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2571750"/>
            <a:ext cx="898117" cy="923925"/>
          </a:xfrm>
          <a:prstGeom prst="rect">
            <a:avLst/>
          </a:prstGeom>
          <a:effectLst/>
        </p:spPr>
      </p:pic>
      <p:pic>
        <p:nvPicPr>
          <p:cNvPr id="6" name="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1643056"/>
            <a:ext cx="898117" cy="923925"/>
          </a:xfrm>
          <a:prstGeom prst="rect">
            <a:avLst/>
          </a:prstGeom>
          <a:effectLst/>
        </p:spPr>
      </p:pic>
      <p:pic>
        <p:nvPicPr>
          <p:cNvPr id="7" name="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2571750"/>
            <a:ext cx="898117" cy="923925"/>
          </a:xfrm>
          <a:prstGeom prst="rect">
            <a:avLst/>
          </a:prstGeom>
          <a:effectLst/>
        </p:spPr>
      </p:pic>
      <p:pic>
        <p:nvPicPr>
          <p:cNvPr id="8" name="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1643056"/>
            <a:ext cx="898117" cy="923925"/>
          </a:xfrm>
          <a:prstGeom prst="rect">
            <a:avLst/>
          </a:prstGeom>
          <a:effectLst/>
        </p:spPr>
      </p:pic>
      <p:pic>
        <p:nvPicPr>
          <p:cNvPr id="9" name="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2571750"/>
            <a:ext cx="898117" cy="923925"/>
          </a:xfrm>
          <a:prstGeom prst="rect">
            <a:avLst/>
          </a:prstGeom>
          <a:effectLst/>
        </p:spPr>
      </p:pic>
      <p:pic>
        <p:nvPicPr>
          <p:cNvPr id="10" name="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1643056"/>
            <a:ext cx="898117" cy="923925"/>
          </a:xfrm>
          <a:prstGeom prst="rect">
            <a:avLst/>
          </a:prstGeom>
          <a:effectLst/>
        </p:spPr>
      </p:pic>
      <p:pic>
        <p:nvPicPr>
          <p:cNvPr id="11" name="1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2571750"/>
            <a:ext cx="898117" cy="923925"/>
          </a:xfrm>
          <a:prstGeom prst="rect">
            <a:avLst/>
          </a:prstGeom>
          <a:effectLst/>
        </p:spPr>
      </p:pic>
      <p:pic>
        <p:nvPicPr>
          <p:cNvPr id="12" name="1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1571618"/>
            <a:ext cx="898117" cy="923925"/>
          </a:xfrm>
          <a:prstGeom prst="rect">
            <a:avLst/>
          </a:prstGeom>
          <a:effectLst/>
        </p:spPr>
      </p:pic>
      <p:pic>
        <p:nvPicPr>
          <p:cNvPr id="13" name="1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2500312"/>
            <a:ext cx="898117" cy="923925"/>
          </a:xfrm>
          <a:prstGeom prst="rect">
            <a:avLst/>
          </a:prstGeom>
          <a:effectLst/>
        </p:spPr>
      </p:pic>
      <p:pic>
        <p:nvPicPr>
          <p:cNvPr id="14" name="1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1571618"/>
            <a:ext cx="898117" cy="923925"/>
          </a:xfrm>
          <a:prstGeom prst="rect">
            <a:avLst/>
          </a:prstGeom>
          <a:effectLst/>
        </p:spPr>
      </p:pic>
      <p:pic>
        <p:nvPicPr>
          <p:cNvPr id="15" name="1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2500312"/>
            <a:ext cx="898117" cy="923925"/>
          </a:xfrm>
          <a:prstGeom prst="rect">
            <a:avLst/>
          </a:prstGeom>
          <a:effectLst/>
        </p:spPr>
      </p:pic>
      <p:pic>
        <p:nvPicPr>
          <p:cNvPr id="16" name="1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1571618"/>
            <a:ext cx="898117" cy="923925"/>
          </a:xfrm>
          <a:prstGeom prst="rect">
            <a:avLst/>
          </a:prstGeom>
          <a:effectLst/>
        </p:spPr>
      </p:pic>
      <p:pic>
        <p:nvPicPr>
          <p:cNvPr id="17" name="1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2500312"/>
            <a:ext cx="898117" cy="923925"/>
          </a:xfrm>
          <a:prstGeom prst="rect">
            <a:avLst/>
          </a:prstGeom>
          <a:effectLst/>
        </p:spPr>
      </p:pic>
      <p:pic>
        <p:nvPicPr>
          <p:cNvPr id="18" name="1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1571618"/>
            <a:ext cx="898117" cy="923925"/>
          </a:xfrm>
          <a:prstGeom prst="rect">
            <a:avLst/>
          </a:prstGeom>
          <a:effectLst/>
        </p:spPr>
      </p:pic>
      <p:pic>
        <p:nvPicPr>
          <p:cNvPr id="19" name="1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2500312"/>
            <a:ext cx="898117" cy="923925"/>
          </a:xfrm>
          <a:prstGeom prst="rect">
            <a:avLst/>
          </a:prstGeom>
          <a:effectLst/>
        </p:spPr>
      </p:pic>
      <p:pic>
        <p:nvPicPr>
          <p:cNvPr id="20" name="1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1571618"/>
            <a:ext cx="898117" cy="923925"/>
          </a:xfrm>
          <a:prstGeom prst="rect">
            <a:avLst/>
          </a:prstGeom>
          <a:effectLst/>
        </p:spPr>
      </p:pic>
      <p:pic>
        <p:nvPicPr>
          <p:cNvPr id="21" name="2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2500312"/>
            <a:ext cx="898117" cy="923925"/>
          </a:xfrm>
          <a:prstGeom prst="rect">
            <a:avLst/>
          </a:prstGeom>
          <a:effectLst/>
        </p:spPr>
      </p:pic>
      <p:pic>
        <p:nvPicPr>
          <p:cNvPr id="22" name="2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1571618"/>
            <a:ext cx="898117" cy="923925"/>
          </a:xfrm>
          <a:prstGeom prst="rect">
            <a:avLst/>
          </a:prstGeom>
          <a:effectLst/>
        </p:spPr>
      </p:pic>
      <p:pic>
        <p:nvPicPr>
          <p:cNvPr id="23" name="2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2500312"/>
            <a:ext cx="898117" cy="923925"/>
          </a:xfrm>
          <a:prstGeom prst="rect">
            <a:avLst/>
          </a:prstGeom>
          <a:effectLst/>
        </p:spPr>
      </p:pic>
      <p:pic>
        <p:nvPicPr>
          <p:cNvPr id="24" name="2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1571618"/>
            <a:ext cx="898117" cy="923925"/>
          </a:xfrm>
          <a:prstGeom prst="rect">
            <a:avLst/>
          </a:prstGeom>
          <a:effectLst/>
        </p:spPr>
      </p:pic>
      <p:pic>
        <p:nvPicPr>
          <p:cNvPr id="25" name="2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2500312"/>
            <a:ext cx="898117" cy="923925"/>
          </a:xfrm>
          <a:prstGeom prst="rect">
            <a:avLst/>
          </a:prstGeom>
          <a:effectLst/>
        </p:spPr>
      </p:pic>
      <p:sp>
        <p:nvSpPr>
          <p:cNvPr id="26" name="25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ppt_x"/>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ppt_x"/>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ppt_x"/>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ppt_x"/>
                                          </p:val>
                                        </p:tav>
                                        <p:tav tm="100000">
                                          <p:val>
                                            <p:strVal val="#ppt_x"/>
                                          </p:val>
                                        </p:tav>
                                      </p:tavLst>
                                    </p:anim>
                                    <p:anim calcmode="lin" valueType="num">
                                      <p:cBhvr additive="base">
                                        <p:cTn id="78" dur="2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ppt_x"/>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ppt_x"/>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0-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0-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0-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0-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0-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0-ppt_w/2"/>
                                          </p:val>
                                        </p:tav>
                                      </p:tavLst>
                                    </p:anim>
                                    <p:anim calcmode="lin" valueType="num">
                                      <p:cBhvr additive="base">
                                        <p:cTn id="170" dur="2000"/>
                                        <p:tgtEl>
                                          <p:spTgt spid="18"/>
                                        </p:tgtEl>
                                        <p:attrNameLst>
                                          <p:attrName>ppt_y</p:attrName>
                                        </p:attrNameLst>
                                      </p:cBhvr>
                                      <p:tavLst>
                                        <p:tav tm="0">
                                          <p:val>
                                            <p:strVal val="ppt_y"/>
                                          </p:val>
                                        </p:tav>
                                        <p:tav tm="100000">
                                          <p:val>
                                            <p:strVal val="0-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0-ppt_w/2"/>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1+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0-ppt_w/2"/>
                                          </p:val>
                                        </p:tav>
                                      </p:tavLst>
                                    </p:anim>
                                    <p:anim calcmode="lin" valueType="num">
                                      <p:cBhvr additive="base">
                                        <p:cTn id="198" dur="2000"/>
                                        <p:tgtEl>
                                          <p:spTgt spid="11"/>
                                        </p:tgtEl>
                                        <p:attrNameLst>
                                          <p:attrName>ppt_y</p:attrName>
                                        </p:attrNameLst>
                                      </p:cBhvr>
                                      <p:tavLst>
                                        <p:tav tm="0">
                                          <p:val>
                                            <p:strVal val="ppt_y"/>
                                          </p:val>
                                        </p:tav>
                                        <p:tav tm="100000">
                                          <p:val>
                                            <p:strVal val="1+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1+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1+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1+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1+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0-ppt_w/2"/>
                                          </p:val>
                                        </p:tav>
                                      </p:tavLst>
                                    </p:anim>
                                    <p:anim calcmode="lin" valueType="num">
                                      <p:cBhvr additive="base">
                                        <p:cTn id="222" dur="2000"/>
                                        <p:tgtEl>
                                          <p:spTgt spid="23"/>
                                        </p:tgtEl>
                                        <p:attrNameLst>
                                          <p:attrName>ppt_y</p:attrName>
                                        </p:attrNameLst>
                                      </p:cBhvr>
                                      <p:tavLst>
                                        <p:tav tm="0">
                                          <p:val>
                                            <p:strVal val="ppt_y"/>
                                          </p:val>
                                        </p:tav>
                                        <p:tav tm="100000">
                                          <p:val>
                                            <p:strVal val="1+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6" name="5 CuadroTexto"/>
          <p:cNvSpPr txBox="1"/>
          <p:nvPr/>
        </p:nvSpPr>
        <p:spPr>
          <a:xfrm>
            <a:off x="3714744" y="1428742"/>
            <a:ext cx="3286148" cy="3046988"/>
          </a:xfrm>
          <a:prstGeom prst="rect">
            <a:avLst/>
          </a:prstGeom>
          <a:noFill/>
        </p:spPr>
        <p:txBody>
          <a:bodyPr wrap="square" rtlCol="0">
            <a:spAutoFit/>
          </a:bodyPr>
          <a:lstStyle/>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Hasta el momento se han descubierto varios  usos medicinales de el  jacarandá, el método de uso de este árbol varía, algunos expertos usan aceites esenciales derivados de las hojas, otros de corteza, y semillas que se encuentran en vainas dentro de una concha que parece un cruce entre una pequeña concha de tortuga y una nuez.  Antes de pasar a los usos medicinales específicos del jacarandá, primero veamos como es que florece y las condiciones de vida del árbol. </a:t>
            </a:r>
          </a:p>
          <a:p>
            <a:pPr algn="ctr"/>
            <a:endParaRPr lang="es-PE" sz="16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7" name="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3500000" scaled="1"/>
          <a:tileRect/>
        </a:gradFill>
        <a:effectLst/>
      </p:bgPr>
    </p:bg>
    <p:spTree>
      <p:nvGrpSpPr>
        <p:cNvPr id="1" name=""/>
        <p:cNvGrpSpPr/>
        <p:nvPr/>
      </p:nvGrpSpPr>
      <p:grpSpPr>
        <a:xfrm>
          <a:off x="0" y="0"/>
          <a:ext cx="0" cy="0"/>
          <a:chOff x="0" y="0"/>
          <a:chExt cx="0" cy="0"/>
        </a:xfrm>
      </p:grpSpPr>
      <p:pic>
        <p:nvPicPr>
          <p:cNvPr id="2" name="1 Imagen" descr="41687968210_e043441302_k.jpg"/>
          <p:cNvPicPr>
            <a:picLocks noGrp="1" noChangeAspect="1"/>
          </p:cNvPicPr>
          <p:nvPr isPhoto="1"/>
        </p:nvPicPr>
        <p:blipFill>
          <a:blip r:embed="rId2">
            <a:lum/>
          </a:blip>
          <a:stretch>
            <a:fillRect/>
          </a:stretch>
        </p:blipFill>
        <p:spPr>
          <a:xfrm>
            <a:off x="-1" y="0"/>
            <a:ext cx="9398033" cy="5286394"/>
          </a:xfrm>
          <a:prstGeom prst="rect">
            <a:avLst/>
          </a:prstGeom>
          <a:noFill/>
          <a:ln>
            <a:noFill/>
          </a:ln>
          <a:effectLst/>
        </p:spPr>
      </p:pic>
      <p:pic>
        <p:nvPicPr>
          <p:cNvPr id="3" name="2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8286776" y="0"/>
            <a:ext cx="857224" cy="918454"/>
          </a:xfrm>
          <a:prstGeom prst="rect">
            <a:avLst/>
          </a:prstGeom>
          <a:effectLst>
            <a:reflection blurRad="6350" stA="50000" endA="295" endPos="92000" dist="101600" dir="5400000" sy="-100000" algn="bl" rotWithShape="0"/>
          </a:effectLst>
        </p:spPr>
      </p:pic>
      <p:pic>
        <p:nvPicPr>
          <p:cNvPr id="4" name="3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0" y="4225046"/>
            <a:ext cx="857224" cy="918454"/>
          </a:xfrm>
          <a:prstGeom prst="rect">
            <a:avLst/>
          </a:prstGeom>
          <a:effectLst>
            <a:reflection blurRad="6350" stA="50000" endA="295" endPos="92000" dist="101600" dir="5400000" sy="-100000" algn="bl" rotWithShape="0"/>
          </a:effectLst>
        </p:spPr>
      </p:pic>
      <p:pic>
        <p:nvPicPr>
          <p:cNvPr id="5" name="4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929190" y="2928940"/>
            <a:ext cx="857224" cy="918454"/>
          </a:xfrm>
          <a:prstGeom prst="rect">
            <a:avLst/>
          </a:prstGeom>
          <a:effectLst>
            <a:reflection blurRad="6350" stA="50000" endA="295" endPos="92000" dist="101600" dir="5400000" sy="-100000" algn="bl" rotWithShape="0"/>
          </a:effectLst>
        </p:spPr>
      </p:pic>
      <p:pic>
        <p:nvPicPr>
          <p:cNvPr id="6" name="5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500826" y="2214560"/>
            <a:ext cx="857224" cy="918454"/>
          </a:xfrm>
          <a:prstGeom prst="rect">
            <a:avLst/>
          </a:prstGeom>
          <a:effectLst>
            <a:reflection blurRad="6350" stA="50000" endA="295" endPos="92000" dist="101600" dir="5400000" sy="-100000" algn="bl" rotWithShape="0"/>
          </a:effectLst>
        </p:spPr>
      </p:pic>
      <p:pic>
        <p:nvPicPr>
          <p:cNvPr id="7" name="6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7715272" y="1285866"/>
            <a:ext cx="857224" cy="918454"/>
          </a:xfrm>
          <a:prstGeom prst="rect">
            <a:avLst/>
          </a:prstGeom>
          <a:effectLst>
            <a:reflection blurRad="6350" stA="50000" endA="295" endPos="92000" dist="101600" dir="5400000" sy="-100000" algn="bl" rotWithShape="0"/>
          </a:effectLst>
        </p:spPr>
      </p:pic>
      <p:pic>
        <p:nvPicPr>
          <p:cNvPr id="8" name="7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1785918" y="3929072"/>
            <a:ext cx="857224" cy="918454"/>
          </a:xfrm>
          <a:prstGeom prst="rect">
            <a:avLst/>
          </a:prstGeom>
          <a:effectLst>
            <a:reflection blurRad="6350" stA="50000" endA="295" endPos="92000" dist="101600" dir="5400000" sy="-100000" algn="bl" rotWithShape="0"/>
          </a:effectLst>
        </p:spPr>
      </p:pic>
      <p:pic>
        <p:nvPicPr>
          <p:cNvPr id="9" name="8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500430" y="3643320"/>
            <a:ext cx="857224" cy="918454"/>
          </a:xfrm>
          <a:prstGeom prst="rect">
            <a:avLst/>
          </a:prstGeom>
          <a:effectLst>
            <a:reflection blurRad="6350" stA="50000" endA="295" endPos="92000" dist="101600" dir="5400000" sy="-100000" algn="bl" rotWithShape="0"/>
          </a:effectLst>
        </p:spPr>
      </p:pic>
      <p:sp>
        <p:nvSpPr>
          <p:cNvPr id="10" name="9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8"/>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9"/>
                                        </p:tgtEl>
                                        <p:attrNameLst>
                                          <p:attrName>r</p:attrName>
                                        </p:attrNameLst>
                                      </p:cBhvr>
                                    </p:animRot>
                                  </p:childTnLst>
                                </p:cTn>
                              </p:par>
                            </p:childTnLst>
                          </p:cTn>
                        </p:par>
                        <p:par>
                          <p:cTn id="49" fill="hold">
                            <p:stCondLst>
                              <p:cond delay="4000"/>
                            </p:stCondLst>
                            <p:childTnLst>
                              <p:par>
                                <p:cTn id="50" presetID="2" presetClass="exit" presetSubtype="3" fill="hold" nodeType="afterEffect">
                                  <p:stCondLst>
                                    <p:cond delay="0"/>
                                  </p:stCondLst>
                                  <p:childTnLst>
                                    <p:anim calcmode="lin" valueType="num">
                                      <p:cBhvr additive="base">
                                        <p:cTn id="51" dur="2000"/>
                                        <p:tgtEl>
                                          <p:spTgt spid="3"/>
                                        </p:tgtEl>
                                        <p:attrNameLst>
                                          <p:attrName>ppt_x</p:attrName>
                                        </p:attrNameLst>
                                      </p:cBhvr>
                                      <p:tavLst>
                                        <p:tav tm="0">
                                          <p:val>
                                            <p:strVal val="ppt_x"/>
                                          </p:val>
                                        </p:tav>
                                        <p:tav tm="100000">
                                          <p:val>
                                            <p:strVal val="1+ppt_w/2"/>
                                          </p:val>
                                        </p:tav>
                                      </p:tavLst>
                                    </p:anim>
                                    <p:anim calcmode="lin" valueType="num">
                                      <p:cBhvr additive="base">
                                        <p:cTn id="52" dur="2000"/>
                                        <p:tgtEl>
                                          <p:spTgt spid="3"/>
                                        </p:tgtEl>
                                        <p:attrNameLst>
                                          <p:attrName>ppt_y</p:attrName>
                                        </p:attrNameLst>
                                      </p:cBhvr>
                                      <p:tavLst>
                                        <p:tav tm="0">
                                          <p:val>
                                            <p:strVal val="ppt_y"/>
                                          </p:val>
                                        </p:tav>
                                        <p:tav tm="100000">
                                          <p:val>
                                            <p:strVal val="0-ppt_h/2"/>
                                          </p:val>
                                        </p:tav>
                                      </p:tavLst>
                                    </p:anim>
                                    <p:set>
                                      <p:cBhvr>
                                        <p:cTn id="53" dur="1" fill="hold">
                                          <p:stCondLst>
                                            <p:cond delay="1999"/>
                                          </p:stCondLst>
                                        </p:cTn>
                                        <p:tgtEl>
                                          <p:spTgt spid="3"/>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2000"/>
                                        <p:tgtEl>
                                          <p:spTgt spid="4"/>
                                        </p:tgtEl>
                                        <p:attrNameLst>
                                          <p:attrName>ppt_x</p:attrName>
                                        </p:attrNameLst>
                                      </p:cBhvr>
                                      <p:tavLst>
                                        <p:tav tm="0">
                                          <p:val>
                                            <p:strVal val="ppt_x"/>
                                          </p:val>
                                        </p:tav>
                                        <p:tav tm="100000">
                                          <p:val>
                                            <p:strVal val="1+ppt_w/2"/>
                                          </p:val>
                                        </p:tav>
                                      </p:tavLst>
                                    </p:anim>
                                    <p:anim calcmode="lin" valueType="num">
                                      <p:cBhvr additive="base">
                                        <p:cTn id="56" dur="2000"/>
                                        <p:tgtEl>
                                          <p:spTgt spid="4"/>
                                        </p:tgtEl>
                                        <p:attrNameLst>
                                          <p:attrName>ppt_y</p:attrName>
                                        </p:attrNameLst>
                                      </p:cBhvr>
                                      <p:tavLst>
                                        <p:tav tm="0">
                                          <p:val>
                                            <p:strVal val="ppt_y"/>
                                          </p:val>
                                        </p:tav>
                                        <p:tav tm="100000">
                                          <p:val>
                                            <p:strVal val="0-ppt_h/2"/>
                                          </p:val>
                                        </p:tav>
                                      </p:tavLst>
                                    </p:anim>
                                    <p:set>
                                      <p:cBhvr>
                                        <p:cTn id="57" dur="1" fill="hold">
                                          <p:stCondLst>
                                            <p:cond delay="1999"/>
                                          </p:stCondLst>
                                        </p:cTn>
                                        <p:tgtEl>
                                          <p:spTgt spid="4"/>
                                        </p:tgtEl>
                                        <p:attrNameLst>
                                          <p:attrName>style.visibility</p:attrName>
                                        </p:attrNameLst>
                                      </p:cBhvr>
                                      <p:to>
                                        <p:strVal val="hidden"/>
                                      </p:to>
                                    </p:set>
                                  </p:childTnLst>
                                </p:cTn>
                              </p:par>
                              <p:par>
                                <p:cTn id="58" presetID="2" presetClass="exit" presetSubtype="3" fill="hold" nodeType="withEffect">
                                  <p:stCondLst>
                                    <p:cond delay="0"/>
                                  </p:stCondLst>
                                  <p:childTnLst>
                                    <p:anim calcmode="lin" valueType="num">
                                      <p:cBhvr additive="base">
                                        <p:cTn id="59" dur="2000"/>
                                        <p:tgtEl>
                                          <p:spTgt spid="5"/>
                                        </p:tgtEl>
                                        <p:attrNameLst>
                                          <p:attrName>ppt_x</p:attrName>
                                        </p:attrNameLst>
                                      </p:cBhvr>
                                      <p:tavLst>
                                        <p:tav tm="0">
                                          <p:val>
                                            <p:strVal val="ppt_x"/>
                                          </p:val>
                                        </p:tav>
                                        <p:tav tm="100000">
                                          <p:val>
                                            <p:strVal val="1+ppt_w/2"/>
                                          </p:val>
                                        </p:tav>
                                      </p:tavLst>
                                    </p:anim>
                                    <p:anim calcmode="lin" valueType="num">
                                      <p:cBhvr additive="base">
                                        <p:cTn id="60" dur="2000"/>
                                        <p:tgtEl>
                                          <p:spTgt spid="5"/>
                                        </p:tgtEl>
                                        <p:attrNameLst>
                                          <p:attrName>ppt_y</p:attrName>
                                        </p:attrNameLst>
                                      </p:cBhvr>
                                      <p:tavLst>
                                        <p:tav tm="0">
                                          <p:val>
                                            <p:strVal val="ppt_y"/>
                                          </p:val>
                                        </p:tav>
                                        <p:tav tm="100000">
                                          <p:val>
                                            <p:strVal val="0-ppt_h/2"/>
                                          </p:val>
                                        </p:tav>
                                      </p:tavLst>
                                    </p:anim>
                                    <p:set>
                                      <p:cBhvr>
                                        <p:cTn id="61" dur="1" fill="hold">
                                          <p:stCondLst>
                                            <p:cond delay="1999"/>
                                          </p:stCondLst>
                                        </p:cTn>
                                        <p:tgtEl>
                                          <p:spTgt spid="5"/>
                                        </p:tgtEl>
                                        <p:attrNameLst>
                                          <p:attrName>style.visibility</p:attrName>
                                        </p:attrNameLst>
                                      </p:cBhvr>
                                      <p:to>
                                        <p:strVal val="hidden"/>
                                      </p:to>
                                    </p:set>
                                  </p:childTnLst>
                                </p:cTn>
                              </p:par>
                              <p:par>
                                <p:cTn id="62" presetID="2" presetClass="exit" presetSubtype="3"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1+ppt_w/2"/>
                                          </p:val>
                                        </p:tav>
                                      </p:tavLst>
                                    </p:anim>
                                    <p:anim calcmode="lin" valueType="num">
                                      <p:cBhvr additive="base">
                                        <p:cTn id="64" dur="2000"/>
                                        <p:tgtEl>
                                          <p:spTgt spid="6"/>
                                        </p:tgtEl>
                                        <p:attrNameLst>
                                          <p:attrName>ppt_y</p:attrName>
                                        </p:attrNameLst>
                                      </p:cBhvr>
                                      <p:tavLst>
                                        <p:tav tm="0">
                                          <p:val>
                                            <p:strVal val="ppt_y"/>
                                          </p:val>
                                        </p:tav>
                                        <p:tav tm="100000">
                                          <p:val>
                                            <p:strVal val="0-ppt_h/2"/>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3" fill="hold"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1+ppt_w/2"/>
                                          </p:val>
                                        </p:tav>
                                      </p:tavLst>
                                    </p:anim>
                                    <p:anim calcmode="lin" valueType="num">
                                      <p:cBhvr additive="base">
                                        <p:cTn id="68" dur="2000"/>
                                        <p:tgtEl>
                                          <p:spTgt spid="7"/>
                                        </p:tgtEl>
                                        <p:attrNameLst>
                                          <p:attrName>ppt_y</p:attrName>
                                        </p:attrNameLst>
                                      </p:cBhvr>
                                      <p:tavLst>
                                        <p:tav tm="0">
                                          <p:val>
                                            <p:strVal val="ppt_y"/>
                                          </p:val>
                                        </p:tav>
                                        <p:tav tm="100000">
                                          <p:val>
                                            <p:strVal val="0-ppt_h/2"/>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3"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1+ppt_w/2"/>
                                          </p:val>
                                        </p:tav>
                                      </p:tavLst>
                                    </p:anim>
                                    <p:anim calcmode="lin" valueType="num">
                                      <p:cBhvr additive="base">
                                        <p:cTn id="72" dur="2000"/>
                                        <p:tgtEl>
                                          <p:spTgt spid="8"/>
                                        </p:tgtEl>
                                        <p:attrNameLst>
                                          <p:attrName>ppt_y</p:attrName>
                                        </p:attrNameLst>
                                      </p:cBhvr>
                                      <p:tavLst>
                                        <p:tav tm="0">
                                          <p:val>
                                            <p:strVal val="ppt_y"/>
                                          </p:val>
                                        </p:tav>
                                        <p:tav tm="100000">
                                          <p:val>
                                            <p:strVal val="0-ppt_h/2"/>
                                          </p:val>
                                        </p:tav>
                                      </p:tavLst>
                                    </p:anim>
                                    <p:set>
                                      <p:cBhvr>
                                        <p:cTn id="73" dur="1" fill="hold">
                                          <p:stCondLst>
                                            <p:cond delay="1999"/>
                                          </p:stCondLst>
                                        </p:cTn>
                                        <p:tgtEl>
                                          <p:spTgt spid="8"/>
                                        </p:tgtEl>
                                        <p:attrNameLst>
                                          <p:attrName>style.visibility</p:attrName>
                                        </p:attrNameLst>
                                      </p:cBhvr>
                                      <p:to>
                                        <p:strVal val="hidden"/>
                                      </p:to>
                                    </p:set>
                                  </p:childTnLst>
                                </p:cTn>
                              </p:par>
                              <p:par>
                                <p:cTn id="74" presetID="2" presetClass="exit" presetSubtype="3" fill="hold" nodeType="withEffect">
                                  <p:stCondLst>
                                    <p:cond delay="0"/>
                                  </p:stCondLst>
                                  <p:childTnLst>
                                    <p:anim calcmode="lin" valueType="num">
                                      <p:cBhvr additive="base">
                                        <p:cTn id="75" dur="2000"/>
                                        <p:tgtEl>
                                          <p:spTgt spid="9"/>
                                        </p:tgtEl>
                                        <p:attrNameLst>
                                          <p:attrName>ppt_x</p:attrName>
                                        </p:attrNameLst>
                                      </p:cBhvr>
                                      <p:tavLst>
                                        <p:tav tm="0">
                                          <p:val>
                                            <p:strVal val="ppt_x"/>
                                          </p:val>
                                        </p:tav>
                                        <p:tav tm="100000">
                                          <p:val>
                                            <p:strVal val="1+ppt_w/2"/>
                                          </p:val>
                                        </p:tav>
                                      </p:tavLst>
                                    </p:anim>
                                    <p:anim calcmode="lin" valueType="num">
                                      <p:cBhvr additive="base">
                                        <p:cTn id="76" dur="2000"/>
                                        <p:tgtEl>
                                          <p:spTgt spid="9"/>
                                        </p:tgtEl>
                                        <p:attrNameLst>
                                          <p:attrName>ppt_y</p:attrName>
                                        </p:attrNameLst>
                                      </p:cBhvr>
                                      <p:tavLst>
                                        <p:tav tm="0">
                                          <p:val>
                                            <p:strVal val="ppt_y"/>
                                          </p:val>
                                        </p:tav>
                                        <p:tav tm="100000">
                                          <p:val>
                                            <p:strVal val="0-ppt_h/2"/>
                                          </p:val>
                                        </p:tav>
                                      </p:tavLst>
                                    </p:anim>
                                    <p:set>
                                      <p:cBhvr>
                                        <p:cTn id="77" dur="1" fill="hold">
                                          <p:stCondLst>
                                            <p:cond delay="1999"/>
                                          </p:stCondLst>
                                        </p:cTn>
                                        <p:tgtEl>
                                          <p:spTgt spid="9"/>
                                        </p:tgtEl>
                                        <p:attrNameLst>
                                          <p:attrName>style.visibility</p:attrName>
                                        </p:attrNameLst>
                                      </p:cBhvr>
                                      <p:to>
                                        <p:strVal val="hidden"/>
                                      </p:to>
                                    </p:set>
                                  </p:childTnLst>
                                </p:cTn>
                              </p:par>
                              <p:par>
                                <p:cTn id="78" presetID="8" presetClass="emph" presetSubtype="0" autoRev="1" fill="hold" nodeType="withEffect">
                                  <p:stCondLst>
                                    <p:cond delay="0"/>
                                  </p:stCondLst>
                                  <p:childTnLst>
                                    <p:animRot by="-21600000">
                                      <p:cBhvr>
                                        <p:cTn id="79" dur="2000" fill="hold"/>
                                        <p:tgtEl>
                                          <p:spTgt spid="3"/>
                                        </p:tgtEl>
                                        <p:attrNameLst>
                                          <p:attrName>r</p:attrName>
                                        </p:attrNameLst>
                                      </p:cBhvr>
                                    </p:animRot>
                                  </p:childTnLst>
                                </p:cTn>
                              </p:par>
                              <p:par>
                                <p:cTn id="80" presetID="8" presetClass="emph" presetSubtype="0" autoRev="1" fill="hold" nodeType="withEffect">
                                  <p:stCondLst>
                                    <p:cond delay="0"/>
                                  </p:stCondLst>
                                  <p:childTnLst>
                                    <p:animRot by="-21600000">
                                      <p:cBhvr>
                                        <p:cTn id="81" dur="2000" fill="hold"/>
                                        <p:tgtEl>
                                          <p:spTgt spid="4"/>
                                        </p:tgtEl>
                                        <p:attrNameLst>
                                          <p:attrName>r</p:attrName>
                                        </p:attrNameLst>
                                      </p:cBhvr>
                                    </p:animRot>
                                  </p:childTnLst>
                                </p:cTn>
                              </p:par>
                              <p:par>
                                <p:cTn id="82" presetID="8" presetClass="emph" presetSubtype="0" autoRev="1" fill="hold" nodeType="withEffect">
                                  <p:stCondLst>
                                    <p:cond delay="0"/>
                                  </p:stCondLst>
                                  <p:childTnLst>
                                    <p:animRot by="-21600000">
                                      <p:cBhvr>
                                        <p:cTn id="83" dur="2000" fill="hold"/>
                                        <p:tgtEl>
                                          <p:spTgt spid="5"/>
                                        </p:tgtEl>
                                        <p:attrNameLst>
                                          <p:attrName>r</p:attrName>
                                        </p:attrNameLst>
                                      </p:cBhvr>
                                    </p:animRot>
                                  </p:childTnLst>
                                </p:cTn>
                              </p:par>
                              <p:par>
                                <p:cTn id="84" presetID="8" presetClass="emph" presetSubtype="0" autoRev="1" fill="hold" nodeType="withEffect">
                                  <p:stCondLst>
                                    <p:cond delay="0"/>
                                  </p:stCondLst>
                                  <p:childTnLst>
                                    <p:animRot by="-21600000">
                                      <p:cBhvr>
                                        <p:cTn id="85" dur="2000" fill="hold"/>
                                        <p:tgtEl>
                                          <p:spTgt spid="6"/>
                                        </p:tgtEl>
                                        <p:attrNameLst>
                                          <p:attrName>r</p:attrName>
                                        </p:attrNameLst>
                                      </p:cBhvr>
                                    </p:animRot>
                                  </p:childTnLst>
                                </p:cTn>
                              </p:par>
                              <p:par>
                                <p:cTn id="86" presetID="8" presetClass="emph" presetSubtype="0" autoRev="1" fill="hold" nodeType="withEffect">
                                  <p:stCondLst>
                                    <p:cond delay="0"/>
                                  </p:stCondLst>
                                  <p:childTnLst>
                                    <p:animRot by="-21600000">
                                      <p:cBhvr>
                                        <p:cTn id="87" dur="2000" fill="hold"/>
                                        <p:tgtEl>
                                          <p:spTgt spid="7"/>
                                        </p:tgtEl>
                                        <p:attrNameLst>
                                          <p:attrName>r</p:attrName>
                                        </p:attrNameLst>
                                      </p:cBhvr>
                                    </p:animRot>
                                  </p:childTnLst>
                                </p:cTn>
                              </p:par>
                              <p:par>
                                <p:cTn id="88" presetID="8" presetClass="emph" presetSubtype="0" autoRev="1" fill="hold" nodeType="withEffect">
                                  <p:stCondLst>
                                    <p:cond delay="0"/>
                                  </p:stCondLst>
                                  <p:childTnLst>
                                    <p:animRot by="-21600000">
                                      <p:cBhvr>
                                        <p:cTn id="89" dur="2000" fill="hold"/>
                                        <p:tgtEl>
                                          <p:spTgt spid="8"/>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9"/>
                                        </p:tgtEl>
                                        <p:attrNameLst>
                                          <p:attrName>r</p:attrName>
                                        </p:attrNameLst>
                                      </p:cBhvr>
                                    </p:animRot>
                                  </p:childTnLst>
                                </p:cTn>
                              </p:par>
                              <p:par>
                                <p:cTn id="92" presetID="2" presetClass="entr" presetSubtype="1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additive="base">
                                        <p:cTn id="94" dur="2000" fill="hold"/>
                                        <p:tgtEl>
                                          <p:spTgt spid="2"/>
                                        </p:tgtEl>
                                        <p:attrNameLst>
                                          <p:attrName>ppt_x</p:attrName>
                                        </p:attrNameLst>
                                      </p:cBhvr>
                                      <p:tavLst>
                                        <p:tav tm="0">
                                          <p:val>
                                            <p:strVal val="0-#ppt_w/2"/>
                                          </p:val>
                                        </p:tav>
                                        <p:tav tm="100000">
                                          <p:val>
                                            <p:strVal val="#ppt_x"/>
                                          </p:val>
                                        </p:tav>
                                      </p:tavLst>
                                    </p:anim>
                                    <p:anim calcmode="lin" valueType="num">
                                      <p:cBhvr additive="base">
                                        <p:cTn id="9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Captura-de-pantalla-2015-11-17-a-las-12.16.0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23" name="22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0"/>
            <a:ext cx="947737" cy="952499"/>
          </a:xfrm>
          <a:prstGeom prst="rect">
            <a:avLst/>
          </a:prstGeom>
          <a:effectLst/>
        </p:spPr>
      </p:pic>
      <p:pic>
        <p:nvPicPr>
          <p:cNvPr id="24" name="2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0"/>
            <a:ext cx="947737" cy="952499"/>
          </a:xfrm>
          <a:prstGeom prst="rect">
            <a:avLst/>
          </a:prstGeom>
          <a:effectLst/>
        </p:spPr>
      </p:pic>
      <p:pic>
        <p:nvPicPr>
          <p:cNvPr id="25" name="2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4191001"/>
            <a:ext cx="947737" cy="952499"/>
          </a:xfrm>
          <a:prstGeom prst="rect">
            <a:avLst/>
          </a:prstGeom>
          <a:effectLst/>
        </p:spPr>
      </p:pic>
      <p:pic>
        <p:nvPicPr>
          <p:cNvPr id="26" name="2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4191001"/>
            <a:ext cx="947737" cy="952499"/>
          </a:xfrm>
          <a:prstGeom prst="rect">
            <a:avLst/>
          </a:prstGeom>
          <a:effectLst/>
        </p:spPr>
      </p:pic>
      <p:pic>
        <p:nvPicPr>
          <p:cNvPr id="27" name="2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714744" y="1928808"/>
            <a:ext cx="947737" cy="952499"/>
          </a:xfrm>
          <a:prstGeom prst="rect">
            <a:avLst/>
          </a:prstGeom>
          <a:effectLst/>
        </p:spPr>
      </p:pic>
      <p:pic>
        <p:nvPicPr>
          <p:cNvPr id="28" name="2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4643438" y="1928808"/>
            <a:ext cx="947737" cy="952499"/>
          </a:xfrm>
          <a:prstGeom prst="rect">
            <a:avLst/>
          </a:prstGeom>
          <a:effectLst/>
        </p:spPr>
      </p:pic>
      <p:pic>
        <p:nvPicPr>
          <p:cNvPr id="29" name="2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357422" y="357172"/>
            <a:ext cx="947737" cy="952499"/>
          </a:xfrm>
          <a:prstGeom prst="rect">
            <a:avLst/>
          </a:prstGeom>
          <a:effectLst/>
        </p:spPr>
      </p:pic>
      <p:pic>
        <p:nvPicPr>
          <p:cNvPr id="30" name="2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428860" y="3714758"/>
            <a:ext cx="947737" cy="952499"/>
          </a:xfrm>
          <a:prstGeom prst="rect">
            <a:avLst/>
          </a:prstGeom>
          <a:effectLst/>
        </p:spPr>
      </p:pic>
      <p:pic>
        <p:nvPicPr>
          <p:cNvPr id="31" name="3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85852" y="0"/>
            <a:ext cx="947737" cy="952499"/>
          </a:xfrm>
          <a:prstGeom prst="rect">
            <a:avLst/>
          </a:prstGeom>
          <a:effectLst/>
        </p:spPr>
      </p:pic>
      <p:pic>
        <p:nvPicPr>
          <p:cNvPr id="32" name="31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143240" y="1000114"/>
            <a:ext cx="947737" cy="952499"/>
          </a:xfrm>
          <a:prstGeom prst="rect">
            <a:avLst/>
          </a:prstGeom>
          <a:effectLst/>
        </p:spPr>
      </p:pic>
      <p:pic>
        <p:nvPicPr>
          <p:cNvPr id="33" name="32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143240" y="2928940"/>
            <a:ext cx="947737" cy="952499"/>
          </a:xfrm>
          <a:prstGeom prst="rect">
            <a:avLst/>
          </a:prstGeom>
          <a:effectLst/>
        </p:spPr>
      </p:pic>
      <p:pic>
        <p:nvPicPr>
          <p:cNvPr id="34" name="3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14414" y="4191001"/>
            <a:ext cx="947737" cy="952499"/>
          </a:xfrm>
          <a:prstGeom prst="rect">
            <a:avLst/>
          </a:prstGeom>
          <a:effectLst/>
        </p:spPr>
      </p:pic>
      <p:pic>
        <p:nvPicPr>
          <p:cNvPr id="35" name="3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6072198" y="357172"/>
            <a:ext cx="947737" cy="952499"/>
          </a:xfrm>
          <a:prstGeom prst="rect">
            <a:avLst/>
          </a:prstGeom>
          <a:effectLst/>
        </p:spPr>
      </p:pic>
      <p:pic>
        <p:nvPicPr>
          <p:cNvPr id="36" name="3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072330" y="214296"/>
            <a:ext cx="947737" cy="952499"/>
          </a:xfrm>
          <a:prstGeom prst="rect">
            <a:avLst/>
          </a:prstGeom>
          <a:effectLst/>
        </p:spPr>
      </p:pic>
      <p:pic>
        <p:nvPicPr>
          <p:cNvPr id="37" name="3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357818" y="1071552"/>
            <a:ext cx="947737" cy="952499"/>
          </a:xfrm>
          <a:prstGeom prst="rect">
            <a:avLst/>
          </a:prstGeom>
          <a:effectLst/>
        </p:spPr>
      </p:pic>
      <p:pic>
        <p:nvPicPr>
          <p:cNvPr id="38" name="3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357818" y="2786064"/>
            <a:ext cx="928694" cy="952499"/>
          </a:xfrm>
          <a:prstGeom prst="rect">
            <a:avLst/>
          </a:prstGeom>
          <a:effectLst/>
        </p:spPr>
      </p:pic>
      <p:pic>
        <p:nvPicPr>
          <p:cNvPr id="39" name="3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929322" y="3643320"/>
            <a:ext cx="947737" cy="952499"/>
          </a:xfrm>
          <a:prstGeom prst="rect">
            <a:avLst/>
          </a:prstGeom>
          <a:effectLst/>
        </p:spPr>
      </p:pic>
      <p:pic>
        <p:nvPicPr>
          <p:cNvPr id="40" name="3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072330" y="3857634"/>
            <a:ext cx="947737" cy="952499"/>
          </a:xfrm>
          <a:prstGeom prst="rect">
            <a:avLst/>
          </a:prstGeom>
          <a:effectLst/>
        </p:spPr>
      </p:pic>
      <p:sp>
        <p:nvSpPr>
          <p:cNvPr id="21" name="20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24"/>
                                        </p:tgtEl>
                                        <p:attrNameLst>
                                          <p:attrName>style.visibility</p:attrName>
                                        </p:attrNameLst>
                                      </p:cBhvr>
                                      <p:to>
                                        <p:strVal val="visible"/>
                                      </p:to>
                                    </p:set>
                                    <p:anim calcmode="lin" valueType="num">
                                      <p:cBhvr additive="base">
                                        <p:cTn id="9" dur="2000" fill="hold"/>
                                        <p:tgtEl>
                                          <p:spTgt spid="24"/>
                                        </p:tgtEl>
                                        <p:attrNameLst>
                                          <p:attrName>ppt_x</p:attrName>
                                        </p:attrNameLst>
                                      </p:cBhvr>
                                      <p:tavLst>
                                        <p:tav tm="0">
                                          <p:val>
                                            <p:strVal val="0-#ppt_w/2"/>
                                          </p:val>
                                        </p:tav>
                                        <p:tav tm="100000">
                                          <p:val>
                                            <p:strVal val="#ppt_x"/>
                                          </p:val>
                                        </p:tav>
                                      </p:tavLst>
                                    </p:anim>
                                    <p:anim calcmode="lin" valueType="num">
                                      <p:cBhvr additive="base">
                                        <p:cTn id="10" dur="2000" fill="hold"/>
                                        <p:tgtEl>
                                          <p:spTgt spid="2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2000" fill="hold"/>
                                        <p:tgtEl>
                                          <p:spTgt spid="26"/>
                                        </p:tgtEl>
                                        <p:attrNameLst>
                                          <p:attrName>ppt_x</p:attrName>
                                        </p:attrNameLst>
                                      </p:cBhvr>
                                      <p:tavLst>
                                        <p:tav tm="0">
                                          <p:val>
                                            <p:strVal val="0-#ppt_w/2"/>
                                          </p:val>
                                        </p:tav>
                                        <p:tav tm="100000">
                                          <p:val>
                                            <p:strVal val="#ppt_x"/>
                                          </p:val>
                                        </p:tav>
                                      </p:tavLst>
                                    </p:anim>
                                    <p:anim calcmode="lin" valueType="num">
                                      <p:cBhvr additive="base">
                                        <p:cTn id="14" dur="2000" fill="hold"/>
                                        <p:tgtEl>
                                          <p:spTgt spid="2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2000" fill="hold"/>
                                        <p:tgtEl>
                                          <p:spTgt spid="28"/>
                                        </p:tgtEl>
                                        <p:attrNameLst>
                                          <p:attrName>ppt_x</p:attrName>
                                        </p:attrNameLst>
                                      </p:cBhvr>
                                      <p:tavLst>
                                        <p:tav tm="0">
                                          <p:val>
                                            <p:strVal val="0-#ppt_w/2"/>
                                          </p:val>
                                        </p:tav>
                                        <p:tav tm="100000">
                                          <p:val>
                                            <p:strVal val="#ppt_x"/>
                                          </p:val>
                                        </p:tav>
                                      </p:tavLst>
                                    </p:anim>
                                    <p:anim calcmode="lin" valueType="num">
                                      <p:cBhvr additive="base">
                                        <p:cTn id="18" dur="2000" fill="hold"/>
                                        <p:tgtEl>
                                          <p:spTgt spid="2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2000" fill="hold"/>
                                        <p:tgtEl>
                                          <p:spTgt spid="36"/>
                                        </p:tgtEl>
                                        <p:attrNameLst>
                                          <p:attrName>ppt_x</p:attrName>
                                        </p:attrNameLst>
                                      </p:cBhvr>
                                      <p:tavLst>
                                        <p:tav tm="0">
                                          <p:val>
                                            <p:strVal val="0-#ppt_w/2"/>
                                          </p:val>
                                        </p:tav>
                                        <p:tav tm="100000">
                                          <p:val>
                                            <p:strVal val="#ppt_x"/>
                                          </p:val>
                                        </p:tav>
                                      </p:tavLst>
                                    </p:anim>
                                    <p:anim calcmode="lin" valueType="num">
                                      <p:cBhvr additive="base">
                                        <p:cTn id="26" dur="20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2000" fill="hold"/>
                                        <p:tgtEl>
                                          <p:spTgt spid="37"/>
                                        </p:tgtEl>
                                        <p:attrNameLst>
                                          <p:attrName>ppt_x</p:attrName>
                                        </p:attrNameLst>
                                      </p:cBhvr>
                                      <p:tavLst>
                                        <p:tav tm="0">
                                          <p:val>
                                            <p:strVal val="0-#ppt_w/2"/>
                                          </p:val>
                                        </p:tav>
                                        <p:tav tm="100000">
                                          <p:val>
                                            <p:strVal val="#ppt_x"/>
                                          </p:val>
                                        </p:tav>
                                      </p:tavLst>
                                    </p:anim>
                                    <p:anim calcmode="lin" valueType="num">
                                      <p:cBhvr additive="base">
                                        <p:cTn id="30" dur="2000" fill="hold"/>
                                        <p:tgtEl>
                                          <p:spTgt spid="3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additive="base">
                                        <p:cTn id="33" dur="2000" fill="hold"/>
                                        <p:tgtEl>
                                          <p:spTgt spid="38"/>
                                        </p:tgtEl>
                                        <p:attrNameLst>
                                          <p:attrName>ppt_x</p:attrName>
                                        </p:attrNameLst>
                                      </p:cBhvr>
                                      <p:tavLst>
                                        <p:tav tm="0">
                                          <p:val>
                                            <p:strVal val="0-#ppt_w/2"/>
                                          </p:val>
                                        </p:tav>
                                        <p:tav tm="100000">
                                          <p:val>
                                            <p:strVal val="#ppt_x"/>
                                          </p:val>
                                        </p:tav>
                                      </p:tavLst>
                                    </p:anim>
                                    <p:anim calcmode="lin" valueType="num">
                                      <p:cBhvr additive="base">
                                        <p:cTn id="34" dur="2000" fill="hold"/>
                                        <p:tgtEl>
                                          <p:spTgt spid="3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2000" fill="hold"/>
                                        <p:tgtEl>
                                          <p:spTgt spid="39"/>
                                        </p:tgtEl>
                                        <p:attrNameLst>
                                          <p:attrName>ppt_x</p:attrName>
                                        </p:attrNameLst>
                                      </p:cBhvr>
                                      <p:tavLst>
                                        <p:tav tm="0">
                                          <p:val>
                                            <p:strVal val="0-#ppt_w/2"/>
                                          </p:val>
                                        </p:tav>
                                        <p:tav tm="100000">
                                          <p:val>
                                            <p:strVal val="#ppt_x"/>
                                          </p:val>
                                        </p:tav>
                                      </p:tavLst>
                                    </p:anim>
                                    <p:anim calcmode="lin" valueType="num">
                                      <p:cBhvr additive="base">
                                        <p:cTn id="38" dur="2000" fill="hold"/>
                                        <p:tgtEl>
                                          <p:spTgt spid="39"/>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2000" fill="hold"/>
                                        <p:tgtEl>
                                          <p:spTgt spid="40"/>
                                        </p:tgtEl>
                                        <p:attrNameLst>
                                          <p:attrName>ppt_x</p:attrName>
                                        </p:attrNameLst>
                                      </p:cBhvr>
                                      <p:tavLst>
                                        <p:tav tm="0">
                                          <p:val>
                                            <p:strVal val="0-#ppt_w/2"/>
                                          </p:val>
                                        </p:tav>
                                        <p:tav tm="100000">
                                          <p:val>
                                            <p:strVal val="#ppt_x"/>
                                          </p:val>
                                        </p:tav>
                                      </p:tavLst>
                                    </p:anim>
                                    <p:anim calcmode="lin" valueType="num">
                                      <p:cBhvr additive="base">
                                        <p:cTn id="42" dur="2000" fill="hold"/>
                                        <p:tgtEl>
                                          <p:spTgt spid="40"/>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1+#ppt_w/2"/>
                                          </p:val>
                                        </p:tav>
                                        <p:tav tm="100000">
                                          <p:val>
                                            <p:strVal val="#ppt_x"/>
                                          </p:val>
                                        </p:tav>
                                      </p:tavLst>
                                    </p:anim>
                                    <p:anim calcmode="lin" valueType="num">
                                      <p:cBhvr additive="base">
                                        <p:cTn id="54" dur="2000" fill="hold"/>
                                        <p:tgtEl>
                                          <p:spTgt spid="27"/>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1+#ppt_w/2"/>
                                          </p:val>
                                        </p:tav>
                                        <p:tav tm="100000">
                                          <p:val>
                                            <p:strVal val="#ppt_x"/>
                                          </p:val>
                                        </p:tav>
                                      </p:tavLst>
                                    </p:anim>
                                    <p:anim calcmode="lin" valueType="num">
                                      <p:cBhvr additive="base">
                                        <p:cTn id="58" dur="2000" fill="hold"/>
                                        <p:tgtEl>
                                          <p:spTgt spid="29"/>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1+#ppt_w/2"/>
                                          </p:val>
                                        </p:tav>
                                        <p:tav tm="100000">
                                          <p:val>
                                            <p:strVal val="#ppt_x"/>
                                          </p:val>
                                        </p:tav>
                                      </p:tavLst>
                                    </p:anim>
                                    <p:anim calcmode="lin" valueType="num">
                                      <p:cBhvr additive="base">
                                        <p:cTn id="62" dur="2000" fill="hold"/>
                                        <p:tgtEl>
                                          <p:spTgt spid="30"/>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2000" fill="hold"/>
                                        <p:tgtEl>
                                          <p:spTgt spid="32"/>
                                        </p:tgtEl>
                                        <p:attrNameLst>
                                          <p:attrName>ppt_x</p:attrName>
                                        </p:attrNameLst>
                                      </p:cBhvr>
                                      <p:tavLst>
                                        <p:tav tm="0">
                                          <p:val>
                                            <p:strVal val="1+#ppt_w/2"/>
                                          </p:val>
                                        </p:tav>
                                        <p:tav tm="100000">
                                          <p:val>
                                            <p:strVal val="#ppt_x"/>
                                          </p:val>
                                        </p:tav>
                                      </p:tavLst>
                                    </p:anim>
                                    <p:anim calcmode="lin" valueType="num">
                                      <p:cBhvr additive="base">
                                        <p:cTn id="70" dur="2000" fill="hold"/>
                                        <p:tgtEl>
                                          <p:spTgt spid="32"/>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2000" fill="hold"/>
                                        <p:tgtEl>
                                          <p:spTgt spid="33"/>
                                        </p:tgtEl>
                                        <p:attrNameLst>
                                          <p:attrName>ppt_x</p:attrName>
                                        </p:attrNameLst>
                                      </p:cBhvr>
                                      <p:tavLst>
                                        <p:tav tm="0">
                                          <p:val>
                                            <p:strVal val="1+#ppt_w/2"/>
                                          </p:val>
                                        </p:tav>
                                        <p:tav tm="100000">
                                          <p:val>
                                            <p:strVal val="#ppt_x"/>
                                          </p:val>
                                        </p:tav>
                                      </p:tavLst>
                                    </p:anim>
                                    <p:anim calcmode="lin" valueType="num">
                                      <p:cBhvr additive="base">
                                        <p:cTn id="74" dur="2000" fill="hold"/>
                                        <p:tgtEl>
                                          <p:spTgt spid="33"/>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additive="base">
                                        <p:cTn id="77" dur="2000" fill="hold"/>
                                        <p:tgtEl>
                                          <p:spTgt spid="34"/>
                                        </p:tgtEl>
                                        <p:attrNameLst>
                                          <p:attrName>ppt_x</p:attrName>
                                        </p:attrNameLst>
                                      </p:cBhvr>
                                      <p:tavLst>
                                        <p:tav tm="0">
                                          <p:val>
                                            <p:strVal val="1+#ppt_w/2"/>
                                          </p:val>
                                        </p:tav>
                                        <p:tav tm="100000">
                                          <p:val>
                                            <p:strVal val="#ppt_x"/>
                                          </p:val>
                                        </p:tav>
                                      </p:tavLst>
                                    </p:anim>
                                    <p:anim calcmode="lin" valueType="num">
                                      <p:cBhvr additive="base">
                                        <p:cTn id="78" dur="2000" fill="hold"/>
                                        <p:tgtEl>
                                          <p:spTgt spid="34"/>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2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2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0"/>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31"/>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3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33"/>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3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3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3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40"/>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23"/>
                                        </p:tgtEl>
                                        <p:attrNameLst>
                                          <p:attrName>ppt_x</p:attrName>
                                        </p:attrNameLst>
                                      </p:cBhvr>
                                      <p:tavLst>
                                        <p:tav tm="0">
                                          <p:val>
                                            <p:strVal val="ppt_x"/>
                                          </p:val>
                                        </p:tav>
                                        <p:tav tm="100000">
                                          <p:val>
                                            <p:strVal val="1+ppt_w/2"/>
                                          </p:val>
                                        </p:tav>
                                      </p:tavLst>
                                    </p:anim>
                                    <p:anim calcmode="lin" valueType="num">
                                      <p:cBhvr additive="base">
                                        <p:cTn id="118" dur="2000"/>
                                        <p:tgtEl>
                                          <p:spTgt spid="23"/>
                                        </p:tgtEl>
                                        <p:attrNameLst>
                                          <p:attrName>ppt_y</p:attrName>
                                        </p:attrNameLst>
                                      </p:cBhvr>
                                      <p:tavLst>
                                        <p:tav tm="0">
                                          <p:val>
                                            <p:strVal val="ppt_y"/>
                                          </p:val>
                                        </p:tav>
                                        <p:tav tm="100000">
                                          <p:val>
                                            <p:strVal val="ppt_y"/>
                                          </p:val>
                                        </p:tav>
                                      </p:tavLst>
                                    </p:anim>
                                    <p:set>
                                      <p:cBhvr>
                                        <p:cTn id="119" dur="1" fill="hold">
                                          <p:stCondLst>
                                            <p:cond delay="1999"/>
                                          </p:stCondLst>
                                        </p:cTn>
                                        <p:tgtEl>
                                          <p:spTgt spid="23"/>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25"/>
                                        </p:tgtEl>
                                        <p:attrNameLst>
                                          <p:attrName>ppt_x</p:attrName>
                                        </p:attrNameLst>
                                      </p:cBhvr>
                                      <p:tavLst>
                                        <p:tav tm="0">
                                          <p:val>
                                            <p:strVal val="ppt_x"/>
                                          </p:val>
                                        </p:tav>
                                        <p:tav tm="100000">
                                          <p:val>
                                            <p:strVal val="1+ppt_w/2"/>
                                          </p:val>
                                        </p:tav>
                                      </p:tavLst>
                                    </p:anim>
                                    <p:anim calcmode="lin" valueType="num">
                                      <p:cBhvr additive="base">
                                        <p:cTn id="122" dur="2000"/>
                                        <p:tgtEl>
                                          <p:spTgt spid="25"/>
                                        </p:tgtEl>
                                        <p:attrNameLst>
                                          <p:attrName>ppt_y</p:attrName>
                                        </p:attrNameLst>
                                      </p:cBhvr>
                                      <p:tavLst>
                                        <p:tav tm="0">
                                          <p:val>
                                            <p:strVal val="ppt_y"/>
                                          </p:val>
                                        </p:tav>
                                        <p:tav tm="100000">
                                          <p:val>
                                            <p:strVal val="ppt_y"/>
                                          </p:val>
                                        </p:tav>
                                      </p:tavLst>
                                    </p:anim>
                                    <p:set>
                                      <p:cBhvr>
                                        <p:cTn id="123" dur="1" fill="hold">
                                          <p:stCondLst>
                                            <p:cond delay="1999"/>
                                          </p:stCondLst>
                                        </p:cTn>
                                        <p:tgtEl>
                                          <p:spTgt spid="2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27"/>
                                        </p:tgtEl>
                                        <p:attrNameLst>
                                          <p:attrName>ppt_x</p:attrName>
                                        </p:attrNameLst>
                                      </p:cBhvr>
                                      <p:tavLst>
                                        <p:tav tm="0">
                                          <p:val>
                                            <p:strVal val="ppt_x"/>
                                          </p:val>
                                        </p:tav>
                                        <p:tav tm="100000">
                                          <p:val>
                                            <p:strVal val="1+ppt_w/2"/>
                                          </p:val>
                                        </p:tav>
                                      </p:tavLst>
                                    </p:anim>
                                    <p:anim calcmode="lin" valueType="num">
                                      <p:cBhvr additive="base">
                                        <p:cTn id="126" dur="2000"/>
                                        <p:tgtEl>
                                          <p:spTgt spid="27"/>
                                        </p:tgtEl>
                                        <p:attrNameLst>
                                          <p:attrName>ppt_y</p:attrName>
                                        </p:attrNameLst>
                                      </p:cBhvr>
                                      <p:tavLst>
                                        <p:tav tm="0">
                                          <p:val>
                                            <p:strVal val="ppt_y"/>
                                          </p:val>
                                        </p:tav>
                                        <p:tav tm="100000">
                                          <p:val>
                                            <p:strVal val="ppt_y"/>
                                          </p:val>
                                        </p:tav>
                                      </p:tavLst>
                                    </p:anim>
                                    <p:set>
                                      <p:cBhvr>
                                        <p:cTn id="127" dur="1" fill="hold">
                                          <p:stCondLst>
                                            <p:cond delay="1999"/>
                                          </p:stCondLst>
                                        </p:cTn>
                                        <p:tgtEl>
                                          <p:spTgt spid="27"/>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29"/>
                                        </p:tgtEl>
                                        <p:attrNameLst>
                                          <p:attrName>ppt_x</p:attrName>
                                        </p:attrNameLst>
                                      </p:cBhvr>
                                      <p:tavLst>
                                        <p:tav tm="0">
                                          <p:val>
                                            <p:strVal val="ppt_x"/>
                                          </p:val>
                                        </p:tav>
                                        <p:tav tm="100000">
                                          <p:val>
                                            <p:strVal val="1+ppt_w/2"/>
                                          </p:val>
                                        </p:tav>
                                      </p:tavLst>
                                    </p:anim>
                                    <p:anim calcmode="lin" valueType="num">
                                      <p:cBhvr additive="base">
                                        <p:cTn id="130" dur="2000"/>
                                        <p:tgtEl>
                                          <p:spTgt spid="29"/>
                                        </p:tgtEl>
                                        <p:attrNameLst>
                                          <p:attrName>ppt_y</p:attrName>
                                        </p:attrNameLst>
                                      </p:cBhvr>
                                      <p:tavLst>
                                        <p:tav tm="0">
                                          <p:val>
                                            <p:strVal val="ppt_y"/>
                                          </p:val>
                                        </p:tav>
                                        <p:tav tm="100000">
                                          <p:val>
                                            <p:strVal val="ppt_y"/>
                                          </p:val>
                                        </p:tav>
                                      </p:tavLst>
                                    </p:anim>
                                    <p:set>
                                      <p:cBhvr>
                                        <p:cTn id="131" dur="1" fill="hold">
                                          <p:stCondLst>
                                            <p:cond delay="1999"/>
                                          </p:stCondLst>
                                        </p:cTn>
                                        <p:tgtEl>
                                          <p:spTgt spid="29"/>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30"/>
                                        </p:tgtEl>
                                        <p:attrNameLst>
                                          <p:attrName>ppt_x</p:attrName>
                                        </p:attrNameLst>
                                      </p:cBhvr>
                                      <p:tavLst>
                                        <p:tav tm="0">
                                          <p:val>
                                            <p:strVal val="ppt_x"/>
                                          </p:val>
                                        </p:tav>
                                        <p:tav tm="100000">
                                          <p:val>
                                            <p:strVal val="1+ppt_w/2"/>
                                          </p:val>
                                        </p:tav>
                                      </p:tavLst>
                                    </p:anim>
                                    <p:anim calcmode="lin" valueType="num">
                                      <p:cBhvr additive="base">
                                        <p:cTn id="134" dur="2000"/>
                                        <p:tgtEl>
                                          <p:spTgt spid="30"/>
                                        </p:tgtEl>
                                        <p:attrNameLst>
                                          <p:attrName>ppt_y</p:attrName>
                                        </p:attrNameLst>
                                      </p:cBhvr>
                                      <p:tavLst>
                                        <p:tav tm="0">
                                          <p:val>
                                            <p:strVal val="ppt_y"/>
                                          </p:val>
                                        </p:tav>
                                        <p:tav tm="100000">
                                          <p:val>
                                            <p:strVal val="ppt_y"/>
                                          </p:val>
                                        </p:tav>
                                      </p:tavLst>
                                    </p:anim>
                                    <p:set>
                                      <p:cBhvr>
                                        <p:cTn id="135" dur="1" fill="hold">
                                          <p:stCondLst>
                                            <p:cond delay="1999"/>
                                          </p:stCondLst>
                                        </p:cTn>
                                        <p:tgtEl>
                                          <p:spTgt spid="30"/>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31"/>
                                        </p:tgtEl>
                                        <p:attrNameLst>
                                          <p:attrName>ppt_x</p:attrName>
                                        </p:attrNameLst>
                                      </p:cBhvr>
                                      <p:tavLst>
                                        <p:tav tm="0">
                                          <p:val>
                                            <p:strVal val="ppt_x"/>
                                          </p:val>
                                        </p:tav>
                                        <p:tav tm="100000">
                                          <p:val>
                                            <p:strVal val="1+ppt_w/2"/>
                                          </p:val>
                                        </p:tav>
                                      </p:tavLst>
                                    </p:anim>
                                    <p:anim calcmode="lin" valueType="num">
                                      <p:cBhvr additive="base">
                                        <p:cTn id="138" dur="2000"/>
                                        <p:tgtEl>
                                          <p:spTgt spid="31"/>
                                        </p:tgtEl>
                                        <p:attrNameLst>
                                          <p:attrName>ppt_y</p:attrName>
                                        </p:attrNameLst>
                                      </p:cBhvr>
                                      <p:tavLst>
                                        <p:tav tm="0">
                                          <p:val>
                                            <p:strVal val="ppt_y"/>
                                          </p:val>
                                        </p:tav>
                                        <p:tav tm="100000">
                                          <p:val>
                                            <p:strVal val="ppt_y"/>
                                          </p:val>
                                        </p:tav>
                                      </p:tavLst>
                                    </p:anim>
                                    <p:set>
                                      <p:cBhvr>
                                        <p:cTn id="139" dur="1" fill="hold">
                                          <p:stCondLst>
                                            <p:cond delay="1999"/>
                                          </p:stCondLst>
                                        </p:cTn>
                                        <p:tgtEl>
                                          <p:spTgt spid="31"/>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32"/>
                                        </p:tgtEl>
                                        <p:attrNameLst>
                                          <p:attrName>ppt_x</p:attrName>
                                        </p:attrNameLst>
                                      </p:cBhvr>
                                      <p:tavLst>
                                        <p:tav tm="0">
                                          <p:val>
                                            <p:strVal val="ppt_x"/>
                                          </p:val>
                                        </p:tav>
                                        <p:tav tm="100000">
                                          <p:val>
                                            <p:strVal val="1+ppt_w/2"/>
                                          </p:val>
                                        </p:tav>
                                      </p:tavLst>
                                    </p:anim>
                                    <p:anim calcmode="lin" valueType="num">
                                      <p:cBhvr additive="base">
                                        <p:cTn id="142" dur="2000"/>
                                        <p:tgtEl>
                                          <p:spTgt spid="32"/>
                                        </p:tgtEl>
                                        <p:attrNameLst>
                                          <p:attrName>ppt_y</p:attrName>
                                        </p:attrNameLst>
                                      </p:cBhvr>
                                      <p:tavLst>
                                        <p:tav tm="0">
                                          <p:val>
                                            <p:strVal val="ppt_y"/>
                                          </p:val>
                                        </p:tav>
                                        <p:tav tm="100000">
                                          <p:val>
                                            <p:strVal val="ppt_y"/>
                                          </p:val>
                                        </p:tav>
                                      </p:tavLst>
                                    </p:anim>
                                    <p:set>
                                      <p:cBhvr>
                                        <p:cTn id="143" dur="1" fill="hold">
                                          <p:stCondLst>
                                            <p:cond delay="1999"/>
                                          </p:stCondLst>
                                        </p:cTn>
                                        <p:tgtEl>
                                          <p:spTgt spid="32"/>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33"/>
                                        </p:tgtEl>
                                        <p:attrNameLst>
                                          <p:attrName>ppt_x</p:attrName>
                                        </p:attrNameLst>
                                      </p:cBhvr>
                                      <p:tavLst>
                                        <p:tav tm="0">
                                          <p:val>
                                            <p:strVal val="ppt_x"/>
                                          </p:val>
                                        </p:tav>
                                        <p:tav tm="100000">
                                          <p:val>
                                            <p:strVal val="1+ppt_w/2"/>
                                          </p:val>
                                        </p:tav>
                                      </p:tavLst>
                                    </p:anim>
                                    <p:anim calcmode="lin" valueType="num">
                                      <p:cBhvr additive="base">
                                        <p:cTn id="146" dur="2000"/>
                                        <p:tgtEl>
                                          <p:spTgt spid="33"/>
                                        </p:tgtEl>
                                        <p:attrNameLst>
                                          <p:attrName>ppt_y</p:attrName>
                                        </p:attrNameLst>
                                      </p:cBhvr>
                                      <p:tavLst>
                                        <p:tav tm="0">
                                          <p:val>
                                            <p:strVal val="ppt_y"/>
                                          </p:val>
                                        </p:tav>
                                        <p:tav tm="100000">
                                          <p:val>
                                            <p:strVal val="ppt_y"/>
                                          </p:val>
                                        </p:tav>
                                      </p:tavLst>
                                    </p:anim>
                                    <p:set>
                                      <p:cBhvr>
                                        <p:cTn id="147" dur="1" fill="hold">
                                          <p:stCondLst>
                                            <p:cond delay="1999"/>
                                          </p:stCondLst>
                                        </p:cTn>
                                        <p:tgtEl>
                                          <p:spTgt spid="33"/>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34"/>
                                        </p:tgtEl>
                                        <p:attrNameLst>
                                          <p:attrName>ppt_x</p:attrName>
                                        </p:attrNameLst>
                                      </p:cBhvr>
                                      <p:tavLst>
                                        <p:tav tm="0">
                                          <p:val>
                                            <p:strVal val="ppt_x"/>
                                          </p:val>
                                        </p:tav>
                                        <p:tav tm="100000">
                                          <p:val>
                                            <p:strVal val="1+ppt_w/2"/>
                                          </p:val>
                                        </p:tav>
                                      </p:tavLst>
                                    </p:anim>
                                    <p:anim calcmode="lin" valueType="num">
                                      <p:cBhvr additive="base">
                                        <p:cTn id="150" dur="2000"/>
                                        <p:tgtEl>
                                          <p:spTgt spid="34"/>
                                        </p:tgtEl>
                                        <p:attrNameLst>
                                          <p:attrName>ppt_y</p:attrName>
                                        </p:attrNameLst>
                                      </p:cBhvr>
                                      <p:tavLst>
                                        <p:tav tm="0">
                                          <p:val>
                                            <p:strVal val="ppt_y"/>
                                          </p:val>
                                        </p:tav>
                                        <p:tav tm="100000">
                                          <p:val>
                                            <p:strVal val="ppt_y"/>
                                          </p:val>
                                        </p:tav>
                                      </p:tavLst>
                                    </p:anim>
                                    <p:set>
                                      <p:cBhvr>
                                        <p:cTn id="151" dur="1" fill="hold">
                                          <p:stCondLst>
                                            <p:cond delay="1999"/>
                                          </p:stCondLst>
                                        </p:cTn>
                                        <p:tgtEl>
                                          <p:spTgt spid="3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24"/>
                                        </p:tgtEl>
                                        <p:attrNameLst>
                                          <p:attrName>ppt_x</p:attrName>
                                        </p:attrNameLst>
                                      </p:cBhvr>
                                      <p:tavLst>
                                        <p:tav tm="0">
                                          <p:val>
                                            <p:strVal val="ppt_x"/>
                                          </p:val>
                                        </p:tav>
                                        <p:tav tm="100000">
                                          <p:val>
                                            <p:strVal val="0-ppt_w/2"/>
                                          </p:val>
                                        </p:tav>
                                      </p:tavLst>
                                    </p:anim>
                                    <p:anim calcmode="lin" valueType="num">
                                      <p:cBhvr additive="base">
                                        <p:cTn id="154" dur="2000"/>
                                        <p:tgtEl>
                                          <p:spTgt spid="24"/>
                                        </p:tgtEl>
                                        <p:attrNameLst>
                                          <p:attrName>ppt_y</p:attrName>
                                        </p:attrNameLst>
                                      </p:cBhvr>
                                      <p:tavLst>
                                        <p:tav tm="0">
                                          <p:val>
                                            <p:strVal val="ppt_y"/>
                                          </p:val>
                                        </p:tav>
                                        <p:tav tm="100000">
                                          <p:val>
                                            <p:strVal val="ppt_y"/>
                                          </p:val>
                                        </p:tav>
                                      </p:tavLst>
                                    </p:anim>
                                    <p:set>
                                      <p:cBhvr>
                                        <p:cTn id="155" dur="1" fill="hold">
                                          <p:stCondLst>
                                            <p:cond delay="1999"/>
                                          </p:stCondLst>
                                        </p:cTn>
                                        <p:tgtEl>
                                          <p:spTgt spid="2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6"/>
                                        </p:tgtEl>
                                        <p:attrNameLst>
                                          <p:attrName>ppt_x</p:attrName>
                                        </p:attrNameLst>
                                      </p:cBhvr>
                                      <p:tavLst>
                                        <p:tav tm="0">
                                          <p:val>
                                            <p:strVal val="ppt_x"/>
                                          </p:val>
                                        </p:tav>
                                        <p:tav tm="100000">
                                          <p:val>
                                            <p:strVal val="0-ppt_w/2"/>
                                          </p:val>
                                        </p:tav>
                                      </p:tavLst>
                                    </p:anim>
                                    <p:anim calcmode="lin" valueType="num">
                                      <p:cBhvr additive="base">
                                        <p:cTn id="158" dur="2000"/>
                                        <p:tgtEl>
                                          <p:spTgt spid="26"/>
                                        </p:tgtEl>
                                        <p:attrNameLst>
                                          <p:attrName>ppt_y</p:attrName>
                                        </p:attrNameLst>
                                      </p:cBhvr>
                                      <p:tavLst>
                                        <p:tav tm="0">
                                          <p:val>
                                            <p:strVal val="ppt_y"/>
                                          </p:val>
                                        </p:tav>
                                        <p:tav tm="100000">
                                          <p:val>
                                            <p:strVal val="ppt_y"/>
                                          </p:val>
                                        </p:tav>
                                      </p:tavLst>
                                    </p:anim>
                                    <p:set>
                                      <p:cBhvr>
                                        <p:cTn id="159" dur="1" fill="hold">
                                          <p:stCondLst>
                                            <p:cond delay="1999"/>
                                          </p:stCondLst>
                                        </p:cTn>
                                        <p:tgtEl>
                                          <p:spTgt spid="2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8"/>
                                        </p:tgtEl>
                                        <p:attrNameLst>
                                          <p:attrName>ppt_x</p:attrName>
                                        </p:attrNameLst>
                                      </p:cBhvr>
                                      <p:tavLst>
                                        <p:tav tm="0">
                                          <p:val>
                                            <p:strVal val="ppt_x"/>
                                          </p:val>
                                        </p:tav>
                                        <p:tav tm="100000">
                                          <p:val>
                                            <p:strVal val="0-ppt_w/2"/>
                                          </p:val>
                                        </p:tav>
                                      </p:tavLst>
                                    </p:anim>
                                    <p:anim calcmode="lin" valueType="num">
                                      <p:cBhvr additive="base">
                                        <p:cTn id="162" dur="2000"/>
                                        <p:tgtEl>
                                          <p:spTgt spid="28"/>
                                        </p:tgtEl>
                                        <p:attrNameLst>
                                          <p:attrName>ppt_y</p:attrName>
                                        </p:attrNameLst>
                                      </p:cBhvr>
                                      <p:tavLst>
                                        <p:tav tm="0">
                                          <p:val>
                                            <p:strVal val="ppt_y"/>
                                          </p:val>
                                        </p:tav>
                                        <p:tav tm="100000">
                                          <p:val>
                                            <p:strVal val="ppt_y"/>
                                          </p:val>
                                        </p:tav>
                                      </p:tavLst>
                                    </p:anim>
                                    <p:set>
                                      <p:cBhvr>
                                        <p:cTn id="163" dur="1" fill="hold">
                                          <p:stCondLst>
                                            <p:cond delay="1999"/>
                                          </p:stCondLst>
                                        </p:cTn>
                                        <p:tgtEl>
                                          <p:spTgt spid="28"/>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35"/>
                                        </p:tgtEl>
                                        <p:attrNameLst>
                                          <p:attrName>ppt_x</p:attrName>
                                        </p:attrNameLst>
                                      </p:cBhvr>
                                      <p:tavLst>
                                        <p:tav tm="0">
                                          <p:val>
                                            <p:strVal val="ppt_x"/>
                                          </p:val>
                                        </p:tav>
                                        <p:tav tm="100000">
                                          <p:val>
                                            <p:strVal val="0-ppt_w/2"/>
                                          </p:val>
                                        </p:tav>
                                      </p:tavLst>
                                    </p:anim>
                                    <p:anim calcmode="lin" valueType="num">
                                      <p:cBhvr additive="base">
                                        <p:cTn id="166" dur="2000"/>
                                        <p:tgtEl>
                                          <p:spTgt spid="35"/>
                                        </p:tgtEl>
                                        <p:attrNameLst>
                                          <p:attrName>ppt_y</p:attrName>
                                        </p:attrNameLst>
                                      </p:cBhvr>
                                      <p:tavLst>
                                        <p:tav tm="0">
                                          <p:val>
                                            <p:strVal val="ppt_y"/>
                                          </p:val>
                                        </p:tav>
                                        <p:tav tm="100000">
                                          <p:val>
                                            <p:strVal val="ppt_y"/>
                                          </p:val>
                                        </p:tav>
                                      </p:tavLst>
                                    </p:anim>
                                    <p:set>
                                      <p:cBhvr>
                                        <p:cTn id="167" dur="1" fill="hold">
                                          <p:stCondLst>
                                            <p:cond delay="1999"/>
                                          </p:stCondLst>
                                        </p:cTn>
                                        <p:tgtEl>
                                          <p:spTgt spid="35"/>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36"/>
                                        </p:tgtEl>
                                        <p:attrNameLst>
                                          <p:attrName>ppt_x</p:attrName>
                                        </p:attrNameLst>
                                      </p:cBhvr>
                                      <p:tavLst>
                                        <p:tav tm="0">
                                          <p:val>
                                            <p:strVal val="ppt_x"/>
                                          </p:val>
                                        </p:tav>
                                        <p:tav tm="100000">
                                          <p:val>
                                            <p:strVal val="0-ppt_w/2"/>
                                          </p:val>
                                        </p:tav>
                                      </p:tavLst>
                                    </p:anim>
                                    <p:anim calcmode="lin" valueType="num">
                                      <p:cBhvr additive="base">
                                        <p:cTn id="170" dur="2000"/>
                                        <p:tgtEl>
                                          <p:spTgt spid="36"/>
                                        </p:tgtEl>
                                        <p:attrNameLst>
                                          <p:attrName>ppt_y</p:attrName>
                                        </p:attrNameLst>
                                      </p:cBhvr>
                                      <p:tavLst>
                                        <p:tav tm="0">
                                          <p:val>
                                            <p:strVal val="ppt_y"/>
                                          </p:val>
                                        </p:tav>
                                        <p:tav tm="100000">
                                          <p:val>
                                            <p:strVal val="ppt_y"/>
                                          </p:val>
                                        </p:tav>
                                      </p:tavLst>
                                    </p:anim>
                                    <p:set>
                                      <p:cBhvr>
                                        <p:cTn id="171" dur="1" fill="hold">
                                          <p:stCondLst>
                                            <p:cond delay="1999"/>
                                          </p:stCondLst>
                                        </p:cTn>
                                        <p:tgtEl>
                                          <p:spTgt spid="36"/>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37"/>
                                        </p:tgtEl>
                                        <p:attrNameLst>
                                          <p:attrName>ppt_x</p:attrName>
                                        </p:attrNameLst>
                                      </p:cBhvr>
                                      <p:tavLst>
                                        <p:tav tm="0">
                                          <p:val>
                                            <p:strVal val="ppt_x"/>
                                          </p:val>
                                        </p:tav>
                                        <p:tav tm="100000">
                                          <p:val>
                                            <p:strVal val="0-ppt_w/2"/>
                                          </p:val>
                                        </p:tav>
                                      </p:tavLst>
                                    </p:anim>
                                    <p:anim calcmode="lin" valueType="num">
                                      <p:cBhvr additive="base">
                                        <p:cTn id="174" dur="2000"/>
                                        <p:tgtEl>
                                          <p:spTgt spid="37"/>
                                        </p:tgtEl>
                                        <p:attrNameLst>
                                          <p:attrName>ppt_y</p:attrName>
                                        </p:attrNameLst>
                                      </p:cBhvr>
                                      <p:tavLst>
                                        <p:tav tm="0">
                                          <p:val>
                                            <p:strVal val="ppt_y"/>
                                          </p:val>
                                        </p:tav>
                                        <p:tav tm="100000">
                                          <p:val>
                                            <p:strVal val="ppt_y"/>
                                          </p:val>
                                        </p:tav>
                                      </p:tavLst>
                                    </p:anim>
                                    <p:set>
                                      <p:cBhvr>
                                        <p:cTn id="175" dur="1" fill="hold">
                                          <p:stCondLst>
                                            <p:cond delay="1999"/>
                                          </p:stCondLst>
                                        </p:cTn>
                                        <p:tgtEl>
                                          <p:spTgt spid="37"/>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38"/>
                                        </p:tgtEl>
                                        <p:attrNameLst>
                                          <p:attrName>ppt_x</p:attrName>
                                        </p:attrNameLst>
                                      </p:cBhvr>
                                      <p:tavLst>
                                        <p:tav tm="0">
                                          <p:val>
                                            <p:strVal val="ppt_x"/>
                                          </p:val>
                                        </p:tav>
                                        <p:tav tm="100000">
                                          <p:val>
                                            <p:strVal val="0-ppt_w/2"/>
                                          </p:val>
                                        </p:tav>
                                      </p:tavLst>
                                    </p:anim>
                                    <p:anim calcmode="lin" valueType="num">
                                      <p:cBhvr additive="base">
                                        <p:cTn id="178" dur="2000"/>
                                        <p:tgtEl>
                                          <p:spTgt spid="38"/>
                                        </p:tgtEl>
                                        <p:attrNameLst>
                                          <p:attrName>ppt_y</p:attrName>
                                        </p:attrNameLst>
                                      </p:cBhvr>
                                      <p:tavLst>
                                        <p:tav tm="0">
                                          <p:val>
                                            <p:strVal val="ppt_y"/>
                                          </p:val>
                                        </p:tav>
                                        <p:tav tm="100000">
                                          <p:val>
                                            <p:strVal val="ppt_y"/>
                                          </p:val>
                                        </p:tav>
                                      </p:tavLst>
                                    </p:anim>
                                    <p:set>
                                      <p:cBhvr>
                                        <p:cTn id="179" dur="1" fill="hold">
                                          <p:stCondLst>
                                            <p:cond delay="1999"/>
                                          </p:stCondLst>
                                        </p:cTn>
                                        <p:tgtEl>
                                          <p:spTgt spid="38"/>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39"/>
                                        </p:tgtEl>
                                        <p:attrNameLst>
                                          <p:attrName>ppt_x</p:attrName>
                                        </p:attrNameLst>
                                      </p:cBhvr>
                                      <p:tavLst>
                                        <p:tav tm="0">
                                          <p:val>
                                            <p:strVal val="ppt_x"/>
                                          </p:val>
                                        </p:tav>
                                        <p:tav tm="100000">
                                          <p:val>
                                            <p:strVal val="0-ppt_w/2"/>
                                          </p:val>
                                        </p:tav>
                                      </p:tavLst>
                                    </p:anim>
                                    <p:anim calcmode="lin" valueType="num">
                                      <p:cBhvr additive="base">
                                        <p:cTn id="182" dur="2000"/>
                                        <p:tgtEl>
                                          <p:spTgt spid="39"/>
                                        </p:tgtEl>
                                        <p:attrNameLst>
                                          <p:attrName>ppt_y</p:attrName>
                                        </p:attrNameLst>
                                      </p:cBhvr>
                                      <p:tavLst>
                                        <p:tav tm="0">
                                          <p:val>
                                            <p:strVal val="ppt_y"/>
                                          </p:val>
                                        </p:tav>
                                        <p:tav tm="100000">
                                          <p:val>
                                            <p:strVal val="ppt_y"/>
                                          </p:val>
                                        </p:tav>
                                      </p:tavLst>
                                    </p:anim>
                                    <p:set>
                                      <p:cBhvr>
                                        <p:cTn id="183" dur="1" fill="hold">
                                          <p:stCondLst>
                                            <p:cond delay="1999"/>
                                          </p:stCondLst>
                                        </p:cTn>
                                        <p:tgtEl>
                                          <p:spTgt spid="39"/>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40"/>
                                        </p:tgtEl>
                                        <p:attrNameLst>
                                          <p:attrName>ppt_x</p:attrName>
                                        </p:attrNameLst>
                                      </p:cBhvr>
                                      <p:tavLst>
                                        <p:tav tm="0">
                                          <p:val>
                                            <p:strVal val="ppt_x"/>
                                          </p:val>
                                        </p:tav>
                                        <p:tav tm="100000">
                                          <p:val>
                                            <p:strVal val="0-ppt_w/2"/>
                                          </p:val>
                                        </p:tav>
                                      </p:tavLst>
                                    </p:anim>
                                    <p:anim calcmode="lin" valueType="num">
                                      <p:cBhvr additive="base">
                                        <p:cTn id="186" dur="2000"/>
                                        <p:tgtEl>
                                          <p:spTgt spid="40"/>
                                        </p:tgtEl>
                                        <p:attrNameLst>
                                          <p:attrName>ppt_y</p:attrName>
                                        </p:attrNameLst>
                                      </p:cBhvr>
                                      <p:tavLst>
                                        <p:tav tm="0">
                                          <p:val>
                                            <p:strVal val="ppt_y"/>
                                          </p:val>
                                        </p:tav>
                                        <p:tav tm="100000">
                                          <p:val>
                                            <p:strVal val="ppt_y"/>
                                          </p:val>
                                        </p:tav>
                                      </p:tavLst>
                                    </p:anim>
                                    <p:set>
                                      <p:cBhvr>
                                        <p:cTn id="187" dur="1" fill="hold">
                                          <p:stCondLst>
                                            <p:cond delay="1999"/>
                                          </p:stCondLst>
                                        </p:cTn>
                                        <p:tgtEl>
                                          <p:spTgt spid="4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2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2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2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3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3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37"/>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38"/>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39"/>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4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2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2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2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2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3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3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3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3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34"/>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7" name="6 CuadroTexto"/>
          <p:cNvSpPr txBox="1"/>
          <p:nvPr/>
        </p:nvSpPr>
        <p:spPr>
          <a:xfrm>
            <a:off x="3714744" y="926961"/>
            <a:ext cx="2857519" cy="3847207"/>
          </a:xfrm>
          <a:prstGeom prst="rect">
            <a:avLst/>
          </a:prstGeom>
          <a:noFill/>
        </p:spPr>
        <p:txBody>
          <a:bodyPr wrap="square" rtlCol="0">
            <a:spAutoFit/>
          </a:bodyPr>
          <a:lstStyle/>
          <a:p>
            <a:pPr algn="ctr"/>
            <a:r>
              <a:rPr lang="es-PE" sz="20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Origen</a:t>
            </a:r>
          </a:p>
          <a:p>
            <a:pPr algn="ctr"/>
            <a:endParaRPr lang="es-PE" sz="1600" dirty="0" smtClean="0">
              <a:solidFill>
                <a:schemeClr val="bg1"/>
              </a:solidFill>
            </a:endParaRPr>
          </a:p>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El nombre científico del arbusto es Jacaranda </a:t>
            </a:r>
            <a:r>
              <a:rPr lang="es-PE" sz="16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mimosifolia</a:t>
            </a: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y su nombre común es Jacarandá. Este árbol es originario de Brasil y llega a medir hasta 20 metros de alto, es de copa extendida y redondeada, deja caer sus hojas cada año en la época fría. Sus flores forman grupos de hasta 25 cm de largo, son de color moradas y los pétalos de la flor mide aproximadamente 4 cm de largo.</a:t>
            </a:r>
          </a:p>
          <a:p>
            <a:pPr algn="ct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endParaRPr lang="es-PE" sz="16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8" name="7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2" name="1 Imagen" descr="e33fb27facbb59cf2530e9261076a68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0"/>
            <a:ext cx="1071759" cy="1071759"/>
          </a:xfrm>
          <a:prstGeom prst="rect">
            <a:avLst/>
          </a:prstGeom>
          <a:effectLst/>
        </p:spPr>
      </p:pic>
      <p:pic>
        <p:nvPicPr>
          <p:cNvPr id="4" name="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0"/>
            <a:ext cx="1071759" cy="1071759"/>
          </a:xfrm>
          <a:prstGeom prst="rect">
            <a:avLst/>
          </a:prstGeom>
          <a:effectLst/>
        </p:spPr>
      </p:pic>
      <p:pic>
        <p:nvPicPr>
          <p:cNvPr id="5" name="4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4071741"/>
            <a:ext cx="1071759" cy="1071759"/>
          </a:xfrm>
          <a:prstGeom prst="rect">
            <a:avLst/>
          </a:prstGeom>
          <a:effectLst/>
        </p:spPr>
      </p:pic>
      <p:pic>
        <p:nvPicPr>
          <p:cNvPr id="6" name="5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4071741"/>
            <a:ext cx="1071759" cy="1071759"/>
          </a:xfrm>
          <a:prstGeom prst="rect">
            <a:avLst/>
          </a:prstGeom>
          <a:effectLst/>
        </p:spPr>
      </p:pic>
      <p:pic>
        <p:nvPicPr>
          <p:cNvPr id="7" name="6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86644" y="642924"/>
            <a:ext cx="1071759" cy="1071759"/>
          </a:xfrm>
          <a:prstGeom prst="rect">
            <a:avLst/>
          </a:prstGeom>
          <a:effectLst/>
        </p:spPr>
      </p:pic>
      <p:pic>
        <p:nvPicPr>
          <p:cNvPr id="8" name="7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500180"/>
            <a:ext cx="1071759" cy="1071759"/>
          </a:xfrm>
          <a:prstGeom prst="rect">
            <a:avLst/>
          </a:prstGeom>
          <a:effectLst/>
        </p:spPr>
      </p:pic>
      <p:pic>
        <p:nvPicPr>
          <p:cNvPr id="9" name="8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15206" y="3214692"/>
            <a:ext cx="1071759" cy="1071759"/>
          </a:xfrm>
          <a:prstGeom prst="rect">
            <a:avLst/>
          </a:prstGeom>
          <a:effectLst/>
        </p:spPr>
      </p:pic>
      <p:pic>
        <p:nvPicPr>
          <p:cNvPr id="10" name="9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1214428"/>
            <a:ext cx="1071759" cy="1071759"/>
          </a:xfrm>
          <a:prstGeom prst="rect">
            <a:avLst/>
          </a:prstGeom>
          <a:effectLst/>
        </p:spPr>
      </p:pic>
      <p:pic>
        <p:nvPicPr>
          <p:cNvPr id="11" name="10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2428874"/>
            <a:ext cx="1071759" cy="1071759"/>
          </a:xfrm>
          <a:prstGeom prst="rect">
            <a:avLst/>
          </a:prstGeom>
          <a:effectLst/>
        </p:spPr>
      </p:pic>
      <p:pic>
        <p:nvPicPr>
          <p:cNvPr id="12" name="11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2500312"/>
            <a:ext cx="1071759" cy="1071759"/>
          </a:xfrm>
          <a:prstGeom prst="rect">
            <a:avLst/>
          </a:prstGeom>
          <a:effectLst/>
        </p:spPr>
      </p:pic>
      <p:pic>
        <p:nvPicPr>
          <p:cNvPr id="13" name="12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1500180"/>
            <a:ext cx="1071759" cy="1071759"/>
          </a:xfrm>
          <a:prstGeom prst="rect">
            <a:avLst/>
          </a:prstGeom>
          <a:effectLst/>
        </p:spPr>
      </p:pic>
      <p:pic>
        <p:nvPicPr>
          <p:cNvPr id="14" name="1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2714626"/>
            <a:ext cx="1071759" cy="1071759"/>
          </a:xfrm>
          <a:prstGeom prst="rect">
            <a:avLst/>
          </a:prstGeom>
          <a:effectLst/>
        </p:spPr>
      </p:pic>
      <p:pic>
        <p:nvPicPr>
          <p:cNvPr id="15" name="14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571486"/>
            <a:ext cx="1071759" cy="1071759"/>
          </a:xfrm>
          <a:prstGeom prst="rect">
            <a:avLst/>
          </a:prstGeom>
          <a:effectLst/>
        </p:spPr>
      </p:pic>
      <p:pic>
        <p:nvPicPr>
          <p:cNvPr id="16" name="15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3286130"/>
            <a:ext cx="1071759" cy="1071759"/>
          </a:xfrm>
          <a:prstGeom prst="rect">
            <a:avLst/>
          </a:prstGeom>
          <a:effectLst/>
        </p:spPr>
      </p:pic>
      <p:pic>
        <p:nvPicPr>
          <p:cNvPr id="17" name="16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571604" y="1142990"/>
            <a:ext cx="1071759" cy="1071759"/>
          </a:xfrm>
          <a:prstGeom prst="rect">
            <a:avLst/>
          </a:prstGeom>
          <a:effectLst/>
        </p:spPr>
      </p:pic>
      <p:pic>
        <p:nvPicPr>
          <p:cNvPr id="18" name="17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42" y="2714626"/>
            <a:ext cx="1071759" cy="1071759"/>
          </a:xfrm>
          <a:prstGeom prst="rect">
            <a:avLst/>
          </a:prstGeom>
          <a:effectLst/>
        </p:spPr>
      </p:pic>
      <p:pic>
        <p:nvPicPr>
          <p:cNvPr id="19" name="18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00298" y="1428742"/>
            <a:ext cx="1071759" cy="1071759"/>
          </a:xfrm>
          <a:prstGeom prst="rect">
            <a:avLst/>
          </a:prstGeom>
          <a:effectLst/>
        </p:spPr>
      </p:pic>
      <p:pic>
        <p:nvPicPr>
          <p:cNvPr id="20" name="19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2500312"/>
            <a:ext cx="1071759" cy="1071759"/>
          </a:xfrm>
          <a:prstGeom prst="rect">
            <a:avLst/>
          </a:prstGeom>
          <a:effectLst/>
        </p:spPr>
      </p:pic>
      <p:pic>
        <p:nvPicPr>
          <p:cNvPr id="21" name="20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1500180"/>
            <a:ext cx="1071759" cy="1071759"/>
          </a:xfrm>
          <a:prstGeom prst="rect">
            <a:avLst/>
          </a:prstGeom>
          <a:effectLst/>
        </p:spPr>
      </p:pic>
      <p:pic>
        <p:nvPicPr>
          <p:cNvPr id="22" name="21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2500312"/>
            <a:ext cx="1071759" cy="1071759"/>
          </a:xfrm>
          <a:prstGeom prst="rect">
            <a:avLst/>
          </a:prstGeom>
          <a:effectLst/>
        </p:spPr>
      </p:pic>
      <p:sp>
        <p:nvSpPr>
          <p:cNvPr id="23" name="22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1+#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1+#ppt_w/2"/>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0-#ppt_w/2"/>
                                          </p:val>
                                        </p:tav>
                                        <p:tav tm="100000">
                                          <p:val>
                                            <p:strVal val="#ppt_x"/>
                                          </p:val>
                                        </p:tav>
                                      </p:tavLst>
                                    </p:anim>
                                    <p:anim calcmode="lin" valueType="num">
                                      <p:cBhvr additive="base">
                                        <p:cTn id="30" dur="2000" fill="hold"/>
                                        <p:tgtEl>
                                          <p:spTgt spid="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2000" fill="hold"/>
                                        <p:tgtEl>
                                          <p:spTgt spid="20"/>
                                        </p:tgtEl>
                                        <p:attrNameLst>
                                          <p:attrName>ppt_x</p:attrName>
                                        </p:attrNameLst>
                                      </p:cBhvr>
                                      <p:tavLst>
                                        <p:tav tm="0">
                                          <p:val>
                                            <p:strVal val="1+#ppt_w/2"/>
                                          </p:val>
                                        </p:tav>
                                        <p:tav tm="100000">
                                          <p:val>
                                            <p:strVal val="#ppt_x"/>
                                          </p:val>
                                        </p:tav>
                                      </p:tavLst>
                                    </p:anim>
                                    <p:anim calcmode="lin" valueType="num">
                                      <p:cBhvr additive="base">
                                        <p:cTn id="62" dur="2000" fill="hold"/>
                                        <p:tgtEl>
                                          <p:spTgt spid="2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1+#ppt_w/2"/>
                                          </p:val>
                                        </p:tav>
                                        <p:tav tm="100000">
                                          <p:val>
                                            <p:strVal val="#ppt_x"/>
                                          </p:val>
                                        </p:tav>
                                      </p:tavLst>
                                    </p:anim>
                                    <p:anim calcmode="lin" valueType="num">
                                      <p:cBhvr additive="base">
                                        <p:cTn id="66" dur="2000" fill="hold"/>
                                        <p:tgtEl>
                                          <p:spTgt spid="22"/>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4"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ppt_x"/>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4"/>
                                        </p:tgtEl>
                                        <p:attrNameLst>
                                          <p:attrName>ppt_x</p:attrName>
                                        </p:attrNameLst>
                                      </p:cBhvr>
                                      <p:tavLst>
                                        <p:tav tm="0">
                                          <p:val>
                                            <p:strVal val="ppt_x"/>
                                          </p:val>
                                        </p:tav>
                                        <p:tav tm="100000">
                                          <p:val>
                                            <p:strVal val="ppt_x"/>
                                          </p:val>
                                        </p:tav>
                                      </p:tavLst>
                                    </p:anim>
                                    <p:anim calcmode="lin" valueType="num">
                                      <p:cBhvr additive="base">
                                        <p:cTn id="134" dur="2000"/>
                                        <p:tgtEl>
                                          <p:spTgt spid="4"/>
                                        </p:tgtEl>
                                        <p:attrNameLst>
                                          <p:attrName>ppt_y</p:attrName>
                                        </p:attrNameLst>
                                      </p:cBhvr>
                                      <p:tavLst>
                                        <p:tav tm="0">
                                          <p:val>
                                            <p:strVal val="ppt_y"/>
                                          </p:val>
                                        </p:tav>
                                        <p:tav tm="100000">
                                          <p:val>
                                            <p:strVal val="1+ppt_h/2"/>
                                          </p:val>
                                        </p:tav>
                                      </p:tavLst>
                                    </p:anim>
                                    <p:set>
                                      <p:cBhvr>
                                        <p:cTn id="135" dur="1" fill="hold">
                                          <p:stCondLst>
                                            <p:cond delay="1999"/>
                                          </p:stCondLst>
                                        </p:cTn>
                                        <p:tgtEl>
                                          <p:spTgt spid="4"/>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ppt_x"/>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ppt_x"/>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ppt_x"/>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ppt_x"/>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ppt_x"/>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ppt_x"/>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ppt_x"/>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ppt_x"/>
                                          </p:val>
                                        </p:tav>
                                      </p:tavLst>
                                    </p:anim>
                                    <p:anim calcmode="lin" valueType="num">
                                      <p:cBhvr additive="base">
                                        <p:cTn id="174" dur="2000"/>
                                        <p:tgtEl>
                                          <p:spTgt spid="6"/>
                                        </p:tgtEl>
                                        <p:attrNameLst>
                                          <p:attrName>ppt_y</p:attrName>
                                        </p:attrNameLst>
                                      </p:cBhvr>
                                      <p:tavLst>
                                        <p:tav tm="0">
                                          <p:val>
                                            <p:strVal val="ppt_y"/>
                                          </p:val>
                                        </p:tav>
                                        <p:tav tm="100000">
                                          <p:val>
                                            <p:strVal val="0-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ppt_x"/>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ppt_x"/>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ppt_x"/>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ppt_x"/>
                                          </p:val>
                                        </p:tav>
                                      </p:tavLst>
                                    </p:anim>
                                    <p:anim calcmode="lin" valueType="num">
                                      <p:cBhvr additive="base">
                                        <p:cTn id="190" dur="2000"/>
                                        <p:tgtEl>
                                          <p:spTgt spid="14"/>
                                        </p:tgtEl>
                                        <p:attrNameLst>
                                          <p:attrName>ppt_y</p:attrName>
                                        </p:attrNameLst>
                                      </p:cBhvr>
                                      <p:tavLst>
                                        <p:tav tm="0">
                                          <p:val>
                                            <p:strVal val="ppt_y"/>
                                          </p:val>
                                        </p:tav>
                                        <p:tav tm="100000">
                                          <p:val>
                                            <p:strVal val="0-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ppt_x"/>
                                          </p:val>
                                        </p:tav>
                                      </p:tavLst>
                                    </p:anim>
                                    <p:anim calcmode="lin" valueType="num">
                                      <p:cBhvr additive="base">
                                        <p:cTn id="194" dur="2000"/>
                                        <p:tgtEl>
                                          <p:spTgt spid="16"/>
                                        </p:tgtEl>
                                        <p:attrNameLst>
                                          <p:attrName>ppt_y</p:attrName>
                                        </p:attrNameLst>
                                      </p:cBhvr>
                                      <p:tavLst>
                                        <p:tav tm="0">
                                          <p:val>
                                            <p:strVal val="ppt_y"/>
                                          </p:val>
                                        </p:tav>
                                        <p:tav tm="100000">
                                          <p:val>
                                            <p:strVal val="0-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ppt_x"/>
                                          </p:val>
                                        </p:tav>
                                      </p:tavLst>
                                    </p:anim>
                                    <p:anim calcmode="lin" valueType="num">
                                      <p:cBhvr additive="base">
                                        <p:cTn id="198" dur="2000"/>
                                        <p:tgtEl>
                                          <p:spTgt spid="18"/>
                                        </p:tgtEl>
                                        <p:attrNameLst>
                                          <p:attrName>ppt_y</p:attrName>
                                        </p:attrNameLst>
                                      </p:cBhvr>
                                      <p:tavLst>
                                        <p:tav tm="0">
                                          <p:val>
                                            <p:strVal val="ppt_y"/>
                                          </p:val>
                                        </p:tav>
                                        <p:tav tm="100000">
                                          <p:val>
                                            <p:strVal val="0-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ppt_x"/>
                                          </p:val>
                                        </p:tav>
                                      </p:tavLst>
                                    </p:anim>
                                    <p:anim calcmode="lin" valueType="num">
                                      <p:cBhvr additive="base">
                                        <p:cTn id="202" dur="2000"/>
                                        <p:tgtEl>
                                          <p:spTgt spid="20"/>
                                        </p:tgtEl>
                                        <p:attrNameLst>
                                          <p:attrName>ppt_y</p:attrName>
                                        </p:attrNameLst>
                                      </p:cBhvr>
                                      <p:tavLst>
                                        <p:tav tm="0">
                                          <p:val>
                                            <p:strVal val="ppt_y"/>
                                          </p:val>
                                        </p:tav>
                                        <p:tav tm="100000">
                                          <p:val>
                                            <p:strVal val="0-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ppt_x"/>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4"/>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0"/>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9"/>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1"/>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Horizont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8900000" scaled="1"/>
          <a:tileRect/>
        </a:gradFill>
        <a:effectLst/>
      </p:bgPr>
    </p:bg>
    <p:spTree>
      <p:nvGrpSpPr>
        <p:cNvPr id="1" name=""/>
        <p:cNvGrpSpPr/>
        <p:nvPr/>
      </p:nvGrpSpPr>
      <p:grpSpPr>
        <a:xfrm>
          <a:off x="0" y="0"/>
          <a:ext cx="0" cy="0"/>
          <a:chOff x="0" y="0"/>
          <a:chExt cx="0" cy="0"/>
        </a:xfrm>
      </p:grpSpPr>
      <p:pic>
        <p:nvPicPr>
          <p:cNvPr id="2" name="1 Imagen" descr="Flowering-of-Jacaranda.-Australia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0"/>
            <a:ext cx="714362" cy="714362"/>
          </a:xfrm>
          <a:prstGeom prst="rect">
            <a:avLst/>
          </a:prstGeom>
          <a:effectLst>
            <a:reflection blurRad="6350" stA="50000" endA="295" endPos="92000" dist="101600" dir="5400000" sy="-100000" algn="bl" rotWithShape="0"/>
          </a:effectLst>
        </p:spPr>
      </p:pic>
      <p:pic>
        <p:nvPicPr>
          <p:cNvPr id="4" name="3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785800"/>
            <a:ext cx="714362" cy="714362"/>
          </a:xfrm>
          <a:prstGeom prst="rect">
            <a:avLst/>
          </a:prstGeom>
          <a:effectLst>
            <a:reflection blurRad="6350" stA="50000" endA="295" endPos="92000" dist="101600" dir="5400000" sy="-100000" algn="bl" rotWithShape="0"/>
          </a:effectLst>
        </p:spPr>
      </p:pic>
      <p:pic>
        <p:nvPicPr>
          <p:cNvPr id="5" name="4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1571618"/>
            <a:ext cx="714362" cy="714362"/>
          </a:xfrm>
          <a:prstGeom prst="rect">
            <a:avLst/>
          </a:prstGeom>
          <a:effectLst>
            <a:reflection blurRad="6350" stA="50000" endA="295" endPos="92000" dist="101600" dir="5400000" sy="-100000" algn="bl" rotWithShape="0"/>
          </a:effectLst>
        </p:spPr>
      </p:pic>
      <p:pic>
        <p:nvPicPr>
          <p:cNvPr id="6" name="5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2285998"/>
            <a:ext cx="714362" cy="714362"/>
          </a:xfrm>
          <a:prstGeom prst="rect">
            <a:avLst/>
          </a:prstGeom>
          <a:effectLst>
            <a:reflection blurRad="6350" stA="50000" endA="295" endPos="92000" dist="101600" dir="5400000" sy="-100000" algn="bl" rotWithShape="0"/>
          </a:effectLst>
        </p:spPr>
      </p:pic>
      <p:pic>
        <p:nvPicPr>
          <p:cNvPr id="7" name="6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3000378"/>
            <a:ext cx="714362" cy="714362"/>
          </a:xfrm>
          <a:prstGeom prst="rect">
            <a:avLst/>
          </a:prstGeom>
          <a:effectLst>
            <a:reflection blurRad="6350" stA="50000" endA="295" endPos="92000" dist="101600" dir="5400000" sy="-100000" algn="bl" rotWithShape="0"/>
          </a:effectLst>
        </p:spPr>
      </p:pic>
      <p:pic>
        <p:nvPicPr>
          <p:cNvPr id="8" name="7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3714758"/>
            <a:ext cx="714362" cy="714362"/>
          </a:xfrm>
          <a:prstGeom prst="rect">
            <a:avLst/>
          </a:prstGeom>
          <a:effectLst>
            <a:reflection blurRad="6350" stA="50000" endA="295" endPos="92000" dist="101600" dir="5400000" sy="-100000" algn="bl" rotWithShape="0"/>
          </a:effectLst>
        </p:spPr>
      </p:pic>
      <p:pic>
        <p:nvPicPr>
          <p:cNvPr id="9" name="8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4429138"/>
            <a:ext cx="714362" cy="714362"/>
          </a:xfrm>
          <a:prstGeom prst="rect">
            <a:avLst/>
          </a:prstGeom>
          <a:effectLst>
            <a:reflection blurRad="6350" stA="50000" endA="295" endPos="92000" dist="101600" dir="5400000" sy="-100000" algn="bl" rotWithShape="0"/>
          </a:effectLst>
        </p:spPr>
      </p:pic>
      <p:pic>
        <p:nvPicPr>
          <p:cNvPr id="10" name="9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0"/>
            <a:ext cx="714362" cy="714362"/>
          </a:xfrm>
          <a:prstGeom prst="rect">
            <a:avLst/>
          </a:prstGeom>
          <a:effectLst>
            <a:reflection blurRad="6350" stA="50000" endA="295" endPos="92000" dist="101600" dir="5400000" sy="-100000" algn="bl" rotWithShape="0"/>
          </a:effectLst>
        </p:spPr>
      </p:pic>
      <p:pic>
        <p:nvPicPr>
          <p:cNvPr id="11" name="10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785800"/>
            <a:ext cx="714362" cy="714362"/>
          </a:xfrm>
          <a:prstGeom prst="rect">
            <a:avLst/>
          </a:prstGeom>
          <a:effectLst>
            <a:reflection blurRad="6350" stA="50000" endA="295" endPos="92000" dist="101600" dir="5400000" sy="-100000" algn="bl" rotWithShape="0"/>
          </a:effectLst>
        </p:spPr>
      </p:pic>
      <p:pic>
        <p:nvPicPr>
          <p:cNvPr id="12" name="11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1571618"/>
            <a:ext cx="714362" cy="714362"/>
          </a:xfrm>
          <a:prstGeom prst="rect">
            <a:avLst/>
          </a:prstGeom>
          <a:effectLst>
            <a:reflection blurRad="6350" stA="50000" endA="295" endPos="92000" dist="101600" dir="5400000" sy="-100000" algn="bl" rotWithShape="0"/>
          </a:effectLst>
        </p:spPr>
      </p:pic>
      <p:pic>
        <p:nvPicPr>
          <p:cNvPr id="13" name="12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2285998"/>
            <a:ext cx="714362" cy="714362"/>
          </a:xfrm>
          <a:prstGeom prst="rect">
            <a:avLst/>
          </a:prstGeom>
          <a:effectLst>
            <a:reflection blurRad="6350" stA="50000" endA="295" endPos="92000" dist="101600" dir="5400000" sy="-100000" algn="bl" rotWithShape="0"/>
          </a:effectLst>
        </p:spPr>
      </p:pic>
      <p:pic>
        <p:nvPicPr>
          <p:cNvPr id="14" name="13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3000378"/>
            <a:ext cx="714362" cy="714362"/>
          </a:xfrm>
          <a:prstGeom prst="rect">
            <a:avLst/>
          </a:prstGeom>
          <a:effectLst>
            <a:reflection blurRad="6350" stA="50000" endA="295" endPos="92000" dist="101600" dir="5400000" sy="-100000" algn="bl" rotWithShape="0"/>
          </a:effectLst>
        </p:spPr>
      </p:pic>
      <p:pic>
        <p:nvPicPr>
          <p:cNvPr id="15" name="14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3714758"/>
            <a:ext cx="714362" cy="714362"/>
          </a:xfrm>
          <a:prstGeom prst="rect">
            <a:avLst/>
          </a:prstGeom>
          <a:effectLst>
            <a:reflection blurRad="6350" stA="50000" endA="295" endPos="92000" dist="101600" dir="5400000" sy="-100000" algn="bl" rotWithShape="0"/>
          </a:effectLst>
        </p:spPr>
      </p:pic>
      <p:pic>
        <p:nvPicPr>
          <p:cNvPr id="16" name="15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4429138"/>
            <a:ext cx="714362" cy="714362"/>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ppt_y"/>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ppt_y"/>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ppt_y"/>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10"/>
                                        </p:tgtEl>
                                        <p:attrNameLst>
                                          <p:attrName>ppt_x</p:attrName>
                                        </p:attrNameLst>
                                      </p:cBhvr>
                                      <p:tavLst>
                                        <p:tav tm="0">
                                          <p:val>
                                            <p:strVal val="ppt_x"/>
                                          </p:val>
                                        </p:tav>
                                        <p:tav tm="100000">
                                          <p:val>
                                            <p:strVal val="0-ppt_w/2"/>
                                          </p:val>
                                        </p:tav>
                                      </p:tavLst>
                                    </p:anim>
                                    <p:anim calcmode="lin" valueType="num">
                                      <p:cBhvr additive="base">
                                        <p:cTn id="136" dur="2000"/>
                                        <p:tgtEl>
                                          <p:spTgt spid="10"/>
                                        </p:tgtEl>
                                        <p:attrNameLst>
                                          <p:attrName>ppt_y</p:attrName>
                                        </p:attrNameLst>
                                      </p:cBhvr>
                                      <p:tavLst>
                                        <p:tav tm="0">
                                          <p:val>
                                            <p:strVal val="ppt_y"/>
                                          </p:val>
                                        </p:tav>
                                        <p:tav tm="100000">
                                          <p:val>
                                            <p:strVal val="ppt_y"/>
                                          </p:val>
                                        </p:tav>
                                      </p:tavLst>
                                    </p:anim>
                                    <p:set>
                                      <p:cBhvr>
                                        <p:cTn id="137" dur="1" fill="hold">
                                          <p:stCondLst>
                                            <p:cond delay="1999"/>
                                          </p:stCondLst>
                                        </p:cTn>
                                        <p:tgtEl>
                                          <p:spTgt spid="10"/>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11"/>
                                        </p:tgtEl>
                                        <p:attrNameLst>
                                          <p:attrName>ppt_x</p:attrName>
                                        </p:attrNameLst>
                                      </p:cBhvr>
                                      <p:tavLst>
                                        <p:tav tm="0">
                                          <p:val>
                                            <p:strVal val="ppt_x"/>
                                          </p:val>
                                        </p:tav>
                                        <p:tav tm="100000">
                                          <p:val>
                                            <p:strVal val="0-ppt_w/2"/>
                                          </p:val>
                                        </p:tav>
                                      </p:tavLst>
                                    </p:anim>
                                    <p:anim calcmode="lin" valueType="num">
                                      <p:cBhvr additive="base">
                                        <p:cTn id="140" dur="2000"/>
                                        <p:tgtEl>
                                          <p:spTgt spid="11"/>
                                        </p:tgtEl>
                                        <p:attrNameLst>
                                          <p:attrName>ppt_y</p:attrName>
                                        </p:attrNameLst>
                                      </p:cBhvr>
                                      <p:tavLst>
                                        <p:tav tm="0">
                                          <p:val>
                                            <p:strVal val="ppt_y"/>
                                          </p:val>
                                        </p:tav>
                                        <p:tav tm="100000">
                                          <p:val>
                                            <p:strVal val="ppt_y"/>
                                          </p:val>
                                        </p:tav>
                                      </p:tavLst>
                                    </p:anim>
                                    <p:set>
                                      <p:cBhvr>
                                        <p:cTn id="141" dur="1" fill="hold">
                                          <p:stCondLst>
                                            <p:cond delay="1999"/>
                                          </p:stCondLst>
                                        </p:cTn>
                                        <p:tgtEl>
                                          <p:spTgt spid="1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12"/>
                                        </p:tgtEl>
                                        <p:attrNameLst>
                                          <p:attrName>ppt_x</p:attrName>
                                        </p:attrNameLst>
                                      </p:cBhvr>
                                      <p:tavLst>
                                        <p:tav tm="0">
                                          <p:val>
                                            <p:strVal val="ppt_x"/>
                                          </p:val>
                                        </p:tav>
                                        <p:tav tm="100000">
                                          <p:val>
                                            <p:strVal val="0-ppt_w/2"/>
                                          </p:val>
                                        </p:tav>
                                      </p:tavLst>
                                    </p:anim>
                                    <p:anim calcmode="lin" valueType="num">
                                      <p:cBhvr additive="base">
                                        <p:cTn id="144" dur="2000"/>
                                        <p:tgtEl>
                                          <p:spTgt spid="12"/>
                                        </p:tgtEl>
                                        <p:attrNameLst>
                                          <p:attrName>ppt_y</p:attrName>
                                        </p:attrNameLst>
                                      </p:cBhvr>
                                      <p:tavLst>
                                        <p:tav tm="0">
                                          <p:val>
                                            <p:strVal val="ppt_y"/>
                                          </p:val>
                                        </p:tav>
                                        <p:tav tm="100000">
                                          <p:val>
                                            <p:strVal val="ppt_y"/>
                                          </p:val>
                                        </p:tav>
                                      </p:tavLst>
                                    </p:anim>
                                    <p:set>
                                      <p:cBhvr>
                                        <p:cTn id="145" dur="1" fill="hold">
                                          <p:stCondLst>
                                            <p:cond delay="1999"/>
                                          </p:stCondLst>
                                        </p:cTn>
                                        <p:tgtEl>
                                          <p:spTgt spid="12"/>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3"/>
                                        </p:tgtEl>
                                        <p:attrNameLst>
                                          <p:attrName>ppt_x</p:attrName>
                                        </p:attrNameLst>
                                      </p:cBhvr>
                                      <p:tavLst>
                                        <p:tav tm="0">
                                          <p:val>
                                            <p:strVal val="ppt_x"/>
                                          </p:val>
                                        </p:tav>
                                        <p:tav tm="100000">
                                          <p:val>
                                            <p:strVal val="0-ppt_w/2"/>
                                          </p:val>
                                        </p:tav>
                                      </p:tavLst>
                                    </p:anim>
                                    <p:anim calcmode="lin" valueType="num">
                                      <p:cBhvr additive="base">
                                        <p:cTn id="148" dur="2000"/>
                                        <p:tgtEl>
                                          <p:spTgt spid="13"/>
                                        </p:tgtEl>
                                        <p:attrNameLst>
                                          <p:attrName>ppt_y</p:attrName>
                                        </p:attrNameLst>
                                      </p:cBhvr>
                                      <p:tavLst>
                                        <p:tav tm="0">
                                          <p:val>
                                            <p:strVal val="ppt_y"/>
                                          </p:val>
                                        </p:tav>
                                        <p:tav tm="100000">
                                          <p:val>
                                            <p:strVal val="ppt_y"/>
                                          </p:val>
                                        </p:tav>
                                      </p:tavLst>
                                    </p:anim>
                                    <p:set>
                                      <p:cBhvr>
                                        <p:cTn id="149" dur="1" fill="hold">
                                          <p:stCondLst>
                                            <p:cond delay="1999"/>
                                          </p:stCondLst>
                                        </p:cTn>
                                        <p:tgtEl>
                                          <p:spTgt spid="13"/>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0-ppt_w/2"/>
                                          </p:val>
                                        </p:tav>
                                      </p:tavLst>
                                    </p:anim>
                                    <p:anim calcmode="lin" valueType="num">
                                      <p:cBhvr additive="base">
                                        <p:cTn id="152" dur="2000"/>
                                        <p:tgtEl>
                                          <p:spTgt spid="14"/>
                                        </p:tgtEl>
                                        <p:attrNameLst>
                                          <p:attrName>ppt_y</p:attrName>
                                        </p:attrNameLst>
                                      </p:cBhvr>
                                      <p:tavLst>
                                        <p:tav tm="0">
                                          <p:val>
                                            <p:strVal val="ppt_y"/>
                                          </p:val>
                                        </p:tav>
                                        <p:tav tm="100000">
                                          <p:val>
                                            <p:strVal val="ppt_y"/>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ppt_y"/>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0-ppt_w/2"/>
                                          </p:val>
                                        </p:tav>
                                      </p:tavLst>
                                    </p:anim>
                                    <p:anim calcmode="lin" valueType="num">
                                      <p:cBhvr additive="base">
                                        <p:cTn id="160" dur="2000"/>
                                        <p:tgtEl>
                                          <p:spTgt spid="16"/>
                                        </p:tgtEl>
                                        <p:attrNameLst>
                                          <p:attrName>ppt_y</p:attrName>
                                        </p:attrNameLst>
                                      </p:cBhvr>
                                      <p:tavLst>
                                        <p:tav tm="0">
                                          <p:val>
                                            <p:strVal val="ppt_y"/>
                                          </p:val>
                                        </p:tav>
                                        <p:tav tm="100000">
                                          <p:val>
                                            <p:strVal val="ppt_y"/>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4643438" y="857238"/>
            <a:ext cx="1061438" cy="707886"/>
          </a:xfrm>
          <a:prstGeom prst="rect">
            <a:avLst/>
          </a:prstGeom>
          <a:noFill/>
        </p:spPr>
        <p:txBody>
          <a:bodyPr wrap="square" rtlCol="0">
            <a:spAutoFit/>
          </a:bodyPr>
          <a:lstStyle/>
          <a:p>
            <a:pPr algn="ctr"/>
            <a:r>
              <a:rPr lang="es-PE" sz="20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Fruto</a:t>
            </a:r>
          </a:p>
          <a:p>
            <a:pPr algn="ctr"/>
            <a:endParaRPr lang="es-PE" sz="20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pic>
        <p:nvPicPr>
          <p:cNvPr id="6" name="5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7" name="6 Rectángulo"/>
          <p:cNvSpPr/>
          <p:nvPr/>
        </p:nvSpPr>
        <p:spPr>
          <a:xfrm>
            <a:off x="3857620" y="1428742"/>
            <a:ext cx="3214678" cy="2554545"/>
          </a:xfrm>
          <a:prstGeom prst="rect">
            <a:avLst/>
          </a:prstGeom>
        </p:spPr>
        <p:txBody>
          <a:bodyPr wrap="square">
            <a:spAutoFit/>
          </a:bodyPr>
          <a:lstStyle/>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El fruto del jacarandá es de forma circular y aplanado, de aproximadamente 5 a 7 cm de diámetro, son de cascarón duro y color café claro, en la madurez se abren en dos partes, las semillas son planas y aladas. El jacarandá florece dos veces al año, en primavera y en otoño. El tronco tiene una corteza parecida al corcho, quebrantada con canales o hendiduras de escasa profundidad. </a:t>
            </a: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8" name="7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m7WGYU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ear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929058" y="1857370"/>
            <a:ext cx="1339241" cy="1357339"/>
          </a:xfrm>
          <a:prstGeom prst="rect">
            <a:avLst/>
          </a:prstGeom>
        </p:spPr>
      </p:pic>
      <p:pic>
        <p:nvPicPr>
          <p:cNvPr id="4" name="3 Imagen" descr="pearls.png"/>
          <p:cNvPicPr>
            <a:picLocks noChangeAspect="1"/>
          </p:cNvPicPr>
          <p:nvPr/>
        </p:nvPicPr>
        <p:blipFill>
          <a:blip r:embed="rId3">
            <a:duotone>
              <a:schemeClr val="accent4">
                <a:shade val="45000"/>
                <a:satMod val="135000"/>
              </a:schemeClr>
              <a:prstClr val="white"/>
            </a:duotone>
            <a:lum bright="-20000"/>
          </a:blip>
          <a:stretch>
            <a:fillRect/>
          </a:stretch>
        </p:blipFill>
        <p:spPr>
          <a:xfrm>
            <a:off x="2928926" y="857238"/>
            <a:ext cx="3383304" cy="3429024"/>
          </a:xfrm>
          <a:prstGeom prst="rect">
            <a:avLst/>
          </a:prstGeom>
        </p:spPr>
      </p:pic>
      <p:sp>
        <p:nvSpPr>
          <p:cNvPr id="5" name="4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
              <a:srgbClr val="7030A0"/>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stock-photo-497258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be-149791_ÒKEYYTR.png"/>
          <p:cNvPicPr>
            <a:picLocks noChangeAspect="1"/>
          </p:cNvPicPr>
          <p:nvPr/>
        </p:nvPicPr>
        <p:blipFill>
          <a:blip r:embed="rId3" cstate="print">
            <a:lum/>
          </a:blip>
          <a:stretch>
            <a:fillRect/>
          </a:stretch>
        </p:blipFill>
        <p:spPr>
          <a:xfrm rot="15945380">
            <a:off x="3559113" y="15525"/>
            <a:ext cx="1018963" cy="1063844"/>
          </a:xfrm>
          <a:prstGeom prst="rect">
            <a:avLst/>
          </a:prstGeom>
          <a:effectLst>
            <a:reflection blurRad="6350" stA="50000" endA="295" endPos="92000" dist="101600" dir="5400000" sy="-100000" algn="bl" rotWithShape="0"/>
          </a:effectLst>
        </p:spPr>
      </p:pic>
      <p:pic>
        <p:nvPicPr>
          <p:cNvPr id="4" name="3 Imagen" descr="tube-149791_ÒKEYYTR.png"/>
          <p:cNvPicPr>
            <a:picLocks noChangeAspect="1"/>
          </p:cNvPicPr>
          <p:nvPr/>
        </p:nvPicPr>
        <p:blipFill>
          <a:blip r:embed="rId4" cstate="print">
            <a:lum/>
          </a:blip>
          <a:stretch>
            <a:fillRect/>
          </a:stretch>
        </p:blipFill>
        <p:spPr>
          <a:xfrm rot="16387148" flipV="1">
            <a:off x="4538944" y="16156"/>
            <a:ext cx="1018963" cy="1041829"/>
          </a:xfrm>
          <a:prstGeom prst="rect">
            <a:avLst/>
          </a:prstGeom>
          <a:effectLst>
            <a:reflection blurRad="6350" stA="50000" endA="295" endPos="92000" dist="101600" dir="5400000" sy="-100000" algn="bl" rotWithShape="0"/>
          </a:effectLst>
        </p:spPr>
      </p:pic>
      <p:pic>
        <p:nvPicPr>
          <p:cNvPr id="6" name="5 Imagen" descr="tube-149791_ÒKEYYTR.png"/>
          <p:cNvPicPr>
            <a:picLocks noChangeAspect="1"/>
          </p:cNvPicPr>
          <p:nvPr/>
        </p:nvPicPr>
        <p:blipFill>
          <a:blip r:embed="rId3" cstate="print">
            <a:lum bright="20000"/>
          </a:blip>
          <a:stretch>
            <a:fillRect/>
          </a:stretch>
        </p:blipFill>
        <p:spPr>
          <a:xfrm rot="15945380">
            <a:off x="3559114" y="944201"/>
            <a:ext cx="1018963" cy="1063844"/>
          </a:xfrm>
          <a:prstGeom prst="rect">
            <a:avLst/>
          </a:prstGeom>
          <a:effectLst>
            <a:reflection blurRad="6350" stA="50000" endA="295" endPos="92000" dist="101600" dir="5400000" sy="-100000" algn="bl" rotWithShape="0"/>
          </a:effectLst>
        </p:spPr>
      </p:pic>
      <p:pic>
        <p:nvPicPr>
          <p:cNvPr id="7" name="6 Imagen" descr="tube-149791_ÒKEYYTR.png"/>
          <p:cNvPicPr>
            <a:picLocks noChangeAspect="1"/>
          </p:cNvPicPr>
          <p:nvPr/>
        </p:nvPicPr>
        <p:blipFill>
          <a:blip r:embed="rId4" cstate="print">
            <a:lum bright="20000"/>
          </a:blip>
          <a:stretch>
            <a:fillRect/>
          </a:stretch>
        </p:blipFill>
        <p:spPr>
          <a:xfrm rot="16387148" flipV="1">
            <a:off x="4538945" y="944832"/>
            <a:ext cx="1018963" cy="1041829"/>
          </a:xfrm>
          <a:prstGeom prst="rect">
            <a:avLst/>
          </a:prstGeom>
          <a:effectLst>
            <a:reflection blurRad="6350" stA="50000" endA="295" endPos="92000" dist="101600" dir="5400000" sy="-100000" algn="bl" rotWithShape="0"/>
          </a:effectLst>
        </p:spPr>
      </p:pic>
      <p:pic>
        <p:nvPicPr>
          <p:cNvPr id="8" name="7 Imagen" descr="tube-149791_ÒKEYYTR.png"/>
          <p:cNvPicPr>
            <a:picLocks noChangeAspect="1"/>
          </p:cNvPicPr>
          <p:nvPr/>
        </p:nvPicPr>
        <p:blipFill>
          <a:blip r:embed="rId3" cstate="print">
            <a:lum/>
          </a:blip>
          <a:stretch>
            <a:fillRect/>
          </a:stretch>
        </p:blipFill>
        <p:spPr>
          <a:xfrm rot="15945380">
            <a:off x="3559114" y="1872914"/>
            <a:ext cx="1018963" cy="1063844"/>
          </a:xfrm>
          <a:prstGeom prst="rect">
            <a:avLst/>
          </a:prstGeom>
          <a:effectLst>
            <a:reflection blurRad="6350" stA="50000" endA="295" endPos="92000" dist="101600" dir="5400000" sy="-100000" algn="bl" rotWithShape="0"/>
          </a:effectLst>
        </p:spPr>
      </p:pic>
      <p:pic>
        <p:nvPicPr>
          <p:cNvPr id="9" name="8 Imagen" descr="tube-149791_ÒKEYYTR.png"/>
          <p:cNvPicPr>
            <a:picLocks noChangeAspect="1"/>
          </p:cNvPicPr>
          <p:nvPr/>
        </p:nvPicPr>
        <p:blipFill>
          <a:blip r:embed="rId4" cstate="print">
            <a:lum/>
          </a:blip>
          <a:stretch>
            <a:fillRect/>
          </a:stretch>
        </p:blipFill>
        <p:spPr>
          <a:xfrm rot="16387148" flipV="1">
            <a:off x="4538945" y="1873545"/>
            <a:ext cx="1018963" cy="1041829"/>
          </a:xfrm>
          <a:prstGeom prst="rect">
            <a:avLst/>
          </a:prstGeom>
          <a:effectLst>
            <a:reflection blurRad="6350" stA="50000" endA="295" endPos="92000" dist="101600" dir="5400000" sy="-100000" algn="bl" rotWithShape="0"/>
          </a:effectLst>
        </p:spPr>
      </p:pic>
      <p:pic>
        <p:nvPicPr>
          <p:cNvPr id="10" name="9 Imagen" descr="tube-149791_ÒKEYYTR.png"/>
          <p:cNvPicPr>
            <a:picLocks noChangeAspect="1"/>
          </p:cNvPicPr>
          <p:nvPr/>
        </p:nvPicPr>
        <p:blipFill>
          <a:blip r:embed="rId3" cstate="print">
            <a:lum bright="20000"/>
          </a:blip>
          <a:stretch>
            <a:fillRect/>
          </a:stretch>
        </p:blipFill>
        <p:spPr>
          <a:xfrm rot="15945380">
            <a:off x="3559115" y="2801590"/>
            <a:ext cx="1018963" cy="1063844"/>
          </a:xfrm>
          <a:prstGeom prst="rect">
            <a:avLst/>
          </a:prstGeom>
          <a:effectLst>
            <a:reflection blurRad="6350" stA="50000" endA="295" endPos="92000" dist="101600" dir="5400000" sy="-100000" algn="bl" rotWithShape="0"/>
          </a:effectLst>
        </p:spPr>
      </p:pic>
      <p:pic>
        <p:nvPicPr>
          <p:cNvPr id="11" name="10 Imagen" descr="tube-149791_ÒKEYYTR.png"/>
          <p:cNvPicPr>
            <a:picLocks noChangeAspect="1"/>
          </p:cNvPicPr>
          <p:nvPr/>
        </p:nvPicPr>
        <p:blipFill>
          <a:blip r:embed="rId4" cstate="print">
            <a:lum bright="20000"/>
          </a:blip>
          <a:stretch>
            <a:fillRect/>
          </a:stretch>
        </p:blipFill>
        <p:spPr>
          <a:xfrm rot="16387148" flipV="1">
            <a:off x="4538946" y="2802221"/>
            <a:ext cx="1018963" cy="1041829"/>
          </a:xfrm>
          <a:prstGeom prst="rect">
            <a:avLst/>
          </a:prstGeom>
          <a:effectLst>
            <a:reflection blurRad="6350" stA="50000" endA="295" endPos="92000" dist="101600" dir="5400000" sy="-100000" algn="bl" rotWithShape="0"/>
          </a:effectLst>
        </p:spPr>
      </p:pic>
      <p:pic>
        <p:nvPicPr>
          <p:cNvPr id="12" name="11 Imagen" descr="tube-149791_ÒKEYYTR.png"/>
          <p:cNvPicPr>
            <a:picLocks noChangeAspect="1"/>
          </p:cNvPicPr>
          <p:nvPr/>
        </p:nvPicPr>
        <p:blipFill>
          <a:blip r:embed="rId3" cstate="print">
            <a:lum/>
          </a:blip>
          <a:stretch>
            <a:fillRect/>
          </a:stretch>
        </p:blipFill>
        <p:spPr>
          <a:xfrm rot="15945380">
            <a:off x="3559114" y="3693278"/>
            <a:ext cx="1018963" cy="1063844"/>
          </a:xfrm>
          <a:prstGeom prst="rect">
            <a:avLst/>
          </a:prstGeom>
          <a:effectLst>
            <a:reflection blurRad="6350" stA="50000" endA="295" endPos="92000" dist="101600" dir="5400000" sy="-100000" algn="bl" rotWithShape="0"/>
          </a:effectLst>
        </p:spPr>
      </p:pic>
      <p:pic>
        <p:nvPicPr>
          <p:cNvPr id="13" name="12 Imagen" descr="tube-149791_ÒKEYYTR.png"/>
          <p:cNvPicPr>
            <a:picLocks noChangeAspect="1"/>
          </p:cNvPicPr>
          <p:nvPr/>
        </p:nvPicPr>
        <p:blipFill>
          <a:blip r:embed="rId4" cstate="print">
            <a:lum/>
          </a:blip>
          <a:stretch>
            <a:fillRect/>
          </a:stretch>
        </p:blipFill>
        <p:spPr>
          <a:xfrm rot="16387148" flipV="1">
            <a:off x="4538945" y="3693909"/>
            <a:ext cx="1018963" cy="1041829"/>
          </a:xfrm>
          <a:prstGeom prst="rect">
            <a:avLst/>
          </a:prstGeom>
          <a:effectLst>
            <a:reflection blurRad="6350" stA="50000" endA="295" endPos="92000" dist="101600" dir="5400000" sy="-100000" algn="bl" rotWithShape="0"/>
          </a:effectLst>
        </p:spPr>
      </p:pic>
      <p:pic>
        <p:nvPicPr>
          <p:cNvPr id="14" name="13 Imagen" descr="tube-149791_ÒKEYYTR.png"/>
          <p:cNvPicPr>
            <a:picLocks noChangeAspect="1"/>
          </p:cNvPicPr>
          <p:nvPr/>
        </p:nvPicPr>
        <p:blipFill>
          <a:blip r:embed="rId3" cstate="print">
            <a:lum bright="20000"/>
          </a:blip>
          <a:stretch>
            <a:fillRect/>
          </a:stretch>
        </p:blipFill>
        <p:spPr>
          <a:xfrm rot="15945380">
            <a:off x="3559115" y="4621954"/>
            <a:ext cx="1018963" cy="1063844"/>
          </a:xfrm>
          <a:prstGeom prst="rect">
            <a:avLst/>
          </a:prstGeom>
          <a:effectLst>
            <a:reflection blurRad="6350" stA="50000" endA="295" endPos="92000" dist="101600" dir="5400000" sy="-100000" algn="bl" rotWithShape="0"/>
          </a:effectLst>
        </p:spPr>
      </p:pic>
      <p:pic>
        <p:nvPicPr>
          <p:cNvPr id="15" name="14 Imagen" descr="tube-149791_ÒKEYYTR.png"/>
          <p:cNvPicPr>
            <a:picLocks noChangeAspect="1"/>
          </p:cNvPicPr>
          <p:nvPr/>
        </p:nvPicPr>
        <p:blipFill>
          <a:blip r:embed="rId4" cstate="print">
            <a:lum bright="20000"/>
          </a:blip>
          <a:stretch>
            <a:fillRect/>
          </a:stretch>
        </p:blipFill>
        <p:spPr>
          <a:xfrm rot="16387148" flipV="1">
            <a:off x="4538946" y="4622585"/>
            <a:ext cx="1018963" cy="1041829"/>
          </a:xfrm>
          <a:prstGeom prst="rect">
            <a:avLst/>
          </a:prstGeom>
          <a:effectLst>
            <a:reflection blurRad="6350" stA="50000" endA="295" endPos="92000" dist="101600" dir="5400000" sy="-100000" algn="bl" rotWithShape="0"/>
          </a:effectLst>
        </p:spPr>
      </p:pic>
      <p:sp>
        <p:nvSpPr>
          <p:cNvPr id="16" name="15 Rectángulo"/>
          <p:cNvSpPr/>
          <p:nvPr/>
        </p:nvSpPr>
        <p:spPr>
          <a:xfrm>
            <a:off x="-285784" y="-428646"/>
            <a:ext cx="10001320" cy="678661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4/3*#ppt_w"/>
                                          </p:val>
                                        </p:tav>
                                        <p:tav tm="100000">
                                          <p:val>
                                            <p:strVal val="#ppt_w"/>
                                          </p:val>
                                        </p:tav>
                                      </p:tavLst>
                                    </p:anim>
                                    <p:anim calcmode="lin" valueType="num">
                                      <p:cBhvr>
                                        <p:cTn id="155" dur="3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571868" y="785800"/>
            <a:ext cx="3357585" cy="3416320"/>
          </a:xfrm>
          <a:prstGeom prst="rect">
            <a:avLst/>
          </a:prstGeom>
          <a:noFill/>
        </p:spPr>
        <p:txBody>
          <a:bodyPr wrap="square" rtlCol="0">
            <a:spAutoFit/>
          </a:bodyPr>
          <a:lstStyle/>
          <a:p>
            <a:pPr algn="ctr"/>
            <a:r>
              <a:rPr lang="es-PE" sz="20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Usos </a:t>
            </a:r>
          </a:p>
          <a:p>
            <a:pPr algn="ct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Se cultiva como planta ornamental, es decir, que se siembra con propósitos decorativos por sus características estéticas por su bella floración en color morado y azul. Además es muy resistente a la contaminación, por lo que es ideal para adornar las calles de ciudades, en parques, avenidas, bulevares, etc., sus raíces son poco agresivas lo que las hace perfectas para no invadir las vías públicas.</a:t>
            </a:r>
          </a:p>
          <a:p>
            <a:pPr algn="ct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endParaRPr lang="es-PE" sz="16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7" name="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524629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srcRect l="14843" t="17774" r="17773" b="17773"/>
          <a:stretch>
            <a:fillRect/>
          </a:stretch>
        </p:blipFill>
        <p:spPr>
          <a:xfrm>
            <a:off x="0" y="1928808"/>
            <a:ext cx="746852" cy="714380"/>
          </a:xfrm>
          <a:prstGeom prst="rect">
            <a:avLst/>
          </a:prstGeom>
          <a:effectLst/>
        </p:spPr>
      </p:pic>
      <p:pic>
        <p:nvPicPr>
          <p:cNvPr id="4" name="3 Imagen" descr="20110219001326892.png"/>
          <p:cNvPicPr>
            <a:picLocks noChangeAspect="1"/>
          </p:cNvPicPr>
          <p:nvPr/>
        </p:nvPicPr>
        <p:blipFill>
          <a:blip r:embed="rId3"/>
          <a:srcRect l="14843" t="17774" r="17773" b="17773"/>
          <a:stretch>
            <a:fillRect/>
          </a:stretch>
        </p:blipFill>
        <p:spPr>
          <a:xfrm>
            <a:off x="0" y="2643188"/>
            <a:ext cx="746852" cy="714380"/>
          </a:xfrm>
          <a:prstGeom prst="rect">
            <a:avLst/>
          </a:prstGeom>
          <a:effectLst/>
        </p:spPr>
      </p:pic>
      <p:pic>
        <p:nvPicPr>
          <p:cNvPr id="5" name="4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785786" y="1928808"/>
            <a:ext cx="746852" cy="714380"/>
          </a:xfrm>
          <a:prstGeom prst="rect">
            <a:avLst/>
          </a:prstGeom>
          <a:effectLst/>
        </p:spPr>
      </p:pic>
      <p:pic>
        <p:nvPicPr>
          <p:cNvPr id="6" name="5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785786" y="2643188"/>
            <a:ext cx="746852" cy="714380"/>
          </a:xfrm>
          <a:prstGeom prst="rect">
            <a:avLst/>
          </a:prstGeom>
          <a:effectLst/>
        </p:spPr>
      </p:pic>
      <p:pic>
        <p:nvPicPr>
          <p:cNvPr id="7" name="6 Imagen" descr="20110219001326892.png"/>
          <p:cNvPicPr>
            <a:picLocks noChangeAspect="1"/>
          </p:cNvPicPr>
          <p:nvPr/>
        </p:nvPicPr>
        <p:blipFill>
          <a:blip r:embed="rId3"/>
          <a:srcRect l="14843" t="17774" r="17773" b="17773"/>
          <a:stretch>
            <a:fillRect/>
          </a:stretch>
        </p:blipFill>
        <p:spPr>
          <a:xfrm>
            <a:off x="1500198" y="1928808"/>
            <a:ext cx="746852" cy="714380"/>
          </a:xfrm>
          <a:prstGeom prst="rect">
            <a:avLst/>
          </a:prstGeom>
          <a:effectLst/>
        </p:spPr>
      </p:pic>
      <p:pic>
        <p:nvPicPr>
          <p:cNvPr id="8" name="7 Imagen" descr="20110219001326892.png"/>
          <p:cNvPicPr>
            <a:picLocks noChangeAspect="1"/>
          </p:cNvPicPr>
          <p:nvPr/>
        </p:nvPicPr>
        <p:blipFill>
          <a:blip r:embed="rId3"/>
          <a:srcRect l="14843" t="17774" r="17773" b="17773"/>
          <a:stretch>
            <a:fillRect/>
          </a:stretch>
        </p:blipFill>
        <p:spPr>
          <a:xfrm>
            <a:off x="1500198" y="2643188"/>
            <a:ext cx="746852" cy="714380"/>
          </a:xfrm>
          <a:prstGeom prst="rect">
            <a:avLst/>
          </a:prstGeom>
          <a:effectLst/>
        </p:spPr>
      </p:pic>
      <p:pic>
        <p:nvPicPr>
          <p:cNvPr id="9" name="8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2285984" y="1928808"/>
            <a:ext cx="746852" cy="714380"/>
          </a:xfrm>
          <a:prstGeom prst="rect">
            <a:avLst/>
          </a:prstGeom>
          <a:effectLst/>
        </p:spPr>
      </p:pic>
      <p:pic>
        <p:nvPicPr>
          <p:cNvPr id="10" name="9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2285984" y="2643188"/>
            <a:ext cx="746852" cy="714380"/>
          </a:xfrm>
          <a:prstGeom prst="rect">
            <a:avLst/>
          </a:prstGeom>
          <a:effectLst/>
        </p:spPr>
      </p:pic>
      <p:pic>
        <p:nvPicPr>
          <p:cNvPr id="11" name="10 Imagen" descr="20110219001326892.png"/>
          <p:cNvPicPr>
            <a:picLocks noChangeAspect="1"/>
          </p:cNvPicPr>
          <p:nvPr/>
        </p:nvPicPr>
        <p:blipFill>
          <a:blip r:embed="rId3"/>
          <a:srcRect l="14843" t="17774" r="17773" b="17773"/>
          <a:stretch>
            <a:fillRect/>
          </a:stretch>
        </p:blipFill>
        <p:spPr>
          <a:xfrm>
            <a:off x="3000396" y="1928808"/>
            <a:ext cx="746852" cy="714380"/>
          </a:xfrm>
          <a:prstGeom prst="rect">
            <a:avLst/>
          </a:prstGeom>
          <a:effectLst/>
        </p:spPr>
      </p:pic>
      <p:pic>
        <p:nvPicPr>
          <p:cNvPr id="12" name="11 Imagen" descr="20110219001326892.png"/>
          <p:cNvPicPr>
            <a:picLocks noChangeAspect="1"/>
          </p:cNvPicPr>
          <p:nvPr/>
        </p:nvPicPr>
        <p:blipFill>
          <a:blip r:embed="rId3"/>
          <a:srcRect l="14843" t="17774" r="17773" b="17773"/>
          <a:stretch>
            <a:fillRect/>
          </a:stretch>
        </p:blipFill>
        <p:spPr>
          <a:xfrm>
            <a:off x="3000396" y="2643188"/>
            <a:ext cx="746852" cy="714380"/>
          </a:xfrm>
          <a:prstGeom prst="rect">
            <a:avLst/>
          </a:prstGeom>
          <a:effectLst/>
        </p:spPr>
      </p:pic>
      <p:pic>
        <p:nvPicPr>
          <p:cNvPr id="13" name="12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3786182" y="1928808"/>
            <a:ext cx="746852" cy="714380"/>
          </a:xfrm>
          <a:prstGeom prst="rect">
            <a:avLst/>
          </a:prstGeom>
          <a:effectLst/>
        </p:spPr>
      </p:pic>
      <p:pic>
        <p:nvPicPr>
          <p:cNvPr id="14" name="13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3786182" y="2643188"/>
            <a:ext cx="746852" cy="714380"/>
          </a:xfrm>
          <a:prstGeom prst="rect">
            <a:avLst/>
          </a:prstGeom>
          <a:effectLst/>
        </p:spPr>
      </p:pic>
      <p:pic>
        <p:nvPicPr>
          <p:cNvPr id="15" name="14 Imagen" descr="20110219001326892.png"/>
          <p:cNvPicPr>
            <a:picLocks noChangeAspect="1"/>
          </p:cNvPicPr>
          <p:nvPr/>
        </p:nvPicPr>
        <p:blipFill>
          <a:blip r:embed="rId3"/>
          <a:srcRect l="14843" t="17774" r="17773" b="17773"/>
          <a:stretch>
            <a:fillRect/>
          </a:stretch>
        </p:blipFill>
        <p:spPr>
          <a:xfrm>
            <a:off x="4500594" y="1928808"/>
            <a:ext cx="746852" cy="714380"/>
          </a:xfrm>
          <a:prstGeom prst="rect">
            <a:avLst/>
          </a:prstGeom>
          <a:effectLst/>
        </p:spPr>
      </p:pic>
      <p:pic>
        <p:nvPicPr>
          <p:cNvPr id="16" name="15 Imagen" descr="20110219001326892.png"/>
          <p:cNvPicPr>
            <a:picLocks noChangeAspect="1"/>
          </p:cNvPicPr>
          <p:nvPr/>
        </p:nvPicPr>
        <p:blipFill>
          <a:blip r:embed="rId3"/>
          <a:srcRect l="14843" t="17774" r="17773" b="17773"/>
          <a:stretch>
            <a:fillRect/>
          </a:stretch>
        </p:blipFill>
        <p:spPr>
          <a:xfrm>
            <a:off x="4500594" y="2643188"/>
            <a:ext cx="746852" cy="714380"/>
          </a:xfrm>
          <a:prstGeom prst="rect">
            <a:avLst/>
          </a:prstGeom>
          <a:effectLst/>
        </p:spPr>
      </p:pic>
      <p:pic>
        <p:nvPicPr>
          <p:cNvPr id="17" name="16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5286380" y="1928808"/>
            <a:ext cx="746852" cy="714380"/>
          </a:xfrm>
          <a:prstGeom prst="rect">
            <a:avLst/>
          </a:prstGeom>
          <a:effectLst/>
        </p:spPr>
      </p:pic>
      <p:pic>
        <p:nvPicPr>
          <p:cNvPr id="18" name="17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5286380" y="2643188"/>
            <a:ext cx="746852" cy="714380"/>
          </a:xfrm>
          <a:prstGeom prst="rect">
            <a:avLst/>
          </a:prstGeom>
          <a:effectLst/>
        </p:spPr>
      </p:pic>
      <p:pic>
        <p:nvPicPr>
          <p:cNvPr id="35" name="34 Imagen" descr="20110219001326892.png"/>
          <p:cNvPicPr>
            <a:picLocks noChangeAspect="1"/>
          </p:cNvPicPr>
          <p:nvPr/>
        </p:nvPicPr>
        <p:blipFill>
          <a:blip r:embed="rId3"/>
          <a:srcRect l="14843" t="17774" r="17773" b="17773"/>
          <a:stretch>
            <a:fillRect/>
          </a:stretch>
        </p:blipFill>
        <p:spPr>
          <a:xfrm>
            <a:off x="6111164" y="1928808"/>
            <a:ext cx="746852" cy="714380"/>
          </a:xfrm>
          <a:prstGeom prst="rect">
            <a:avLst/>
          </a:prstGeom>
          <a:effectLst/>
        </p:spPr>
      </p:pic>
      <p:pic>
        <p:nvPicPr>
          <p:cNvPr id="36" name="35 Imagen" descr="20110219001326892.png"/>
          <p:cNvPicPr>
            <a:picLocks noChangeAspect="1"/>
          </p:cNvPicPr>
          <p:nvPr/>
        </p:nvPicPr>
        <p:blipFill>
          <a:blip r:embed="rId3"/>
          <a:srcRect l="14843" t="17774" r="17773" b="17773"/>
          <a:stretch>
            <a:fillRect/>
          </a:stretch>
        </p:blipFill>
        <p:spPr>
          <a:xfrm>
            <a:off x="6111164" y="2643188"/>
            <a:ext cx="746852" cy="714380"/>
          </a:xfrm>
          <a:prstGeom prst="rect">
            <a:avLst/>
          </a:prstGeom>
          <a:effectLst/>
        </p:spPr>
      </p:pic>
      <p:pic>
        <p:nvPicPr>
          <p:cNvPr id="37" name="36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6896950" y="1928808"/>
            <a:ext cx="746852" cy="714380"/>
          </a:xfrm>
          <a:prstGeom prst="rect">
            <a:avLst/>
          </a:prstGeom>
          <a:effectLst/>
        </p:spPr>
      </p:pic>
      <p:pic>
        <p:nvPicPr>
          <p:cNvPr id="38" name="37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6896950" y="2643188"/>
            <a:ext cx="746852" cy="714380"/>
          </a:xfrm>
          <a:prstGeom prst="rect">
            <a:avLst/>
          </a:prstGeom>
          <a:effectLst/>
        </p:spPr>
      </p:pic>
      <p:pic>
        <p:nvPicPr>
          <p:cNvPr id="39" name="38 Imagen" descr="20110219001326892.png"/>
          <p:cNvPicPr>
            <a:picLocks noChangeAspect="1"/>
          </p:cNvPicPr>
          <p:nvPr/>
        </p:nvPicPr>
        <p:blipFill>
          <a:blip r:embed="rId3"/>
          <a:srcRect l="14843" t="17774" r="17773" b="17773"/>
          <a:stretch>
            <a:fillRect/>
          </a:stretch>
        </p:blipFill>
        <p:spPr>
          <a:xfrm>
            <a:off x="7611362" y="1928808"/>
            <a:ext cx="746852" cy="714380"/>
          </a:xfrm>
          <a:prstGeom prst="rect">
            <a:avLst/>
          </a:prstGeom>
          <a:effectLst/>
        </p:spPr>
      </p:pic>
      <p:pic>
        <p:nvPicPr>
          <p:cNvPr id="40" name="39 Imagen" descr="20110219001326892.png"/>
          <p:cNvPicPr>
            <a:picLocks noChangeAspect="1"/>
          </p:cNvPicPr>
          <p:nvPr/>
        </p:nvPicPr>
        <p:blipFill>
          <a:blip r:embed="rId3"/>
          <a:srcRect l="14843" t="17774" r="17773" b="17773"/>
          <a:stretch>
            <a:fillRect/>
          </a:stretch>
        </p:blipFill>
        <p:spPr>
          <a:xfrm>
            <a:off x="7611362" y="2643188"/>
            <a:ext cx="746852" cy="714380"/>
          </a:xfrm>
          <a:prstGeom prst="rect">
            <a:avLst/>
          </a:prstGeom>
          <a:effectLst/>
        </p:spPr>
      </p:pic>
      <p:pic>
        <p:nvPicPr>
          <p:cNvPr id="41" name="40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8397148" y="1928808"/>
            <a:ext cx="746852" cy="714380"/>
          </a:xfrm>
          <a:prstGeom prst="rect">
            <a:avLst/>
          </a:prstGeom>
          <a:effectLst/>
        </p:spPr>
      </p:pic>
      <p:pic>
        <p:nvPicPr>
          <p:cNvPr id="42" name="41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8397148" y="2643188"/>
            <a:ext cx="746852" cy="714380"/>
          </a:xfrm>
          <a:prstGeom prst="rect">
            <a:avLst/>
          </a:prstGeom>
          <a:effectLst/>
        </p:spPr>
      </p:pic>
      <p:sp>
        <p:nvSpPr>
          <p:cNvPr id="27" name="2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2000" fill="hold"/>
                                        <p:tgtEl>
                                          <p:spTgt spid="35"/>
                                        </p:tgtEl>
                                        <p:attrNameLst>
                                          <p:attrName>ppt_x</p:attrName>
                                        </p:attrNameLst>
                                      </p:cBhvr>
                                      <p:tavLst>
                                        <p:tav tm="0">
                                          <p:val>
                                            <p:strVal val="1+#ppt_w/2"/>
                                          </p:val>
                                        </p:tav>
                                        <p:tav tm="100000">
                                          <p:val>
                                            <p:strVal val="#ppt_x"/>
                                          </p:val>
                                        </p:tav>
                                      </p:tavLst>
                                    </p:anim>
                                    <p:anim calcmode="lin" valueType="num">
                                      <p:cBhvr additive="base">
                                        <p:cTn id="42" dur="2000" fill="hold"/>
                                        <p:tgtEl>
                                          <p:spTgt spid="3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000" fill="hold"/>
                                        <p:tgtEl>
                                          <p:spTgt spid="37"/>
                                        </p:tgtEl>
                                        <p:attrNameLst>
                                          <p:attrName>ppt_x</p:attrName>
                                        </p:attrNameLst>
                                      </p:cBhvr>
                                      <p:tavLst>
                                        <p:tav tm="0">
                                          <p:val>
                                            <p:strVal val="1+#ppt_w/2"/>
                                          </p:val>
                                        </p:tav>
                                        <p:tav tm="100000">
                                          <p:val>
                                            <p:strVal val="#ppt_x"/>
                                          </p:val>
                                        </p:tav>
                                      </p:tavLst>
                                    </p:anim>
                                    <p:anim calcmode="lin" valueType="num">
                                      <p:cBhvr additive="base">
                                        <p:cTn id="46" dur="2000" fill="hold"/>
                                        <p:tgtEl>
                                          <p:spTgt spid="3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2000" fill="hold"/>
                                        <p:tgtEl>
                                          <p:spTgt spid="39"/>
                                        </p:tgtEl>
                                        <p:attrNameLst>
                                          <p:attrName>ppt_x</p:attrName>
                                        </p:attrNameLst>
                                      </p:cBhvr>
                                      <p:tavLst>
                                        <p:tav tm="0">
                                          <p:val>
                                            <p:strVal val="1+#ppt_w/2"/>
                                          </p:val>
                                        </p:tav>
                                        <p:tav tm="100000">
                                          <p:val>
                                            <p:strVal val="#ppt_x"/>
                                          </p:val>
                                        </p:tav>
                                      </p:tavLst>
                                    </p:anim>
                                    <p:anim calcmode="lin" valueType="num">
                                      <p:cBhvr additive="base">
                                        <p:cTn id="50" dur="2000" fill="hold"/>
                                        <p:tgtEl>
                                          <p:spTgt spid="3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additive="base">
                                        <p:cTn id="53" dur="2000" fill="hold"/>
                                        <p:tgtEl>
                                          <p:spTgt spid="41"/>
                                        </p:tgtEl>
                                        <p:attrNameLst>
                                          <p:attrName>ppt_x</p:attrName>
                                        </p:attrNameLst>
                                      </p:cBhvr>
                                      <p:tavLst>
                                        <p:tav tm="0">
                                          <p:val>
                                            <p:strVal val="1+#ppt_w/2"/>
                                          </p:val>
                                        </p:tav>
                                        <p:tav tm="100000">
                                          <p:val>
                                            <p:strVal val="#ppt_x"/>
                                          </p:val>
                                        </p:tav>
                                      </p:tavLst>
                                    </p:anim>
                                    <p:anim calcmode="lin" valueType="num">
                                      <p:cBhvr additive="base">
                                        <p:cTn id="54" dur="2000" fill="hold"/>
                                        <p:tgtEl>
                                          <p:spTgt spid="41"/>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2000" fill="hold"/>
                                        <p:tgtEl>
                                          <p:spTgt spid="36"/>
                                        </p:tgtEl>
                                        <p:attrNameLst>
                                          <p:attrName>ppt_x</p:attrName>
                                        </p:attrNameLst>
                                      </p:cBhvr>
                                      <p:tavLst>
                                        <p:tav tm="0">
                                          <p:val>
                                            <p:strVal val="1+#ppt_w/2"/>
                                          </p:val>
                                        </p:tav>
                                        <p:tav tm="100000">
                                          <p:val>
                                            <p:strVal val="#ppt_x"/>
                                          </p:val>
                                        </p:tav>
                                      </p:tavLst>
                                    </p:anim>
                                    <p:anim calcmode="lin" valueType="num">
                                      <p:cBhvr additive="base">
                                        <p:cTn id="90" dur="2000" fill="hold"/>
                                        <p:tgtEl>
                                          <p:spTgt spid="36"/>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2000" fill="hold"/>
                                        <p:tgtEl>
                                          <p:spTgt spid="38"/>
                                        </p:tgtEl>
                                        <p:attrNameLst>
                                          <p:attrName>ppt_x</p:attrName>
                                        </p:attrNameLst>
                                      </p:cBhvr>
                                      <p:tavLst>
                                        <p:tav tm="0">
                                          <p:val>
                                            <p:strVal val="1+#ppt_w/2"/>
                                          </p:val>
                                        </p:tav>
                                        <p:tav tm="100000">
                                          <p:val>
                                            <p:strVal val="#ppt_x"/>
                                          </p:val>
                                        </p:tav>
                                      </p:tavLst>
                                    </p:anim>
                                    <p:anim calcmode="lin" valueType="num">
                                      <p:cBhvr additive="base">
                                        <p:cTn id="94" dur="2000" fill="hold"/>
                                        <p:tgtEl>
                                          <p:spTgt spid="38"/>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2000" fill="hold"/>
                                        <p:tgtEl>
                                          <p:spTgt spid="40"/>
                                        </p:tgtEl>
                                        <p:attrNameLst>
                                          <p:attrName>ppt_x</p:attrName>
                                        </p:attrNameLst>
                                      </p:cBhvr>
                                      <p:tavLst>
                                        <p:tav tm="0">
                                          <p:val>
                                            <p:strVal val="1+#ppt_w/2"/>
                                          </p:val>
                                        </p:tav>
                                        <p:tav tm="100000">
                                          <p:val>
                                            <p:strVal val="#ppt_x"/>
                                          </p:val>
                                        </p:tav>
                                      </p:tavLst>
                                    </p:anim>
                                    <p:anim calcmode="lin" valueType="num">
                                      <p:cBhvr additive="base">
                                        <p:cTn id="98" dur="2000" fill="hold"/>
                                        <p:tgtEl>
                                          <p:spTgt spid="40"/>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2000" fill="hold"/>
                                        <p:tgtEl>
                                          <p:spTgt spid="42"/>
                                        </p:tgtEl>
                                        <p:attrNameLst>
                                          <p:attrName>ppt_x</p:attrName>
                                        </p:attrNameLst>
                                      </p:cBhvr>
                                      <p:tavLst>
                                        <p:tav tm="0">
                                          <p:val>
                                            <p:strVal val="1+#ppt_w/2"/>
                                          </p:val>
                                        </p:tav>
                                        <p:tav tm="100000">
                                          <p:val>
                                            <p:strVal val="#ppt_x"/>
                                          </p:val>
                                        </p:tav>
                                      </p:tavLst>
                                    </p:anim>
                                    <p:anim calcmode="lin" valueType="num">
                                      <p:cBhvr additive="base">
                                        <p:cTn id="102" dur="2000" fill="hold"/>
                                        <p:tgtEl>
                                          <p:spTgt spid="42"/>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3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3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3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4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3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4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42"/>
                                        </p:tgtEl>
                                        <p:attrNameLst>
                                          <p:attrName>r</p:attrName>
                                        </p:attrNameLst>
                                      </p:cBhvr>
                                    </p:animRot>
                                  </p:childTnLst>
                                </p:cTn>
                              </p:par>
                            </p:childTnLst>
                          </p:cTn>
                        </p:par>
                        <p:par>
                          <p:cTn id="151" fill="hold">
                            <p:stCondLst>
                              <p:cond delay="4000"/>
                            </p:stCondLst>
                            <p:childTnLst>
                              <p:par>
                                <p:cTn id="152" presetID="2" presetClass="exit" presetSubtype="3"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0-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0-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0-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0-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0-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0-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35"/>
                                        </p:tgtEl>
                                        <p:attrNameLst>
                                          <p:attrName>ppt_x</p:attrName>
                                        </p:attrNameLst>
                                      </p:cBhvr>
                                      <p:tavLst>
                                        <p:tav tm="0">
                                          <p:val>
                                            <p:strVal val="ppt_x"/>
                                          </p:val>
                                        </p:tav>
                                        <p:tav tm="100000">
                                          <p:val>
                                            <p:strVal val="1+ppt_w/2"/>
                                          </p:val>
                                        </p:tav>
                                      </p:tavLst>
                                    </p:anim>
                                    <p:anim calcmode="lin" valueType="num">
                                      <p:cBhvr additive="base">
                                        <p:cTn id="186" dur="2000"/>
                                        <p:tgtEl>
                                          <p:spTgt spid="35"/>
                                        </p:tgtEl>
                                        <p:attrNameLst>
                                          <p:attrName>ppt_y</p:attrName>
                                        </p:attrNameLst>
                                      </p:cBhvr>
                                      <p:tavLst>
                                        <p:tav tm="0">
                                          <p:val>
                                            <p:strVal val="ppt_y"/>
                                          </p:val>
                                        </p:tav>
                                        <p:tav tm="100000">
                                          <p:val>
                                            <p:strVal val="0-ppt_h/2"/>
                                          </p:val>
                                        </p:tav>
                                      </p:tavLst>
                                    </p:anim>
                                    <p:set>
                                      <p:cBhvr>
                                        <p:cTn id="187" dur="1" fill="hold">
                                          <p:stCondLst>
                                            <p:cond delay="1999"/>
                                          </p:stCondLst>
                                        </p:cTn>
                                        <p:tgtEl>
                                          <p:spTgt spid="35"/>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37"/>
                                        </p:tgtEl>
                                        <p:attrNameLst>
                                          <p:attrName>ppt_x</p:attrName>
                                        </p:attrNameLst>
                                      </p:cBhvr>
                                      <p:tavLst>
                                        <p:tav tm="0">
                                          <p:val>
                                            <p:strVal val="ppt_x"/>
                                          </p:val>
                                        </p:tav>
                                        <p:tav tm="100000">
                                          <p:val>
                                            <p:strVal val="1+ppt_w/2"/>
                                          </p:val>
                                        </p:tav>
                                      </p:tavLst>
                                    </p:anim>
                                    <p:anim calcmode="lin" valueType="num">
                                      <p:cBhvr additive="base">
                                        <p:cTn id="190" dur="2000"/>
                                        <p:tgtEl>
                                          <p:spTgt spid="37"/>
                                        </p:tgtEl>
                                        <p:attrNameLst>
                                          <p:attrName>ppt_y</p:attrName>
                                        </p:attrNameLst>
                                      </p:cBhvr>
                                      <p:tavLst>
                                        <p:tav tm="0">
                                          <p:val>
                                            <p:strVal val="ppt_y"/>
                                          </p:val>
                                        </p:tav>
                                        <p:tav tm="100000">
                                          <p:val>
                                            <p:strVal val="0-ppt_h/2"/>
                                          </p:val>
                                        </p:tav>
                                      </p:tavLst>
                                    </p:anim>
                                    <p:set>
                                      <p:cBhvr>
                                        <p:cTn id="191" dur="1" fill="hold">
                                          <p:stCondLst>
                                            <p:cond delay="1999"/>
                                          </p:stCondLst>
                                        </p:cTn>
                                        <p:tgtEl>
                                          <p:spTgt spid="3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39"/>
                                        </p:tgtEl>
                                        <p:attrNameLst>
                                          <p:attrName>ppt_x</p:attrName>
                                        </p:attrNameLst>
                                      </p:cBhvr>
                                      <p:tavLst>
                                        <p:tav tm="0">
                                          <p:val>
                                            <p:strVal val="ppt_x"/>
                                          </p:val>
                                        </p:tav>
                                        <p:tav tm="100000">
                                          <p:val>
                                            <p:strVal val="1+ppt_w/2"/>
                                          </p:val>
                                        </p:tav>
                                      </p:tavLst>
                                    </p:anim>
                                    <p:anim calcmode="lin" valueType="num">
                                      <p:cBhvr additive="base">
                                        <p:cTn id="194" dur="2000"/>
                                        <p:tgtEl>
                                          <p:spTgt spid="39"/>
                                        </p:tgtEl>
                                        <p:attrNameLst>
                                          <p:attrName>ppt_y</p:attrName>
                                        </p:attrNameLst>
                                      </p:cBhvr>
                                      <p:tavLst>
                                        <p:tav tm="0">
                                          <p:val>
                                            <p:strVal val="ppt_y"/>
                                          </p:val>
                                        </p:tav>
                                        <p:tav tm="100000">
                                          <p:val>
                                            <p:strVal val="0-ppt_h/2"/>
                                          </p:val>
                                        </p:tav>
                                      </p:tavLst>
                                    </p:anim>
                                    <p:set>
                                      <p:cBhvr>
                                        <p:cTn id="195" dur="1" fill="hold">
                                          <p:stCondLst>
                                            <p:cond delay="1999"/>
                                          </p:stCondLst>
                                        </p:cTn>
                                        <p:tgtEl>
                                          <p:spTgt spid="3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41"/>
                                        </p:tgtEl>
                                        <p:attrNameLst>
                                          <p:attrName>ppt_x</p:attrName>
                                        </p:attrNameLst>
                                      </p:cBhvr>
                                      <p:tavLst>
                                        <p:tav tm="0">
                                          <p:val>
                                            <p:strVal val="ppt_x"/>
                                          </p:val>
                                        </p:tav>
                                        <p:tav tm="100000">
                                          <p:val>
                                            <p:strVal val="1+ppt_w/2"/>
                                          </p:val>
                                        </p:tav>
                                      </p:tavLst>
                                    </p:anim>
                                    <p:anim calcmode="lin" valueType="num">
                                      <p:cBhvr additive="base">
                                        <p:cTn id="198" dur="2000"/>
                                        <p:tgtEl>
                                          <p:spTgt spid="41"/>
                                        </p:tgtEl>
                                        <p:attrNameLst>
                                          <p:attrName>ppt_y</p:attrName>
                                        </p:attrNameLst>
                                      </p:cBhvr>
                                      <p:tavLst>
                                        <p:tav tm="0">
                                          <p:val>
                                            <p:strVal val="ppt_y"/>
                                          </p:val>
                                        </p:tav>
                                        <p:tav tm="100000">
                                          <p:val>
                                            <p:strVal val="0-ppt_h/2"/>
                                          </p:val>
                                        </p:tav>
                                      </p:tavLst>
                                    </p:anim>
                                    <p:set>
                                      <p:cBhvr>
                                        <p:cTn id="199" dur="1" fill="hold">
                                          <p:stCondLst>
                                            <p:cond delay="1999"/>
                                          </p:stCondLst>
                                        </p:cTn>
                                        <p:tgtEl>
                                          <p:spTgt spid="41"/>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1+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1+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1+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1+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36"/>
                                        </p:tgtEl>
                                        <p:attrNameLst>
                                          <p:attrName>ppt_x</p:attrName>
                                        </p:attrNameLst>
                                      </p:cBhvr>
                                      <p:tavLst>
                                        <p:tav tm="0">
                                          <p:val>
                                            <p:strVal val="ppt_x"/>
                                          </p:val>
                                        </p:tav>
                                        <p:tav tm="100000">
                                          <p:val>
                                            <p:strVal val="1+ppt_w/2"/>
                                          </p:val>
                                        </p:tav>
                                      </p:tavLst>
                                    </p:anim>
                                    <p:anim calcmode="lin" valueType="num">
                                      <p:cBhvr additive="base">
                                        <p:cTn id="234" dur="2000"/>
                                        <p:tgtEl>
                                          <p:spTgt spid="36"/>
                                        </p:tgtEl>
                                        <p:attrNameLst>
                                          <p:attrName>ppt_y</p:attrName>
                                        </p:attrNameLst>
                                      </p:cBhvr>
                                      <p:tavLst>
                                        <p:tav tm="0">
                                          <p:val>
                                            <p:strVal val="ppt_y"/>
                                          </p:val>
                                        </p:tav>
                                        <p:tav tm="100000">
                                          <p:val>
                                            <p:strVal val="1+ppt_h/2"/>
                                          </p:val>
                                        </p:tav>
                                      </p:tavLst>
                                    </p:anim>
                                    <p:set>
                                      <p:cBhvr>
                                        <p:cTn id="235" dur="1" fill="hold">
                                          <p:stCondLst>
                                            <p:cond delay="1999"/>
                                          </p:stCondLst>
                                        </p:cTn>
                                        <p:tgtEl>
                                          <p:spTgt spid="36"/>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38"/>
                                        </p:tgtEl>
                                        <p:attrNameLst>
                                          <p:attrName>ppt_x</p:attrName>
                                        </p:attrNameLst>
                                      </p:cBhvr>
                                      <p:tavLst>
                                        <p:tav tm="0">
                                          <p:val>
                                            <p:strVal val="ppt_x"/>
                                          </p:val>
                                        </p:tav>
                                        <p:tav tm="100000">
                                          <p:val>
                                            <p:strVal val="1+ppt_w/2"/>
                                          </p:val>
                                        </p:tav>
                                      </p:tavLst>
                                    </p:anim>
                                    <p:anim calcmode="lin" valueType="num">
                                      <p:cBhvr additive="base">
                                        <p:cTn id="238" dur="2000"/>
                                        <p:tgtEl>
                                          <p:spTgt spid="38"/>
                                        </p:tgtEl>
                                        <p:attrNameLst>
                                          <p:attrName>ppt_y</p:attrName>
                                        </p:attrNameLst>
                                      </p:cBhvr>
                                      <p:tavLst>
                                        <p:tav tm="0">
                                          <p:val>
                                            <p:strVal val="ppt_y"/>
                                          </p:val>
                                        </p:tav>
                                        <p:tav tm="100000">
                                          <p:val>
                                            <p:strVal val="1+ppt_h/2"/>
                                          </p:val>
                                        </p:tav>
                                      </p:tavLst>
                                    </p:anim>
                                    <p:set>
                                      <p:cBhvr>
                                        <p:cTn id="239" dur="1" fill="hold">
                                          <p:stCondLst>
                                            <p:cond delay="1999"/>
                                          </p:stCondLst>
                                        </p:cTn>
                                        <p:tgtEl>
                                          <p:spTgt spid="38"/>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40"/>
                                        </p:tgtEl>
                                        <p:attrNameLst>
                                          <p:attrName>ppt_x</p:attrName>
                                        </p:attrNameLst>
                                      </p:cBhvr>
                                      <p:tavLst>
                                        <p:tav tm="0">
                                          <p:val>
                                            <p:strVal val="ppt_x"/>
                                          </p:val>
                                        </p:tav>
                                        <p:tav tm="100000">
                                          <p:val>
                                            <p:strVal val="1+ppt_w/2"/>
                                          </p:val>
                                        </p:tav>
                                      </p:tavLst>
                                    </p:anim>
                                    <p:anim calcmode="lin" valueType="num">
                                      <p:cBhvr additive="base">
                                        <p:cTn id="242" dur="2000"/>
                                        <p:tgtEl>
                                          <p:spTgt spid="40"/>
                                        </p:tgtEl>
                                        <p:attrNameLst>
                                          <p:attrName>ppt_y</p:attrName>
                                        </p:attrNameLst>
                                      </p:cBhvr>
                                      <p:tavLst>
                                        <p:tav tm="0">
                                          <p:val>
                                            <p:strVal val="ppt_y"/>
                                          </p:val>
                                        </p:tav>
                                        <p:tav tm="100000">
                                          <p:val>
                                            <p:strVal val="1+ppt_h/2"/>
                                          </p:val>
                                        </p:tav>
                                      </p:tavLst>
                                    </p:anim>
                                    <p:set>
                                      <p:cBhvr>
                                        <p:cTn id="243" dur="1" fill="hold">
                                          <p:stCondLst>
                                            <p:cond delay="1999"/>
                                          </p:stCondLst>
                                        </p:cTn>
                                        <p:tgtEl>
                                          <p:spTgt spid="40"/>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42"/>
                                        </p:tgtEl>
                                        <p:attrNameLst>
                                          <p:attrName>ppt_x</p:attrName>
                                        </p:attrNameLst>
                                      </p:cBhvr>
                                      <p:tavLst>
                                        <p:tav tm="0">
                                          <p:val>
                                            <p:strVal val="ppt_x"/>
                                          </p:val>
                                        </p:tav>
                                        <p:tav tm="100000">
                                          <p:val>
                                            <p:strVal val="1+ppt_w/2"/>
                                          </p:val>
                                        </p:tav>
                                      </p:tavLst>
                                    </p:anim>
                                    <p:anim calcmode="lin" valueType="num">
                                      <p:cBhvr additive="base">
                                        <p:cTn id="246" dur="2000"/>
                                        <p:tgtEl>
                                          <p:spTgt spid="42"/>
                                        </p:tgtEl>
                                        <p:attrNameLst>
                                          <p:attrName>ppt_y</p:attrName>
                                        </p:attrNameLst>
                                      </p:cBhvr>
                                      <p:tavLst>
                                        <p:tav tm="0">
                                          <p:val>
                                            <p:strVal val="ppt_y"/>
                                          </p:val>
                                        </p:tav>
                                        <p:tav tm="100000">
                                          <p:val>
                                            <p:strVal val="1+ppt_h/2"/>
                                          </p:val>
                                        </p:tav>
                                      </p:tavLst>
                                    </p:anim>
                                    <p:set>
                                      <p:cBhvr>
                                        <p:cTn id="247" dur="1" fill="hold">
                                          <p:stCondLst>
                                            <p:cond delay="1999"/>
                                          </p:stCondLst>
                                        </p:cTn>
                                        <p:tgtEl>
                                          <p:spTgt spid="42"/>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3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37"/>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39"/>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41"/>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3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38"/>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40"/>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2"/>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872640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lue-flower-design-mdr.png"/>
          <p:cNvPicPr>
            <a:picLocks noChangeAspect="1"/>
          </p:cNvPicPr>
          <p:nvPr/>
        </p:nvPicPr>
        <p:blipFill>
          <a:blip r:embed="rId3" cstate="print">
            <a:lum contrast="20000"/>
          </a:blip>
          <a:stretch>
            <a:fillRect/>
          </a:stretch>
        </p:blipFill>
        <p:spPr>
          <a:xfrm>
            <a:off x="3857628" y="0"/>
            <a:ext cx="857238" cy="857238"/>
          </a:xfrm>
          <a:prstGeom prst="rect">
            <a:avLst/>
          </a:prstGeom>
          <a:effectLst>
            <a:reflection blurRad="6350" stA="50000" endA="295" endPos="92000" dist="101600" dir="5400000" sy="-100000" algn="bl" rotWithShape="0"/>
          </a:effectLst>
        </p:spPr>
      </p:pic>
      <p:pic>
        <p:nvPicPr>
          <p:cNvPr id="5" name="4 Imagen" descr="blue-flower-design-mdr.png"/>
          <p:cNvPicPr>
            <a:picLocks noChangeAspect="1"/>
          </p:cNvPicPr>
          <p:nvPr/>
        </p:nvPicPr>
        <p:blipFill>
          <a:blip r:embed="rId3" cstate="print">
            <a:lum contrast="20000"/>
          </a:blip>
          <a:stretch>
            <a:fillRect/>
          </a:stretch>
        </p:blipFill>
        <p:spPr>
          <a:xfrm>
            <a:off x="4643438" y="0"/>
            <a:ext cx="857238" cy="857238"/>
          </a:xfrm>
          <a:prstGeom prst="rect">
            <a:avLst/>
          </a:prstGeom>
          <a:effectLst>
            <a:reflection blurRad="6350" stA="50000" endA="295" endPos="92000" dist="101600" dir="5400000" sy="-100000" algn="bl" rotWithShape="0"/>
          </a:effectLst>
        </p:spPr>
      </p:pic>
      <p:pic>
        <p:nvPicPr>
          <p:cNvPr id="6" name="5 Imagen" descr="blue-flower-design-mdr.png"/>
          <p:cNvPicPr>
            <a:picLocks noChangeAspect="1"/>
          </p:cNvPicPr>
          <p:nvPr/>
        </p:nvPicPr>
        <p:blipFill>
          <a:blip r:embed="rId3" cstate="print">
            <a:lum contrast="20000"/>
          </a:blip>
          <a:stretch>
            <a:fillRect/>
          </a:stretch>
        </p:blipFill>
        <p:spPr>
          <a:xfrm>
            <a:off x="8286762" y="4286262"/>
            <a:ext cx="857238" cy="857238"/>
          </a:xfrm>
          <a:prstGeom prst="rect">
            <a:avLst/>
          </a:prstGeom>
          <a:effectLst>
            <a:reflection blurRad="6350" stA="50000" endA="295" endPos="92000" dist="101600" dir="5400000" sy="-100000" algn="bl" rotWithShape="0"/>
          </a:effectLst>
        </p:spPr>
      </p:pic>
      <p:pic>
        <p:nvPicPr>
          <p:cNvPr id="7" name="6 Imagen" descr="blue-flower-design-mdr.png"/>
          <p:cNvPicPr>
            <a:picLocks noChangeAspect="1"/>
          </p:cNvPicPr>
          <p:nvPr/>
        </p:nvPicPr>
        <p:blipFill>
          <a:blip r:embed="rId3" cstate="print">
            <a:lum contrast="20000"/>
          </a:blip>
          <a:stretch>
            <a:fillRect/>
          </a:stretch>
        </p:blipFill>
        <p:spPr>
          <a:xfrm>
            <a:off x="0" y="4286262"/>
            <a:ext cx="857238" cy="857238"/>
          </a:xfrm>
          <a:prstGeom prst="rect">
            <a:avLst/>
          </a:prstGeom>
          <a:effectLst>
            <a:reflection blurRad="6350" stA="50000" endA="295" endPos="92000" dist="101600" dir="5400000" sy="-100000" algn="bl" rotWithShape="0"/>
          </a:effectLst>
        </p:spPr>
      </p:pic>
      <p:pic>
        <p:nvPicPr>
          <p:cNvPr id="8" name="7 Imagen" descr="blue-flower-design-mdr.png"/>
          <p:cNvPicPr>
            <a:picLocks noChangeAspect="1"/>
          </p:cNvPicPr>
          <p:nvPr/>
        </p:nvPicPr>
        <p:blipFill>
          <a:blip r:embed="rId3" cstate="print">
            <a:lum contrast="20000"/>
          </a:blip>
          <a:stretch>
            <a:fillRect/>
          </a:stretch>
        </p:blipFill>
        <p:spPr>
          <a:xfrm>
            <a:off x="2571736" y="2928940"/>
            <a:ext cx="857238" cy="857238"/>
          </a:xfrm>
          <a:prstGeom prst="rect">
            <a:avLst/>
          </a:prstGeom>
          <a:effectLst>
            <a:reflection blurRad="6350" stA="50000" endA="295" endPos="92000" dist="101600" dir="5400000" sy="-100000" algn="bl" rotWithShape="0"/>
          </a:effectLst>
        </p:spPr>
      </p:pic>
      <p:pic>
        <p:nvPicPr>
          <p:cNvPr id="9" name="8 Imagen" descr="blue-flower-design-mdr.png"/>
          <p:cNvPicPr>
            <a:picLocks noChangeAspect="1"/>
          </p:cNvPicPr>
          <p:nvPr/>
        </p:nvPicPr>
        <p:blipFill>
          <a:blip r:embed="rId3" cstate="print">
            <a:lum contrast="20000"/>
          </a:blip>
          <a:stretch>
            <a:fillRect/>
          </a:stretch>
        </p:blipFill>
        <p:spPr>
          <a:xfrm>
            <a:off x="6286512" y="2786064"/>
            <a:ext cx="857238" cy="857238"/>
          </a:xfrm>
          <a:prstGeom prst="rect">
            <a:avLst/>
          </a:prstGeom>
          <a:effectLst>
            <a:reflection blurRad="6350" stA="50000" endA="295" endPos="92000" dist="101600" dir="5400000" sy="-100000" algn="bl" rotWithShape="0"/>
          </a:effectLst>
        </p:spPr>
      </p:pic>
      <p:pic>
        <p:nvPicPr>
          <p:cNvPr id="10" name="9 Imagen" descr="blue-flower-design-mdr.png"/>
          <p:cNvPicPr>
            <a:picLocks noChangeAspect="1"/>
          </p:cNvPicPr>
          <p:nvPr/>
        </p:nvPicPr>
        <p:blipFill>
          <a:blip r:embed="rId3" cstate="print">
            <a:lum contrast="20000"/>
          </a:blip>
          <a:stretch>
            <a:fillRect/>
          </a:stretch>
        </p:blipFill>
        <p:spPr>
          <a:xfrm>
            <a:off x="3786182" y="928676"/>
            <a:ext cx="857238" cy="857238"/>
          </a:xfrm>
          <a:prstGeom prst="rect">
            <a:avLst/>
          </a:prstGeom>
          <a:effectLst>
            <a:reflection blurRad="6350" stA="50000" endA="295" endPos="92000" dist="101600" dir="5400000" sy="-100000" algn="bl" rotWithShape="0"/>
          </a:effectLst>
        </p:spPr>
      </p:pic>
      <p:pic>
        <p:nvPicPr>
          <p:cNvPr id="11" name="10 Imagen" descr="blue-flower-design-mdr.png"/>
          <p:cNvPicPr>
            <a:picLocks noChangeAspect="1"/>
          </p:cNvPicPr>
          <p:nvPr/>
        </p:nvPicPr>
        <p:blipFill>
          <a:blip r:embed="rId3" cstate="print">
            <a:lum contrast="20000"/>
          </a:blip>
          <a:stretch>
            <a:fillRect/>
          </a:stretch>
        </p:blipFill>
        <p:spPr>
          <a:xfrm>
            <a:off x="4786314" y="928676"/>
            <a:ext cx="857238" cy="857238"/>
          </a:xfrm>
          <a:prstGeom prst="rect">
            <a:avLst/>
          </a:prstGeom>
          <a:effectLst>
            <a:reflection blurRad="6350" stA="50000" endA="295" endPos="92000" dist="101600" dir="5400000" sy="-100000" algn="bl" rotWithShape="0"/>
          </a:effectLst>
        </p:spPr>
      </p:pic>
      <p:pic>
        <p:nvPicPr>
          <p:cNvPr id="12" name="11 Imagen" descr="blue-flower-design-mdr.png"/>
          <p:cNvPicPr>
            <a:picLocks noChangeAspect="1"/>
          </p:cNvPicPr>
          <p:nvPr/>
        </p:nvPicPr>
        <p:blipFill>
          <a:blip r:embed="rId3" cstate="print">
            <a:lum contrast="20000"/>
          </a:blip>
          <a:stretch>
            <a:fillRect/>
          </a:stretch>
        </p:blipFill>
        <p:spPr>
          <a:xfrm>
            <a:off x="3214678" y="1928808"/>
            <a:ext cx="857238" cy="857238"/>
          </a:xfrm>
          <a:prstGeom prst="rect">
            <a:avLst/>
          </a:prstGeom>
          <a:effectLst>
            <a:reflection blurRad="6350" stA="50000" endA="295" endPos="92000" dist="101600" dir="5400000" sy="-100000" algn="bl" rotWithShape="0"/>
          </a:effectLst>
        </p:spPr>
      </p:pic>
      <p:pic>
        <p:nvPicPr>
          <p:cNvPr id="13" name="12 Imagen" descr="blue-flower-design-mdr.png"/>
          <p:cNvPicPr>
            <a:picLocks noChangeAspect="1"/>
          </p:cNvPicPr>
          <p:nvPr/>
        </p:nvPicPr>
        <p:blipFill>
          <a:blip r:embed="rId3" cstate="print">
            <a:lum contrast="20000"/>
          </a:blip>
          <a:stretch>
            <a:fillRect/>
          </a:stretch>
        </p:blipFill>
        <p:spPr>
          <a:xfrm>
            <a:off x="5572132" y="1857370"/>
            <a:ext cx="857238" cy="857238"/>
          </a:xfrm>
          <a:prstGeom prst="rect">
            <a:avLst/>
          </a:prstGeom>
          <a:effectLst>
            <a:reflection blurRad="6350" stA="50000" endA="295" endPos="92000" dist="101600" dir="5400000" sy="-100000" algn="bl" rotWithShape="0"/>
          </a:effectLst>
        </p:spPr>
      </p:pic>
      <p:pic>
        <p:nvPicPr>
          <p:cNvPr id="14" name="13 Imagen" descr="blue-flower-design-mdr.png"/>
          <p:cNvPicPr>
            <a:picLocks noChangeAspect="1"/>
          </p:cNvPicPr>
          <p:nvPr/>
        </p:nvPicPr>
        <p:blipFill>
          <a:blip r:embed="rId3" cstate="print">
            <a:lum contrast="20000"/>
          </a:blip>
          <a:stretch>
            <a:fillRect/>
          </a:stretch>
        </p:blipFill>
        <p:spPr>
          <a:xfrm>
            <a:off x="1428728" y="3571882"/>
            <a:ext cx="857238" cy="857238"/>
          </a:xfrm>
          <a:prstGeom prst="rect">
            <a:avLst/>
          </a:prstGeom>
          <a:effectLst>
            <a:reflection blurRad="6350" stA="50000" endA="295" endPos="92000" dist="101600" dir="5400000" sy="-100000" algn="bl" rotWithShape="0"/>
          </a:effectLst>
        </p:spPr>
      </p:pic>
      <p:pic>
        <p:nvPicPr>
          <p:cNvPr id="15" name="14 Imagen" descr="blue-flower-design-mdr.png"/>
          <p:cNvPicPr>
            <a:picLocks noChangeAspect="1"/>
          </p:cNvPicPr>
          <p:nvPr/>
        </p:nvPicPr>
        <p:blipFill>
          <a:blip r:embed="rId3" cstate="print">
            <a:lum contrast="20000"/>
          </a:blip>
          <a:stretch>
            <a:fillRect/>
          </a:stretch>
        </p:blipFill>
        <p:spPr>
          <a:xfrm>
            <a:off x="7286644" y="3643320"/>
            <a:ext cx="857238" cy="857238"/>
          </a:xfrm>
          <a:prstGeom prst="rect">
            <a:avLst/>
          </a:prstGeom>
          <a:effectLst>
            <a:reflection blurRad="6350" stA="50000" endA="295" endPos="92000" dist="101600" dir="5400000" sy="-100000" algn="bl" rotWithShape="0"/>
          </a:effectLst>
        </p:spPr>
      </p:pic>
      <p:sp>
        <p:nvSpPr>
          <p:cNvPr id="16" name="15 Rectángulo"/>
          <p:cNvSpPr/>
          <p:nvPr/>
        </p:nvSpPr>
        <p:spPr>
          <a:xfrm>
            <a:off x="-285784" y="-428646"/>
            <a:ext cx="10001320" cy="6286544"/>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2000" fill="hold"/>
                                        <p:tgtEl>
                                          <p:spTgt spid="4"/>
                                        </p:tgtEl>
                                        <p:attrNameLst>
                                          <p:attrName>r</p:attrName>
                                        </p:attrNameLst>
                                      </p:cBhvr>
                                    </p:animRot>
                                  </p:childTnLst>
                                </p:cTn>
                              </p:par>
                              <p:par>
                                <p:cTn id="106" presetID="8" presetClass="emph" presetSubtype="0" autoRev="1" fill="hold" nodeType="withEffect">
                                  <p:stCondLst>
                                    <p:cond delay="0"/>
                                  </p:stCondLst>
                                  <p:childTnLst>
                                    <p:animRot by="-21600000">
                                      <p:cBhvr>
                                        <p:cTn id="107" dur="2000" fill="hold"/>
                                        <p:tgtEl>
                                          <p:spTgt spid="7"/>
                                        </p:tgtEl>
                                        <p:attrNameLst>
                                          <p:attrName>r</p:attrName>
                                        </p:attrNameLst>
                                      </p:cBhvr>
                                    </p:animRot>
                                  </p:childTnLst>
                                </p:cTn>
                              </p:par>
                              <p:par>
                                <p:cTn id="108" presetID="8" presetClass="emph" presetSubtype="0" autoRev="1" fill="hold" nodeType="withEffect">
                                  <p:stCondLst>
                                    <p:cond delay="0"/>
                                  </p:stCondLst>
                                  <p:childTnLst>
                                    <p:animRot by="-21600000">
                                      <p:cBhvr>
                                        <p:cTn id="109" dur="2000" fill="hold"/>
                                        <p:tgtEl>
                                          <p:spTgt spid="8"/>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0"/>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2"/>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4"/>
                                        </p:tgtEl>
                                        <p:attrNameLst>
                                          <p:attrName>r</p:attrName>
                                        </p:attrNameLst>
                                      </p:cBhvr>
                                    </p:animRot>
                                  </p:childTnLst>
                                </p:cTn>
                              </p:par>
                              <p:par>
                                <p:cTn id="116" presetID="2" presetClass="exit" presetSubtype="6" fill="hold"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929058" y="865406"/>
            <a:ext cx="2857520" cy="3662541"/>
          </a:xfrm>
          <a:prstGeom prst="rect">
            <a:avLst/>
          </a:prstGeom>
          <a:noFill/>
        </p:spPr>
        <p:txBody>
          <a:bodyPr wrap="square" rtlCol="0">
            <a:spAutoFit/>
          </a:bodyPr>
          <a:lstStyle/>
          <a:p>
            <a:pPr algn="ctr"/>
            <a:r>
              <a:rPr lang="es-PE" sz="20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Usos medicinales del  jacarandá</a:t>
            </a:r>
          </a:p>
          <a:p>
            <a:pPr algn="ctr"/>
            <a:r>
              <a:rPr lang="es-PE" sz="1600" b="1" dirty="0" smtClean="0">
                <a:solidFill>
                  <a:schemeClr val="bg1"/>
                </a:solidFill>
              </a:rPr>
              <a:t> </a:t>
            </a: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Un beneficio importante que se ha descubierto del jacaranda es su poder medicinal, de acuerdo con varios estudios, se le atribuyen propiedades antisépticas, antitumoral, </a:t>
            </a:r>
            <a:r>
              <a:rPr lang="es-PE" sz="16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espasmolítica</a:t>
            </a: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y </a:t>
            </a:r>
            <a:r>
              <a:rPr lang="es-PE" sz="16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antiamebiana</a:t>
            </a: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Sus hojas y corteza se usan en para realizar infusiones para el tratamiento de disentería amebiana y otras afecciones gastrointestinales agudas.</a:t>
            </a:r>
          </a:p>
          <a:p>
            <a:pPr algn="ct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endParaRPr lang="es-PE" sz="16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7" name="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stock-photo-4972327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stretch>
            <a:fillRect/>
          </a:stretch>
        </p:blipFill>
        <p:spPr>
          <a:xfrm>
            <a:off x="4572000" y="0"/>
            <a:ext cx="1309686" cy="1272851"/>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stretch>
            <a:fillRect/>
          </a:stretch>
        </p:blipFill>
        <p:spPr>
          <a:xfrm flipH="1">
            <a:off x="3286116" y="0"/>
            <a:ext cx="1285884" cy="1272851"/>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stretch>
            <a:fillRect/>
          </a:stretch>
        </p:blipFill>
        <p:spPr>
          <a:xfrm>
            <a:off x="4572000" y="714362"/>
            <a:ext cx="1309686" cy="1272851"/>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stretch>
            <a:fillRect/>
          </a:stretch>
        </p:blipFill>
        <p:spPr>
          <a:xfrm flipH="1">
            <a:off x="3286116" y="714362"/>
            <a:ext cx="1285884" cy="1272851"/>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stretch>
            <a:fillRect/>
          </a:stretch>
        </p:blipFill>
        <p:spPr>
          <a:xfrm>
            <a:off x="4572000" y="1428742"/>
            <a:ext cx="1309686" cy="1272851"/>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stretch>
            <a:fillRect/>
          </a:stretch>
        </p:blipFill>
        <p:spPr>
          <a:xfrm flipH="1">
            <a:off x="3286116" y="1428742"/>
            <a:ext cx="1285884" cy="1272851"/>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stretch>
            <a:fillRect/>
          </a:stretch>
        </p:blipFill>
        <p:spPr>
          <a:xfrm>
            <a:off x="4572000" y="2143104"/>
            <a:ext cx="1309686" cy="1272851"/>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stretch>
            <a:fillRect/>
          </a:stretch>
        </p:blipFill>
        <p:spPr>
          <a:xfrm flipH="1">
            <a:off x="3286116" y="2143104"/>
            <a:ext cx="1285884" cy="1272851"/>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stretch>
            <a:fillRect/>
          </a:stretch>
        </p:blipFill>
        <p:spPr>
          <a:xfrm>
            <a:off x="4572000" y="2786082"/>
            <a:ext cx="1309686" cy="1272851"/>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stretch>
            <a:fillRect/>
          </a:stretch>
        </p:blipFill>
        <p:spPr>
          <a:xfrm flipH="1">
            <a:off x="3286116" y="2786082"/>
            <a:ext cx="1285884" cy="1272851"/>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stretch>
            <a:fillRect/>
          </a:stretch>
        </p:blipFill>
        <p:spPr>
          <a:xfrm>
            <a:off x="4572000" y="3500444"/>
            <a:ext cx="1309686" cy="1272851"/>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stretch>
            <a:fillRect/>
          </a:stretch>
        </p:blipFill>
        <p:spPr>
          <a:xfrm flipH="1">
            <a:off x="3286116" y="3500444"/>
            <a:ext cx="1285884" cy="1272851"/>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stretch>
            <a:fillRect/>
          </a:stretch>
        </p:blipFill>
        <p:spPr>
          <a:xfrm>
            <a:off x="4572000" y="4143386"/>
            <a:ext cx="1309686" cy="1272851"/>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stretch>
            <a:fillRect/>
          </a:stretch>
        </p:blipFill>
        <p:spPr>
          <a:xfrm flipH="1">
            <a:off x="3286116" y="4143386"/>
            <a:ext cx="1285884" cy="1272851"/>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5" presetClass="entr" presetSubtype="10"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checkerboard(across)">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1643056"/>
            <a:ext cx="898117" cy="923925"/>
          </a:xfrm>
          <a:prstGeom prst="rect">
            <a:avLst/>
          </a:prstGeom>
          <a:effectLst/>
        </p:spPr>
      </p:pic>
      <p:pic>
        <p:nvPicPr>
          <p:cNvPr id="4" name="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2571750"/>
            <a:ext cx="898117" cy="923925"/>
          </a:xfrm>
          <a:prstGeom prst="rect">
            <a:avLst/>
          </a:prstGeom>
          <a:effectLst/>
        </p:spPr>
      </p:pic>
      <p:pic>
        <p:nvPicPr>
          <p:cNvPr id="5" name="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1643056"/>
            <a:ext cx="898117" cy="923925"/>
          </a:xfrm>
          <a:prstGeom prst="rect">
            <a:avLst/>
          </a:prstGeom>
          <a:effectLst/>
        </p:spPr>
      </p:pic>
      <p:pic>
        <p:nvPicPr>
          <p:cNvPr id="6" name="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2571750"/>
            <a:ext cx="898117" cy="923925"/>
          </a:xfrm>
          <a:prstGeom prst="rect">
            <a:avLst/>
          </a:prstGeom>
          <a:effectLst/>
        </p:spPr>
      </p:pic>
      <p:pic>
        <p:nvPicPr>
          <p:cNvPr id="7" name="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1643056"/>
            <a:ext cx="898117" cy="923925"/>
          </a:xfrm>
          <a:prstGeom prst="rect">
            <a:avLst/>
          </a:prstGeom>
          <a:effectLst/>
        </p:spPr>
      </p:pic>
      <p:pic>
        <p:nvPicPr>
          <p:cNvPr id="8" name="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2571750"/>
            <a:ext cx="898117" cy="923925"/>
          </a:xfrm>
          <a:prstGeom prst="rect">
            <a:avLst/>
          </a:prstGeom>
          <a:effectLst/>
        </p:spPr>
      </p:pic>
      <p:pic>
        <p:nvPicPr>
          <p:cNvPr id="9" name="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1643056"/>
            <a:ext cx="898117" cy="923925"/>
          </a:xfrm>
          <a:prstGeom prst="rect">
            <a:avLst/>
          </a:prstGeom>
          <a:effectLst/>
        </p:spPr>
      </p:pic>
      <p:pic>
        <p:nvPicPr>
          <p:cNvPr id="10" name="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2571750"/>
            <a:ext cx="898117" cy="923925"/>
          </a:xfrm>
          <a:prstGeom prst="rect">
            <a:avLst/>
          </a:prstGeom>
          <a:effectLst/>
        </p:spPr>
      </p:pic>
      <p:pic>
        <p:nvPicPr>
          <p:cNvPr id="11" name="1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1571618"/>
            <a:ext cx="898117" cy="923925"/>
          </a:xfrm>
          <a:prstGeom prst="rect">
            <a:avLst/>
          </a:prstGeom>
          <a:effectLst/>
        </p:spPr>
      </p:pic>
      <p:pic>
        <p:nvPicPr>
          <p:cNvPr id="12" name="1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2500312"/>
            <a:ext cx="898117" cy="923925"/>
          </a:xfrm>
          <a:prstGeom prst="rect">
            <a:avLst/>
          </a:prstGeom>
          <a:effectLst/>
        </p:spPr>
      </p:pic>
      <p:pic>
        <p:nvPicPr>
          <p:cNvPr id="13" name="1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1571618"/>
            <a:ext cx="898117" cy="923925"/>
          </a:xfrm>
          <a:prstGeom prst="rect">
            <a:avLst/>
          </a:prstGeom>
          <a:effectLst/>
        </p:spPr>
      </p:pic>
      <p:pic>
        <p:nvPicPr>
          <p:cNvPr id="14" name="1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2500312"/>
            <a:ext cx="898117" cy="923925"/>
          </a:xfrm>
          <a:prstGeom prst="rect">
            <a:avLst/>
          </a:prstGeom>
          <a:effectLst/>
        </p:spPr>
      </p:pic>
      <p:pic>
        <p:nvPicPr>
          <p:cNvPr id="15" name="1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1571618"/>
            <a:ext cx="898117" cy="923925"/>
          </a:xfrm>
          <a:prstGeom prst="rect">
            <a:avLst/>
          </a:prstGeom>
          <a:effectLst/>
        </p:spPr>
      </p:pic>
      <p:pic>
        <p:nvPicPr>
          <p:cNvPr id="16" name="1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2500312"/>
            <a:ext cx="898117" cy="923925"/>
          </a:xfrm>
          <a:prstGeom prst="rect">
            <a:avLst/>
          </a:prstGeom>
          <a:effectLst/>
        </p:spPr>
      </p:pic>
      <p:pic>
        <p:nvPicPr>
          <p:cNvPr id="17" name="1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1571618"/>
            <a:ext cx="898117" cy="923925"/>
          </a:xfrm>
          <a:prstGeom prst="rect">
            <a:avLst/>
          </a:prstGeom>
          <a:effectLst/>
        </p:spPr>
      </p:pic>
      <p:pic>
        <p:nvPicPr>
          <p:cNvPr id="18" name="1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2500312"/>
            <a:ext cx="898117" cy="923925"/>
          </a:xfrm>
          <a:prstGeom prst="rect">
            <a:avLst/>
          </a:prstGeom>
          <a:effectLst/>
        </p:spPr>
      </p:pic>
      <p:pic>
        <p:nvPicPr>
          <p:cNvPr id="19" name="1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1571618"/>
            <a:ext cx="898117" cy="923925"/>
          </a:xfrm>
          <a:prstGeom prst="rect">
            <a:avLst/>
          </a:prstGeom>
          <a:effectLst/>
        </p:spPr>
      </p:pic>
      <p:pic>
        <p:nvPicPr>
          <p:cNvPr id="20" name="1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2500312"/>
            <a:ext cx="898117" cy="923925"/>
          </a:xfrm>
          <a:prstGeom prst="rect">
            <a:avLst/>
          </a:prstGeom>
          <a:effectLst/>
        </p:spPr>
      </p:pic>
      <p:pic>
        <p:nvPicPr>
          <p:cNvPr id="21" name="2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1571618"/>
            <a:ext cx="898117" cy="923925"/>
          </a:xfrm>
          <a:prstGeom prst="rect">
            <a:avLst/>
          </a:prstGeom>
          <a:effectLst/>
        </p:spPr>
      </p:pic>
      <p:pic>
        <p:nvPicPr>
          <p:cNvPr id="22" name="2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2500312"/>
            <a:ext cx="898117" cy="923925"/>
          </a:xfrm>
          <a:prstGeom prst="rect">
            <a:avLst/>
          </a:prstGeom>
          <a:effectLst/>
        </p:spPr>
      </p:pic>
      <p:pic>
        <p:nvPicPr>
          <p:cNvPr id="23" name="2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1571618"/>
            <a:ext cx="898117" cy="923925"/>
          </a:xfrm>
          <a:prstGeom prst="rect">
            <a:avLst/>
          </a:prstGeom>
          <a:effectLst/>
        </p:spPr>
      </p:pic>
      <p:pic>
        <p:nvPicPr>
          <p:cNvPr id="24" name="2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2500312"/>
            <a:ext cx="898117" cy="923925"/>
          </a:xfrm>
          <a:prstGeom prst="rect">
            <a:avLst/>
          </a:prstGeom>
          <a:effectLst/>
        </p:spPr>
      </p:pic>
      <p:sp>
        <p:nvSpPr>
          <p:cNvPr id="25" name="24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ppt_x"/>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ppt_x"/>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ppt_x"/>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ppt_x"/>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ppt_x"/>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0-ppt_w/2"/>
                                          </p:val>
                                        </p:tav>
                                      </p:tavLst>
                                    </p:anim>
                                    <p:anim calcmode="lin" valueType="num">
                                      <p:cBhvr additive="base">
                                        <p:cTn id="142" dur="2000"/>
                                        <p:tgtEl>
                                          <p:spTgt spid="3"/>
                                        </p:tgtEl>
                                        <p:attrNameLst>
                                          <p:attrName>ppt_y</p:attrName>
                                        </p:attrNameLst>
                                      </p:cBhvr>
                                      <p:tavLst>
                                        <p:tav tm="0">
                                          <p:val>
                                            <p:strVal val="ppt_y"/>
                                          </p:val>
                                        </p:tav>
                                        <p:tav tm="100000">
                                          <p:val>
                                            <p:strVal val="0-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0-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0-ppt_w/2"/>
                                          </p:val>
                                        </p:tav>
                                      </p:tavLst>
                                    </p:anim>
                                    <p:anim calcmode="lin" valueType="num">
                                      <p:cBhvr additive="base">
                                        <p:cTn id="150" dur="2000"/>
                                        <p:tgtEl>
                                          <p:spTgt spid="7"/>
                                        </p:tgtEl>
                                        <p:attrNameLst>
                                          <p:attrName>ppt_y</p:attrName>
                                        </p:attrNameLst>
                                      </p:cBhvr>
                                      <p:tavLst>
                                        <p:tav tm="0">
                                          <p:val>
                                            <p:strVal val="ppt_y"/>
                                          </p:val>
                                        </p:tav>
                                        <p:tav tm="100000">
                                          <p:val>
                                            <p:strVal val="0-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0-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0-ppt_w/2"/>
                                          </p:val>
                                        </p:tav>
                                      </p:tavLst>
                                    </p:anim>
                                    <p:anim calcmode="lin" valueType="num">
                                      <p:cBhvr additive="base">
                                        <p:cTn id="174" dur="2000"/>
                                        <p:tgtEl>
                                          <p:spTgt spid="19"/>
                                        </p:tgtEl>
                                        <p:attrNameLst>
                                          <p:attrName>ppt_y</p:attrName>
                                        </p:attrNameLst>
                                      </p:cBhvr>
                                      <p:tavLst>
                                        <p:tav tm="0">
                                          <p:val>
                                            <p:strVal val="ppt_y"/>
                                          </p:val>
                                        </p:tav>
                                        <p:tav tm="100000">
                                          <p:val>
                                            <p:strVal val="0-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0-ppt_w/2"/>
                                          </p:val>
                                        </p:tav>
                                      </p:tavLst>
                                    </p:anim>
                                    <p:anim calcmode="lin" valueType="num">
                                      <p:cBhvr additive="base">
                                        <p:cTn id="186" dur="2000"/>
                                        <p:tgtEl>
                                          <p:spTgt spid="4"/>
                                        </p:tgtEl>
                                        <p:attrNameLst>
                                          <p:attrName>ppt_y</p:attrName>
                                        </p:attrNameLst>
                                      </p:cBhvr>
                                      <p:tavLst>
                                        <p:tav tm="0">
                                          <p:val>
                                            <p:strVal val="ppt_y"/>
                                          </p:val>
                                        </p:tav>
                                        <p:tav tm="100000">
                                          <p:val>
                                            <p:strVal val="1+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0-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1+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0-ppt_w/2"/>
                                          </p:val>
                                        </p:tav>
                                      </p:tavLst>
                                    </p:anim>
                                    <p:anim calcmode="lin" valueType="num">
                                      <p:cBhvr additive="base">
                                        <p:cTn id="210" dur="2000"/>
                                        <p:tgtEl>
                                          <p:spTgt spid="16"/>
                                        </p:tgtEl>
                                        <p:attrNameLst>
                                          <p:attrName>ppt_y</p:attrName>
                                        </p:attrNameLst>
                                      </p:cBhvr>
                                      <p:tavLst>
                                        <p:tav tm="0">
                                          <p:val>
                                            <p:strVal val="ppt_y"/>
                                          </p:val>
                                        </p:tav>
                                        <p:tav tm="100000">
                                          <p:val>
                                            <p:strVal val="1+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1+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3"/>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9"/>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1"/>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643306" y="928676"/>
            <a:ext cx="2786082" cy="3939540"/>
          </a:xfrm>
          <a:prstGeom prst="rect">
            <a:avLst/>
          </a:prstGeom>
          <a:noFill/>
        </p:spPr>
        <p:txBody>
          <a:bodyPr wrap="square" rtlCol="0">
            <a:spAutoFit/>
          </a:bodyPr>
          <a:lstStyle/>
          <a:p>
            <a:pPr algn="ctr"/>
            <a:r>
              <a:rPr lang="es-PE"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Usos medicinales del  jacarandá</a:t>
            </a:r>
          </a:p>
          <a:p>
            <a:pPr algn="ctr"/>
            <a:r>
              <a:rPr lang="es-PE" sz="1600" b="1" dirty="0" smtClean="0">
                <a:solidFill>
                  <a:schemeClr val="bg1"/>
                </a:solidFill>
              </a:rPr>
              <a:t> </a:t>
            </a: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Un beneficio importante que se ha descubierto del jacaranda es su poder medicinal, de acuerdo con varios estudios, se le atribuyen propiedades antisépticas, antitumoral, </a:t>
            </a:r>
            <a:r>
              <a:rPr lang="es-PE" sz="16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espasmolítica</a:t>
            </a: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y </a:t>
            </a:r>
            <a:r>
              <a:rPr lang="es-PE" sz="16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antiamebiana</a:t>
            </a: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Sus hojas y corteza se usan en para realizar infusiones para el tratamiento de disentería amebiana y otras afecciones gastrointestinales agudas.</a:t>
            </a:r>
          </a:p>
          <a:p>
            <a:pPr algn="ctr"/>
            <a:endParaRPr lang="es-PE" sz="1600" dirty="0" smtClean="0">
              <a:solidFill>
                <a:schemeClr val="bg1"/>
              </a:solidFill>
              <a:effectLst>
                <a:outerShdw blurRad="38100" dist="38100" dir="2700000" algn="tl">
                  <a:srgbClr val="000000">
                    <a:alpha val="43137"/>
                  </a:srgbClr>
                </a:outerShdw>
              </a:effectLst>
            </a:endParaRPr>
          </a:p>
          <a:p>
            <a:endParaRPr lang="es-PE" dirty="0"/>
          </a:p>
        </p:txBody>
      </p:sp>
      <p:sp>
        <p:nvSpPr>
          <p:cNvPr id="7" name="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2700000" scaled="1"/>
          <a:tileRect/>
        </a:gradFill>
        <a:effectLst/>
      </p:bgPr>
    </p:bg>
    <p:spTree>
      <p:nvGrpSpPr>
        <p:cNvPr id="1" name=""/>
        <p:cNvGrpSpPr/>
        <p:nvPr/>
      </p:nvGrpSpPr>
      <p:grpSpPr>
        <a:xfrm>
          <a:off x="0" y="0"/>
          <a:ext cx="0" cy="0"/>
          <a:chOff x="0" y="0"/>
          <a:chExt cx="0" cy="0"/>
        </a:xfrm>
      </p:grpSpPr>
      <p:pic>
        <p:nvPicPr>
          <p:cNvPr id="2" name="1 Imagen" descr="s-b4b552368ec4da89182188fc441b8e4983868ab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8286776" y="0"/>
            <a:ext cx="857224" cy="918454"/>
          </a:xfrm>
          <a:prstGeom prst="rect">
            <a:avLst/>
          </a:prstGeom>
          <a:effectLst>
            <a:reflection blurRad="6350" stA="50000" endA="295" endPos="92000" dist="101600" dir="5400000" sy="-100000" algn="bl" rotWithShape="0"/>
          </a:effectLst>
        </p:spPr>
      </p:pic>
      <p:pic>
        <p:nvPicPr>
          <p:cNvPr id="5" name="4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0" y="4225046"/>
            <a:ext cx="857224" cy="918454"/>
          </a:xfrm>
          <a:prstGeom prst="rect">
            <a:avLst/>
          </a:prstGeom>
          <a:effectLst>
            <a:reflection blurRad="6350" stA="50000" endA="295" endPos="92000" dist="101600" dir="5400000" sy="-100000" algn="bl" rotWithShape="0"/>
          </a:effectLst>
        </p:spPr>
      </p:pic>
      <p:pic>
        <p:nvPicPr>
          <p:cNvPr id="6" name="5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929190" y="2928940"/>
            <a:ext cx="857224" cy="918454"/>
          </a:xfrm>
          <a:prstGeom prst="rect">
            <a:avLst/>
          </a:prstGeom>
          <a:effectLst>
            <a:reflection blurRad="6350" stA="50000" endA="295" endPos="92000" dist="101600" dir="5400000" sy="-100000" algn="bl" rotWithShape="0"/>
          </a:effectLst>
        </p:spPr>
      </p:pic>
      <p:pic>
        <p:nvPicPr>
          <p:cNvPr id="7" name="6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500826" y="2214560"/>
            <a:ext cx="857224" cy="918454"/>
          </a:xfrm>
          <a:prstGeom prst="rect">
            <a:avLst/>
          </a:prstGeom>
          <a:effectLst>
            <a:reflection blurRad="6350" stA="50000" endA="295" endPos="92000" dist="101600" dir="5400000" sy="-100000" algn="bl" rotWithShape="0"/>
          </a:effectLst>
        </p:spPr>
      </p:pic>
      <p:pic>
        <p:nvPicPr>
          <p:cNvPr id="8" name="7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7715272" y="1285866"/>
            <a:ext cx="857224" cy="918454"/>
          </a:xfrm>
          <a:prstGeom prst="rect">
            <a:avLst/>
          </a:prstGeom>
          <a:effectLst>
            <a:reflection blurRad="6350" stA="50000" endA="295" endPos="92000" dist="101600" dir="5400000" sy="-100000" algn="bl" rotWithShape="0"/>
          </a:effectLst>
        </p:spPr>
      </p:pic>
      <p:pic>
        <p:nvPicPr>
          <p:cNvPr id="9" name="8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1785918" y="3929072"/>
            <a:ext cx="857224" cy="918454"/>
          </a:xfrm>
          <a:prstGeom prst="rect">
            <a:avLst/>
          </a:prstGeom>
          <a:effectLst>
            <a:reflection blurRad="6350" stA="50000" endA="295" endPos="92000" dist="101600" dir="5400000" sy="-100000" algn="bl" rotWithShape="0"/>
          </a:effectLst>
        </p:spPr>
      </p:pic>
      <p:pic>
        <p:nvPicPr>
          <p:cNvPr id="10" name="9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500430" y="3643320"/>
            <a:ext cx="857224" cy="918454"/>
          </a:xfrm>
          <a:prstGeom prst="rect">
            <a:avLst/>
          </a:prstGeom>
          <a:effectLst>
            <a:reflection blurRad="6350" stA="50000" endA="295" endPos="92000" dist="101600" dir="5400000" sy="-100000" algn="bl" rotWithShape="0"/>
          </a:effectLst>
        </p:spPr>
      </p:pic>
      <p:sp>
        <p:nvSpPr>
          <p:cNvPr id="11" name="10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0"/>
                                        </p:tgtEl>
                                        <p:attrNameLst>
                                          <p:attrName>r</p:attrName>
                                        </p:attrNameLst>
                                      </p:cBhvr>
                                    </p:animRot>
                                  </p:childTnLst>
                                </p:cTn>
                              </p:par>
                            </p:childTnLst>
                          </p:cTn>
                        </p:par>
                        <p:par>
                          <p:cTn id="49" fill="hold">
                            <p:stCondLst>
                              <p:cond delay="4000"/>
                            </p:stCondLst>
                            <p:childTnLst>
                              <p:par>
                                <p:cTn id="50" presetID="2" presetClass="exit" presetSubtype="3" fill="hold" nodeType="afterEffect">
                                  <p:stCondLst>
                                    <p:cond delay="0"/>
                                  </p:stCondLst>
                                  <p:childTnLst>
                                    <p:anim calcmode="lin" valueType="num">
                                      <p:cBhvr additive="base">
                                        <p:cTn id="51" dur="2000"/>
                                        <p:tgtEl>
                                          <p:spTgt spid="4"/>
                                        </p:tgtEl>
                                        <p:attrNameLst>
                                          <p:attrName>ppt_x</p:attrName>
                                        </p:attrNameLst>
                                      </p:cBhvr>
                                      <p:tavLst>
                                        <p:tav tm="0">
                                          <p:val>
                                            <p:strVal val="ppt_x"/>
                                          </p:val>
                                        </p:tav>
                                        <p:tav tm="100000">
                                          <p:val>
                                            <p:strVal val="1+ppt_w/2"/>
                                          </p:val>
                                        </p:tav>
                                      </p:tavLst>
                                    </p:anim>
                                    <p:anim calcmode="lin" valueType="num">
                                      <p:cBhvr additive="base">
                                        <p:cTn id="52" dur="2000"/>
                                        <p:tgtEl>
                                          <p:spTgt spid="4"/>
                                        </p:tgtEl>
                                        <p:attrNameLst>
                                          <p:attrName>ppt_y</p:attrName>
                                        </p:attrNameLst>
                                      </p:cBhvr>
                                      <p:tavLst>
                                        <p:tav tm="0">
                                          <p:val>
                                            <p:strVal val="ppt_y"/>
                                          </p:val>
                                        </p:tav>
                                        <p:tav tm="100000">
                                          <p:val>
                                            <p:strVal val="0-ppt_h/2"/>
                                          </p:val>
                                        </p:tav>
                                      </p:tavLst>
                                    </p:anim>
                                    <p:set>
                                      <p:cBhvr>
                                        <p:cTn id="53" dur="1" fill="hold">
                                          <p:stCondLst>
                                            <p:cond delay="1999"/>
                                          </p:stCondLst>
                                        </p:cTn>
                                        <p:tgtEl>
                                          <p:spTgt spid="4"/>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2000"/>
                                        <p:tgtEl>
                                          <p:spTgt spid="5"/>
                                        </p:tgtEl>
                                        <p:attrNameLst>
                                          <p:attrName>ppt_x</p:attrName>
                                        </p:attrNameLst>
                                      </p:cBhvr>
                                      <p:tavLst>
                                        <p:tav tm="0">
                                          <p:val>
                                            <p:strVal val="ppt_x"/>
                                          </p:val>
                                        </p:tav>
                                        <p:tav tm="100000">
                                          <p:val>
                                            <p:strVal val="1+ppt_w/2"/>
                                          </p:val>
                                        </p:tav>
                                      </p:tavLst>
                                    </p:anim>
                                    <p:anim calcmode="lin" valueType="num">
                                      <p:cBhvr additive="base">
                                        <p:cTn id="56" dur="2000"/>
                                        <p:tgtEl>
                                          <p:spTgt spid="5"/>
                                        </p:tgtEl>
                                        <p:attrNameLst>
                                          <p:attrName>ppt_y</p:attrName>
                                        </p:attrNameLst>
                                      </p:cBhvr>
                                      <p:tavLst>
                                        <p:tav tm="0">
                                          <p:val>
                                            <p:strVal val="ppt_y"/>
                                          </p:val>
                                        </p:tav>
                                        <p:tav tm="100000">
                                          <p:val>
                                            <p:strVal val="0-ppt_h/2"/>
                                          </p:val>
                                        </p:tav>
                                      </p:tavLst>
                                    </p:anim>
                                    <p:set>
                                      <p:cBhvr>
                                        <p:cTn id="57" dur="1" fill="hold">
                                          <p:stCondLst>
                                            <p:cond delay="1999"/>
                                          </p:stCondLst>
                                        </p:cTn>
                                        <p:tgtEl>
                                          <p:spTgt spid="5"/>
                                        </p:tgtEl>
                                        <p:attrNameLst>
                                          <p:attrName>style.visibility</p:attrName>
                                        </p:attrNameLst>
                                      </p:cBhvr>
                                      <p:to>
                                        <p:strVal val="hidden"/>
                                      </p:to>
                                    </p:set>
                                  </p:childTnLst>
                                </p:cTn>
                              </p:par>
                              <p:par>
                                <p:cTn id="58" presetID="2" presetClass="exit" presetSubtype="3" fill="hold" nodeType="withEffect">
                                  <p:stCondLst>
                                    <p:cond delay="0"/>
                                  </p:stCondLst>
                                  <p:childTnLst>
                                    <p:anim calcmode="lin" valueType="num">
                                      <p:cBhvr additive="base">
                                        <p:cTn id="59" dur="2000"/>
                                        <p:tgtEl>
                                          <p:spTgt spid="6"/>
                                        </p:tgtEl>
                                        <p:attrNameLst>
                                          <p:attrName>ppt_x</p:attrName>
                                        </p:attrNameLst>
                                      </p:cBhvr>
                                      <p:tavLst>
                                        <p:tav tm="0">
                                          <p:val>
                                            <p:strVal val="ppt_x"/>
                                          </p:val>
                                        </p:tav>
                                        <p:tav tm="100000">
                                          <p:val>
                                            <p:strVal val="1+ppt_w/2"/>
                                          </p:val>
                                        </p:tav>
                                      </p:tavLst>
                                    </p:anim>
                                    <p:anim calcmode="lin" valueType="num">
                                      <p:cBhvr additive="base">
                                        <p:cTn id="60" dur="2000"/>
                                        <p:tgtEl>
                                          <p:spTgt spid="6"/>
                                        </p:tgtEl>
                                        <p:attrNameLst>
                                          <p:attrName>ppt_y</p:attrName>
                                        </p:attrNameLst>
                                      </p:cBhvr>
                                      <p:tavLst>
                                        <p:tav tm="0">
                                          <p:val>
                                            <p:strVal val="ppt_y"/>
                                          </p:val>
                                        </p:tav>
                                        <p:tav tm="100000">
                                          <p:val>
                                            <p:strVal val="0-ppt_h/2"/>
                                          </p:val>
                                        </p:tav>
                                      </p:tavLst>
                                    </p:anim>
                                    <p:set>
                                      <p:cBhvr>
                                        <p:cTn id="61" dur="1" fill="hold">
                                          <p:stCondLst>
                                            <p:cond delay="1999"/>
                                          </p:stCondLst>
                                        </p:cTn>
                                        <p:tgtEl>
                                          <p:spTgt spid="6"/>
                                        </p:tgtEl>
                                        <p:attrNameLst>
                                          <p:attrName>style.visibility</p:attrName>
                                        </p:attrNameLst>
                                      </p:cBhvr>
                                      <p:to>
                                        <p:strVal val="hidden"/>
                                      </p:to>
                                    </p:set>
                                  </p:childTnLst>
                                </p:cTn>
                              </p:par>
                              <p:par>
                                <p:cTn id="62" presetID="2" presetClass="exit" presetSubtype="3" fill="hold" nodeType="withEffect">
                                  <p:stCondLst>
                                    <p:cond delay="0"/>
                                  </p:stCondLst>
                                  <p:childTnLst>
                                    <p:anim calcmode="lin" valueType="num">
                                      <p:cBhvr additive="base">
                                        <p:cTn id="63" dur="2000"/>
                                        <p:tgtEl>
                                          <p:spTgt spid="7"/>
                                        </p:tgtEl>
                                        <p:attrNameLst>
                                          <p:attrName>ppt_x</p:attrName>
                                        </p:attrNameLst>
                                      </p:cBhvr>
                                      <p:tavLst>
                                        <p:tav tm="0">
                                          <p:val>
                                            <p:strVal val="ppt_x"/>
                                          </p:val>
                                        </p:tav>
                                        <p:tav tm="100000">
                                          <p:val>
                                            <p:strVal val="1+ppt_w/2"/>
                                          </p:val>
                                        </p:tav>
                                      </p:tavLst>
                                    </p:anim>
                                    <p:anim calcmode="lin" valueType="num">
                                      <p:cBhvr additive="base">
                                        <p:cTn id="64" dur="2000"/>
                                        <p:tgtEl>
                                          <p:spTgt spid="7"/>
                                        </p:tgtEl>
                                        <p:attrNameLst>
                                          <p:attrName>ppt_y</p:attrName>
                                        </p:attrNameLst>
                                      </p:cBhvr>
                                      <p:tavLst>
                                        <p:tav tm="0">
                                          <p:val>
                                            <p:strVal val="ppt_y"/>
                                          </p:val>
                                        </p:tav>
                                        <p:tav tm="100000">
                                          <p:val>
                                            <p:strVal val="0-ppt_h/2"/>
                                          </p:val>
                                        </p:tav>
                                      </p:tavLst>
                                    </p:anim>
                                    <p:set>
                                      <p:cBhvr>
                                        <p:cTn id="65" dur="1" fill="hold">
                                          <p:stCondLst>
                                            <p:cond delay="1999"/>
                                          </p:stCondLst>
                                        </p:cTn>
                                        <p:tgtEl>
                                          <p:spTgt spid="7"/>
                                        </p:tgtEl>
                                        <p:attrNameLst>
                                          <p:attrName>style.visibility</p:attrName>
                                        </p:attrNameLst>
                                      </p:cBhvr>
                                      <p:to>
                                        <p:strVal val="hidden"/>
                                      </p:to>
                                    </p:set>
                                  </p:childTnLst>
                                </p:cTn>
                              </p:par>
                              <p:par>
                                <p:cTn id="66" presetID="2" presetClass="exit" presetSubtype="3"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1+ppt_w/2"/>
                                          </p:val>
                                        </p:tav>
                                      </p:tavLst>
                                    </p:anim>
                                    <p:anim calcmode="lin" valueType="num">
                                      <p:cBhvr additive="base">
                                        <p:cTn id="68" dur="2000"/>
                                        <p:tgtEl>
                                          <p:spTgt spid="8"/>
                                        </p:tgtEl>
                                        <p:attrNameLst>
                                          <p:attrName>ppt_y</p:attrName>
                                        </p:attrNameLst>
                                      </p:cBhvr>
                                      <p:tavLst>
                                        <p:tav tm="0">
                                          <p:val>
                                            <p:strVal val="ppt_y"/>
                                          </p:val>
                                        </p:tav>
                                        <p:tav tm="100000">
                                          <p:val>
                                            <p:strVal val="0-ppt_h/2"/>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3" fill="hold" nodeType="withEffect">
                                  <p:stCondLst>
                                    <p:cond delay="0"/>
                                  </p:stCondLst>
                                  <p:childTnLst>
                                    <p:anim calcmode="lin" valueType="num">
                                      <p:cBhvr additive="base">
                                        <p:cTn id="71" dur="2000"/>
                                        <p:tgtEl>
                                          <p:spTgt spid="9"/>
                                        </p:tgtEl>
                                        <p:attrNameLst>
                                          <p:attrName>ppt_x</p:attrName>
                                        </p:attrNameLst>
                                      </p:cBhvr>
                                      <p:tavLst>
                                        <p:tav tm="0">
                                          <p:val>
                                            <p:strVal val="ppt_x"/>
                                          </p:val>
                                        </p:tav>
                                        <p:tav tm="100000">
                                          <p:val>
                                            <p:strVal val="1+ppt_w/2"/>
                                          </p:val>
                                        </p:tav>
                                      </p:tavLst>
                                    </p:anim>
                                    <p:anim calcmode="lin" valueType="num">
                                      <p:cBhvr additive="base">
                                        <p:cTn id="72" dur="2000"/>
                                        <p:tgtEl>
                                          <p:spTgt spid="9"/>
                                        </p:tgtEl>
                                        <p:attrNameLst>
                                          <p:attrName>ppt_y</p:attrName>
                                        </p:attrNameLst>
                                      </p:cBhvr>
                                      <p:tavLst>
                                        <p:tav tm="0">
                                          <p:val>
                                            <p:strVal val="ppt_y"/>
                                          </p:val>
                                        </p:tav>
                                        <p:tav tm="100000">
                                          <p:val>
                                            <p:strVal val="0-ppt_h/2"/>
                                          </p:val>
                                        </p:tav>
                                      </p:tavLst>
                                    </p:anim>
                                    <p:set>
                                      <p:cBhvr>
                                        <p:cTn id="73" dur="1" fill="hold">
                                          <p:stCondLst>
                                            <p:cond delay="1999"/>
                                          </p:stCondLst>
                                        </p:cTn>
                                        <p:tgtEl>
                                          <p:spTgt spid="9"/>
                                        </p:tgtEl>
                                        <p:attrNameLst>
                                          <p:attrName>style.visibility</p:attrName>
                                        </p:attrNameLst>
                                      </p:cBhvr>
                                      <p:to>
                                        <p:strVal val="hidden"/>
                                      </p:to>
                                    </p:set>
                                  </p:childTnLst>
                                </p:cTn>
                              </p:par>
                              <p:par>
                                <p:cTn id="74" presetID="2" presetClass="exit" presetSubtype="3" fill="hold" nodeType="withEffect">
                                  <p:stCondLst>
                                    <p:cond delay="0"/>
                                  </p:stCondLst>
                                  <p:childTnLst>
                                    <p:anim calcmode="lin" valueType="num">
                                      <p:cBhvr additive="base">
                                        <p:cTn id="75" dur="2000"/>
                                        <p:tgtEl>
                                          <p:spTgt spid="10"/>
                                        </p:tgtEl>
                                        <p:attrNameLst>
                                          <p:attrName>ppt_x</p:attrName>
                                        </p:attrNameLst>
                                      </p:cBhvr>
                                      <p:tavLst>
                                        <p:tav tm="0">
                                          <p:val>
                                            <p:strVal val="ppt_x"/>
                                          </p:val>
                                        </p:tav>
                                        <p:tav tm="100000">
                                          <p:val>
                                            <p:strVal val="1+ppt_w/2"/>
                                          </p:val>
                                        </p:tav>
                                      </p:tavLst>
                                    </p:anim>
                                    <p:anim calcmode="lin" valueType="num">
                                      <p:cBhvr additive="base">
                                        <p:cTn id="76" dur="2000"/>
                                        <p:tgtEl>
                                          <p:spTgt spid="10"/>
                                        </p:tgtEl>
                                        <p:attrNameLst>
                                          <p:attrName>ppt_y</p:attrName>
                                        </p:attrNameLst>
                                      </p:cBhvr>
                                      <p:tavLst>
                                        <p:tav tm="0">
                                          <p:val>
                                            <p:strVal val="ppt_y"/>
                                          </p:val>
                                        </p:tav>
                                        <p:tav tm="100000">
                                          <p:val>
                                            <p:strVal val="0-ppt_h/2"/>
                                          </p:val>
                                        </p:tav>
                                      </p:tavLst>
                                    </p:anim>
                                    <p:set>
                                      <p:cBhvr>
                                        <p:cTn id="77" dur="1" fill="hold">
                                          <p:stCondLst>
                                            <p:cond delay="1999"/>
                                          </p:stCondLst>
                                        </p:cTn>
                                        <p:tgtEl>
                                          <p:spTgt spid="10"/>
                                        </p:tgtEl>
                                        <p:attrNameLst>
                                          <p:attrName>style.visibility</p:attrName>
                                        </p:attrNameLst>
                                      </p:cBhvr>
                                      <p:to>
                                        <p:strVal val="hidden"/>
                                      </p:to>
                                    </p:set>
                                  </p:childTnLst>
                                </p:cTn>
                              </p:par>
                              <p:par>
                                <p:cTn id="78" presetID="8" presetClass="emph" presetSubtype="0" autoRev="1"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autoRev="1" fill="hold"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autoRev="1" fill="hold"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autoRev="1"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autoRev="1" fill="hold" nodeType="withEffect">
                                  <p:stCondLst>
                                    <p:cond delay="0"/>
                                  </p:stCondLst>
                                  <p:childTnLst>
                                    <p:animRot by="-21600000">
                                      <p:cBhvr>
                                        <p:cTn id="87" dur="2000" fill="hold"/>
                                        <p:tgtEl>
                                          <p:spTgt spid="8"/>
                                        </p:tgtEl>
                                        <p:attrNameLst>
                                          <p:attrName>r</p:attrName>
                                        </p:attrNameLst>
                                      </p:cBhvr>
                                    </p:animRot>
                                  </p:childTnLst>
                                </p:cTn>
                              </p:par>
                              <p:par>
                                <p:cTn id="88" presetID="8" presetClass="emph" presetSubtype="0" autoRev="1" fill="hold"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0"/>
                                        </p:tgtEl>
                                        <p:attrNameLst>
                                          <p:attrName>r</p:attrName>
                                        </p:attrNameLst>
                                      </p:cBhvr>
                                    </p:animRot>
                                  </p:childTnLst>
                                </p:cTn>
                              </p:par>
                              <p:par>
                                <p:cTn id="92" presetID="2" presetClass="entr" presetSubtype="1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additive="base">
                                        <p:cTn id="94" dur="2000" fill="hold"/>
                                        <p:tgtEl>
                                          <p:spTgt spid="2"/>
                                        </p:tgtEl>
                                        <p:attrNameLst>
                                          <p:attrName>ppt_x</p:attrName>
                                        </p:attrNameLst>
                                      </p:cBhvr>
                                      <p:tavLst>
                                        <p:tav tm="0">
                                          <p:val>
                                            <p:strVal val="0-#ppt_w/2"/>
                                          </p:val>
                                        </p:tav>
                                        <p:tav tm="100000">
                                          <p:val>
                                            <p:strVal val="#ppt_x"/>
                                          </p:val>
                                        </p:tav>
                                      </p:tavLst>
                                    </p:anim>
                                    <p:anim calcmode="lin" valueType="num">
                                      <p:cBhvr additive="base">
                                        <p:cTn id="9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88657663.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24" name="2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0"/>
            <a:ext cx="947737" cy="952499"/>
          </a:xfrm>
          <a:prstGeom prst="rect">
            <a:avLst/>
          </a:prstGeom>
          <a:effectLst/>
        </p:spPr>
      </p:pic>
      <p:pic>
        <p:nvPicPr>
          <p:cNvPr id="25" name="2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0"/>
            <a:ext cx="947737" cy="952499"/>
          </a:xfrm>
          <a:prstGeom prst="rect">
            <a:avLst/>
          </a:prstGeom>
          <a:effectLst/>
        </p:spPr>
      </p:pic>
      <p:pic>
        <p:nvPicPr>
          <p:cNvPr id="26" name="2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4191001"/>
            <a:ext cx="947737" cy="952499"/>
          </a:xfrm>
          <a:prstGeom prst="rect">
            <a:avLst/>
          </a:prstGeom>
          <a:effectLst/>
        </p:spPr>
      </p:pic>
      <p:pic>
        <p:nvPicPr>
          <p:cNvPr id="27" name="2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4191001"/>
            <a:ext cx="947737" cy="952499"/>
          </a:xfrm>
          <a:prstGeom prst="rect">
            <a:avLst/>
          </a:prstGeom>
          <a:effectLst/>
        </p:spPr>
      </p:pic>
      <p:pic>
        <p:nvPicPr>
          <p:cNvPr id="28" name="2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714744" y="1928808"/>
            <a:ext cx="947737" cy="952499"/>
          </a:xfrm>
          <a:prstGeom prst="rect">
            <a:avLst/>
          </a:prstGeom>
          <a:effectLst/>
        </p:spPr>
      </p:pic>
      <p:pic>
        <p:nvPicPr>
          <p:cNvPr id="29" name="2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4643438" y="1928808"/>
            <a:ext cx="947737" cy="952499"/>
          </a:xfrm>
          <a:prstGeom prst="rect">
            <a:avLst/>
          </a:prstGeom>
          <a:effectLst/>
        </p:spPr>
      </p:pic>
      <p:pic>
        <p:nvPicPr>
          <p:cNvPr id="30" name="2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357422" y="357172"/>
            <a:ext cx="947737" cy="952499"/>
          </a:xfrm>
          <a:prstGeom prst="rect">
            <a:avLst/>
          </a:prstGeom>
          <a:effectLst/>
        </p:spPr>
      </p:pic>
      <p:pic>
        <p:nvPicPr>
          <p:cNvPr id="31" name="3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428860" y="3714758"/>
            <a:ext cx="947737" cy="952499"/>
          </a:xfrm>
          <a:prstGeom prst="rect">
            <a:avLst/>
          </a:prstGeom>
          <a:effectLst/>
        </p:spPr>
      </p:pic>
      <p:pic>
        <p:nvPicPr>
          <p:cNvPr id="32" name="31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85852" y="0"/>
            <a:ext cx="947737" cy="952499"/>
          </a:xfrm>
          <a:prstGeom prst="rect">
            <a:avLst/>
          </a:prstGeom>
          <a:effectLst/>
        </p:spPr>
      </p:pic>
      <p:pic>
        <p:nvPicPr>
          <p:cNvPr id="33" name="32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143240" y="1000114"/>
            <a:ext cx="947737" cy="952499"/>
          </a:xfrm>
          <a:prstGeom prst="rect">
            <a:avLst/>
          </a:prstGeom>
          <a:effectLst/>
        </p:spPr>
      </p:pic>
      <p:pic>
        <p:nvPicPr>
          <p:cNvPr id="34" name="3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143240" y="2928940"/>
            <a:ext cx="947737" cy="952499"/>
          </a:xfrm>
          <a:prstGeom prst="rect">
            <a:avLst/>
          </a:prstGeom>
          <a:effectLst/>
        </p:spPr>
      </p:pic>
      <p:pic>
        <p:nvPicPr>
          <p:cNvPr id="35" name="3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14414" y="4191001"/>
            <a:ext cx="947737" cy="952499"/>
          </a:xfrm>
          <a:prstGeom prst="rect">
            <a:avLst/>
          </a:prstGeom>
          <a:effectLst/>
        </p:spPr>
      </p:pic>
      <p:pic>
        <p:nvPicPr>
          <p:cNvPr id="36" name="3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6072198" y="357172"/>
            <a:ext cx="947737" cy="952499"/>
          </a:xfrm>
          <a:prstGeom prst="rect">
            <a:avLst/>
          </a:prstGeom>
          <a:effectLst/>
        </p:spPr>
      </p:pic>
      <p:pic>
        <p:nvPicPr>
          <p:cNvPr id="37" name="3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072330" y="214296"/>
            <a:ext cx="947737" cy="952499"/>
          </a:xfrm>
          <a:prstGeom prst="rect">
            <a:avLst/>
          </a:prstGeom>
          <a:effectLst/>
        </p:spPr>
      </p:pic>
      <p:pic>
        <p:nvPicPr>
          <p:cNvPr id="38" name="3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357818" y="1071552"/>
            <a:ext cx="947737" cy="952499"/>
          </a:xfrm>
          <a:prstGeom prst="rect">
            <a:avLst/>
          </a:prstGeom>
          <a:effectLst/>
        </p:spPr>
      </p:pic>
      <p:pic>
        <p:nvPicPr>
          <p:cNvPr id="39" name="3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357818" y="2786064"/>
            <a:ext cx="928694" cy="952499"/>
          </a:xfrm>
          <a:prstGeom prst="rect">
            <a:avLst/>
          </a:prstGeom>
          <a:effectLst/>
        </p:spPr>
      </p:pic>
      <p:pic>
        <p:nvPicPr>
          <p:cNvPr id="40" name="3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929322" y="3643320"/>
            <a:ext cx="947737" cy="952499"/>
          </a:xfrm>
          <a:prstGeom prst="rect">
            <a:avLst/>
          </a:prstGeom>
          <a:effectLst/>
        </p:spPr>
      </p:pic>
      <p:pic>
        <p:nvPicPr>
          <p:cNvPr id="41" name="4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072330" y="3857634"/>
            <a:ext cx="947737" cy="952499"/>
          </a:xfrm>
          <a:prstGeom prst="rect">
            <a:avLst/>
          </a:prstGeom>
          <a:effectLst/>
        </p:spPr>
      </p:pic>
      <p:sp>
        <p:nvSpPr>
          <p:cNvPr id="21" name="20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25"/>
                                        </p:tgtEl>
                                        <p:attrNameLst>
                                          <p:attrName>style.visibility</p:attrName>
                                        </p:attrNameLst>
                                      </p:cBhvr>
                                      <p:to>
                                        <p:strVal val="visible"/>
                                      </p:to>
                                    </p:set>
                                    <p:anim calcmode="lin" valueType="num">
                                      <p:cBhvr additive="base">
                                        <p:cTn id="9" dur="2000" fill="hold"/>
                                        <p:tgtEl>
                                          <p:spTgt spid="25"/>
                                        </p:tgtEl>
                                        <p:attrNameLst>
                                          <p:attrName>ppt_x</p:attrName>
                                        </p:attrNameLst>
                                      </p:cBhvr>
                                      <p:tavLst>
                                        <p:tav tm="0">
                                          <p:val>
                                            <p:strVal val="0-#ppt_w/2"/>
                                          </p:val>
                                        </p:tav>
                                        <p:tav tm="100000">
                                          <p:val>
                                            <p:strVal val="#ppt_x"/>
                                          </p:val>
                                        </p:tav>
                                      </p:tavLst>
                                    </p:anim>
                                    <p:anim calcmode="lin" valueType="num">
                                      <p:cBhvr additive="base">
                                        <p:cTn id="10" dur="2000" fill="hold"/>
                                        <p:tgtEl>
                                          <p:spTgt spid="2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2000" fill="hold"/>
                                        <p:tgtEl>
                                          <p:spTgt spid="27"/>
                                        </p:tgtEl>
                                        <p:attrNameLst>
                                          <p:attrName>ppt_x</p:attrName>
                                        </p:attrNameLst>
                                      </p:cBhvr>
                                      <p:tavLst>
                                        <p:tav tm="0">
                                          <p:val>
                                            <p:strVal val="0-#ppt_w/2"/>
                                          </p:val>
                                        </p:tav>
                                        <p:tav tm="100000">
                                          <p:val>
                                            <p:strVal val="#ppt_x"/>
                                          </p:val>
                                        </p:tav>
                                      </p:tavLst>
                                    </p:anim>
                                    <p:anim calcmode="lin" valueType="num">
                                      <p:cBhvr additive="base">
                                        <p:cTn id="14" dur="2000" fill="hold"/>
                                        <p:tgtEl>
                                          <p:spTgt spid="2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2000" fill="hold"/>
                                        <p:tgtEl>
                                          <p:spTgt spid="29"/>
                                        </p:tgtEl>
                                        <p:attrNameLst>
                                          <p:attrName>ppt_x</p:attrName>
                                        </p:attrNameLst>
                                      </p:cBhvr>
                                      <p:tavLst>
                                        <p:tav tm="0">
                                          <p:val>
                                            <p:strVal val="0-#ppt_w/2"/>
                                          </p:val>
                                        </p:tav>
                                        <p:tav tm="100000">
                                          <p:val>
                                            <p:strVal val="#ppt_x"/>
                                          </p:val>
                                        </p:tav>
                                      </p:tavLst>
                                    </p:anim>
                                    <p:anim calcmode="lin" valueType="num">
                                      <p:cBhvr additive="base">
                                        <p:cTn id="18" dur="2000" fill="hold"/>
                                        <p:tgtEl>
                                          <p:spTgt spid="2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2000" fill="hold"/>
                                        <p:tgtEl>
                                          <p:spTgt spid="36"/>
                                        </p:tgtEl>
                                        <p:attrNameLst>
                                          <p:attrName>ppt_x</p:attrName>
                                        </p:attrNameLst>
                                      </p:cBhvr>
                                      <p:tavLst>
                                        <p:tav tm="0">
                                          <p:val>
                                            <p:strVal val="0-#ppt_w/2"/>
                                          </p:val>
                                        </p:tav>
                                        <p:tav tm="100000">
                                          <p:val>
                                            <p:strVal val="#ppt_x"/>
                                          </p:val>
                                        </p:tav>
                                      </p:tavLst>
                                    </p:anim>
                                    <p:anim calcmode="lin" valueType="num">
                                      <p:cBhvr additive="base">
                                        <p:cTn id="22" dur="2000" fill="hold"/>
                                        <p:tgtEl>
                                          <p:spTgt spid="3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2000" fill="hold"/>
                                        <p:tgtEl>
                                          <p:spTgt spid="37"/>
                                        </p:tgtEl>
                                        <p:attrNameLst>
                                          <p:attrName>ppt_x</p:attrName>
                                        </p:attrNameLst>
                                      </p:cBhvr>
                                      <p:tavLst>
                                        <p:tav tm="0">
                                          <p:val>
                                            <p:strVal val="0-#ppt_w/2"/>
                                          </p:val>
                                        </p:tav>
                                        <p:tav tm="100000">
                                          <p:val>
                                            <p:strVal val="#ppt_x"/>
                                          </p:val>
                                        </p:tav>
                                      </p:tavLst>
                                    </p:anim>
                                    <p:anim calcmode="lin" valueType="num">
                                      <p:cBhvr additive="base">
                                        <p:cTn id="26" dur="2000" fill="hold"/>
                                        <p:tgtEl>
                                          <p:spTgt spid="3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2000" fill="hold"/>
                                        <p:tgtEl>
                                          <p:spTgt spid="38"/>
                                        </p:tgtEl>
                                        <p:attrNameLst>
                                          <p:attrName>ppt_x</p:attrName>
                                        </p:attrNameLst>
                                      </p:cBhvr>
                                      <p:tavLst>
                                        <p:tav tm="0">
                                          <p:val>
                                            <p:strVal val="0-#ppt_w/2"/>
                                          </p:val>
                                        </p:tav>
                                        <p:tav tm="100000">
                                          <p:val>
                                            <p:strVal val="#ppt_x"/>
                                          </p:val>
                                        </p:tav>
                                      </p:tavLst>
                                    </p:anim>
                                    <p:anim calcmode="lin" valueType="num">
                                      <p:cBhvr additive="base">
                                        <p:cTn id="30" dur="2000" fill="hold"/>
                                        <p:tgtEl>
                                          <p:spTgt spid="3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2000" fill="hold"/>
                                        <p:tgtEl>
                                          <p:spTgt spid="39"/>
                                        </p:tgtEl>
                                        <p:attrNameLst>
                                          <p:attrName>ppt_x</p:attrName>
                                        </p:attrNameLst>
                                      </p:cBhvr>
                                      <p:tavLst>
                                        <p:tav tm="0">
                                          <p:val>
                                            <p:strVal val="0-#ppt_w/2"/>
                                          </p:val>
                                        </p:tav>
                                        <p:tav tm="100000">
                                          <p:val>
                                            <p:strVal val="#ppt_x"/>
                                          </p:val>
                                        </p:tav>
                                      </p:tavLst>
                                    </p:anim>
                                    <p:anim calcmode="lin" valueType="num">
                                      <p:cBhvr additive="base">
                                        <p:cTn id="34" dur="2000" fill="hold"/>
                                        <p:tgtEl>
                                          <p:spTgt spid="3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2000" fill="hold"/>
                                        <p:tgtEl>
                                          <p:spTgt spid="40"/>
                                        </p:tgtEl>
                                        <p:attrNameLst>
                                          <p:attrName>ppt_x</p:attrName>
                                        </p:attrNameLst>
                                      </p:cBhvr>
                                      <p:tavLst>
                                        <p:tav tm="0">
                                          <p:val>
                                            <p:strVal val="0-#ppt_w/2"/>
                                          </p:val>
                                        </p:tav>
                                        <p:tav tm="100000">
                                          <p:val>
                                            <p:strVal val="#ppt_x"/>
                                          </p:val>
                                        </p:tav>
                                      </p:tavLst>
                                    </p:anim>
                                    <p:anim calcmode="lin" valueType="num">
                                      <p:cBhvr additive="base">
                                        <p:cTn id="38" dur="2000" fill="hold"/>
                                        <p:tgtEl>
                                          <p:spTgt spid="4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2000" fill="hold"/>
                                        <p:tgtEl>
                                          <p:spTgt spid="41"/>
                                        </p:tgtEl>
                                        <p:attrNameLst>
                                          <p:attrName>ppt_x</p:attrName>
                                        </p:attrNameLst>
                                      </p:cBhvr>
                                      <p:tavLst>
                                        <p:tav tm="0">
                                          <p:val>
                                            <p:strVal val="0-#ppt_w/2"/>
                                          </p:val>
                                        </p:tav>
                                        <p:tav tm="100000">
                                          <p:val>
                                            <p:strVal val="#ppt_x"/>
                                          </p:val>
                                        </p:tav>
                                      </p:tavLst>
                                    </p:anim>
                                    <p:anim calcmode="lin" valueType="num">
                                      <p:cBhvr additive="base">
                                        <p:cTn id="42" dur="2000" fill="hold"/>
                                        <p:tgtEl>
                                          <p:spTgt spid="4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1+#ppt_w/2"/>
                                          </p:val>
                                        </p:tav>
                                        <p:tav tm="100000">
                                          <p:val>
                                            <p:strVal val="#ppt_x"/>
                                          </p:val>
                                        </p:tav>
                                      </p:tavLst>
                                    </p:anim>
                                    <p:anim calcmode="lin" valueType="num">
                                      <p:cBhvr additive="base">
                                        <p:cTn id="50" dur="2000" fill="hold"/>
                                        <p:tgtEl>
                                          <p:spTgt spid="2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1+#ppt_w/2"/>
                                          </p:val>
                                        </p:tav>
                                        <p:tav tm="100000">
                                          <p:val>
                                            <p:strVal val="#ppt_x"/>
                                          </p:val>
                                        </p:tav>
                                      </p:tavLst>
                                    </p:anim>
                                    <p:anim calcmode="lin" valueType="num">
                                      <p:cBhvr additive="base">
                                        <p:cTn id="54" dur="20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1+#ppt_w/2"/>
                                          </p:val>
                                        </p:tav>
                                        <p:tav tm="100000">
                                          <p:val>
                                            <p:strVal val="#ppt_x"/>
                                          </p:val>
                                        </p:tav>
                                      </p:tavLst>
                                    </p:anim>
                                    <p:anim calcmode="lin" valueType="num">
                                      <p:cBhvr additive="base">
                                        <p:cTn id="58" dur="2000" fill="hold"/>
                                        <p:tgtEl>
                                          <p:spTgt spid="3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1+#ppt_w/2"/>
                                          </p:val>
                                        </p:tav>
                                        <p:tav tm="100000">
                                          <p:val>
                                            <p:strVal val="#ppt_x"/>
                                          </p:val>
                                        </p:tav>
                                      </p:tavLst>
                                    </p:anim>
                                    <p:anim calcmode="lin" valueType="num">
                                      <p:cBhvr additive="base">
                                        <p:cTn id="62" dur="2000" fill="hold"/>
                                        <p:tgtEl>
                                          <p:spTgt spid="3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1+#ppt_w/2"/>
                                          </p:val>
                                        </p:tav>
                                        <p:tav tm="100000">
                                          <p:val>
                                            <p:strVal val="#ppt_x"/>
                                          </p:val>
                                        </p:tav>
                                      </p:tavLst>
                                    </p:anim>
                                    <p:anim calcmode="lin" valueType="num">
                                      <p:cBhvr additive="base">
                                        <p:cTn id="66" dur="2000" fill="hold"/>
                                        <p:tgtEl>
                                          <p:spTgt spid="32"/>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1+#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2000" fill="hold"/>
                                        <p:tgtEl>
                                          <p:spTgt spid="34"/>
                                        </p:tgtEl>
                                        <p:attrNameLst>
                                          <p:attrName>ppt_x</p:attrName>
                                        </p:attrNameLst>
                                      </p:cBhvr>
                                      <p:tavLst>
                                        <p:tav tm="0">
                                          <p:val>
                                            <p:strVal val="1+#ppt_w/2"/>
                                          </p:val>
                                        </p:tav>
                                        <p:tav tm="100000">
                                          <p:val>
                                            <p:strVal val="#ppt_x"/>
                                          </p:val>
                                        </p:tav>
                                      </p:tavLst>
                                    </p:anim>
                                    <p:anim calcmode="lin" valueType="num">
                                      <p:cBhvr additive="base">
                                        <p:cTn id="74" dur="2000" fill="hold"/>
                                        <p:tgtEl>
                                          <p:spTgt spid="34"/>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2000" fill="hold"/>
                                        <p:tgtEl>
                                          <p:spTgt spid="35"/>
                                        </p:tgtEl>
                                        <p:attrNameLst>
                                          <p:attrName>ppt_x</p:attrName>
                                        </p:attrNameLst>
                                      </p:cBhvr>
                                      <p:tavLst>
                                        <p:tav tm="0">
                                          <p:val>
                                            <p:strVal val="1+#ppt_w/2"/>
                                          </p:val>
                                        </p:tav>
                                        <p:tav tm="100000">
                                          <p:val>
                                            <p:strVal val="#ppt_x"/>
                                          </p:val>
                                        </p:tav>
                                      </p:tavLst>
                                    </p:anim>
                                    <p:anim calcmode="lin" valueType="num">
                                      <p:cBhvr additive="base">
                                        <p:cTn id="78" dur="2000" fill="hold"/>
                                        <p:tgtEl>
                                          <p:spTgt spid="35"/>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2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2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3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3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3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3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3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3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4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4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24"/>
                                        </p:tgtEl>
                                        <p:attrNameLst>
                                          <p:attrName>ppt_x</p:attrName>
                                        </p:attrNameLst>
                                      </p:cBhvr>
                                      <p:tavLst>
                                        <p:tav tm="0">
                                          <p:val>
                                            <p:strVal val="ppt_x"/>
                                          </p:val>
                                        </p:tav>
                                        <p:tav tm="100000">
                                          <p:val>
                                            <p:strVal val="1+ppt_w/2"/>
                                          </p:val>
                                        </p:tav>
                                      </p:tavLst>
                                    </p:anim>
                                    <p:anim calcmode="lin" valueType="num">
                                      <p:cBhvr additive="base">
                                        <p:cTn id="118" dur="2000"/>
                                        <p:tgtEl>
                                          <p:spTgt spid="24"/>
                                        </p:tgtEl>
                                        <p:attrNameLst>
                                          <p:attrName>ppt_y</p:attrName>
                                        </p:attrNameLst>
                                      </p:cBhvr>
                                      <p:tavLst>
                                        <p:tav tm="0">
                                          <p:val>
                                            <p:strVal val="ppt_y"/>
                                          </p:val>
                                        </p:tav>
                                        <p:tav tm="100000">
                                          <p:val>
                                            <p:strVal val="ppt_y"/>
                                          </p:val>
                                        </p:tav>
                                      </p:tavLst>
                                    </p:anim>
                                    <p:set>
                                      <p:cBhvr>
                                        <p:cTn id="119" dur="1" fill="hold">
                                          <p:stCondLst>
                                            <p:cond delay="1999"/>
                                          </p:stCondLst>
                                        </p:cTn>
                                        <p:tgtEl>
                                          <p:spTgt spid="2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26"/>
                                        </p:tgtEl>
                                        <p:attrNameLst>
                                          <p:attrName>ppt_x</p:attrName>
                                        </p:attrNameLst>
                                      </p:cBhvr>
                                      <p:tavLst>
                                        <p:tav tm="0">
                                          <p:val>
                                            <p:strVal val="ppt_x"/>
                                          </p:val>
                                        </p:tav>
                                        <p:tav tm="100000">
                                          <p:val>
                                            <p:strVal val="1+ppt_w/2"/>
                                          </p:val>
                                        </p:tav>
                                      </p:tavLst>
                                    </p:anim>
                                    <p:anim calcmode="lin" valueType="num">
                                      <p:cBhvr additive="base">
                                        <p:cTn id="122" dur="2000"/>
                                        <p:tgtEl>
                                          <p:spTgt spid="26"/>
                                        </p:tgtEl>
                                        <p:attrNameLst>
                                          <p:attrName>ppt_y</p:attrName>
                                        </p:attrNameLst>
                                      </p:cBhvr>
                                      <p:tavLst>
                                        <p:tav tm="0">
                                          <p:val>
                                            <p:strVal val="ppt_y"/>
                                          </p:val>
                                        </p:tav>
                                        <p:tav tm="100000">
                                          <p:val>
                                            <p:strVal val="ppt_y"/>
                                          </p:val>
                                        </p:tav>
                                      </p:tavLst>
                                    </p:anim>
                                    <p:set>
                                      <p:cBhvr>
                                        <p:cTn id="123" dur="1" fill="hold">
                                          <p:stCondLst>
                                            <p:cond delay="1999"/>
                                          </p:stCondLst>
                                        </p:cTn>
                                        <p:tgtEl>
                                          <p:spTgt spid="2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28"/>
                                        </p:tgtEl>
                                        <p:attrNameLst>
                                          <p:attrName>ppt_x</p:attrName>
                                        </p:attrNameLst>
                                      </p:cBhvr>
                                      <p:tavLst>
                                        <p:tav tm="0">
                                          <p:val>
                                            <p:strVal val="ppt_x"/>
                                          </p:val>
                                        </p:tav>
                                        <p:tav tm="100000">
                                          <p:val>
                                            <p:strVal val="1+ppt_w/2"/>
                                          </p:val>
                                        </p:tav>
                                      </p:tavLst>
                                    </p:anim>
                                    <p:anim calcmode="lin" valueType="num">
                                      <p:cBhvr additive="base">
                                        <p:cTn id="126" dur="2000"/>
                                        <p:tgtEl>
                                          <p:spTgt spid="28"/>
                                        </p:tgtEl>
                                        <p:attrNameLst>
                                          <p:attrName>ppt_y</p:attrName>
                                        </p:attrNameLst>
                                      </p:cBhvr>
                                      <p:tavLst>
                                        <p:tav tm="0">
                                          <p:val>
                                            <p:strVal val="ppt_y"/>
                                          </p:val>
                                        </p:tav>
                                        <p:tav tm="100000">
                                          <p:val>
                                            <p:strVal val="ppt_y"/>
                                          </p:val>
                                        </p:tav>
                                      </p:tavLst>
                                    </p:anim>
                                    <p:set>
                                      <p:cBhvr>
                                        <p:cTn id="127" dur="1" fill="hold">
                                          <p:stCondLst>
                                            <p:cond delay="1999"/>
                                          </p:stCondLst>
                                        </p:cTn>
                                        <p:tgtEl>
                                          <p:spTgt spid="2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30"/>
                                        </p:tgtEl>
                                        <p:attrNameLst>
                                          <p:attrName>ppt_x</p:attrName>
                                        </p:attrNameLst>
                                      </p:cBhvr>
                                      <p:tavLst>
                                        <p:tav tm="0">
                                          <p:val>
                                            <p:strVal val="ppt_x"/>
                                          </p:val>
                                        </p:tav>
                                        <p:tav tm="100000">
                                          <p:val>
                                            <p:strVal val="1+ppt_w/2"/>
                                          </p:val>
                                        </p:tav>
                                      </p:tavLst>
                                    </p:anim>
                                    <p:anim calcmode="lin" valueType="num">
                                      <p:cBhvr additive="base">
                                        <p:cTn id="130" dur="2000"/>
                                        <p:tgtEl>
                                          <p:spTgt spid="30"/>
                                        </p:tgtEl>
                                        <p:attrNameLst>
                                          <p:attrName>ppt_y</p:attrName>
                                        </p:attrNameLst>
                                      </p:cBhvr>
                                      <p:tavLst>
                                        <p:tav tm="0">
                                          <p:val>
                                            <p:strVal val="ppt_y"/>
                                          </p:val>
                                        </p:tav>
                                        <p:tav tm="100000">
                                          <p:val>
                                            <p:strVal val="ppt_y"/>
                                          </p:val>
                                        </p:tav>
                                      </p:tavLst>
                                    </p:anim>
                                    <p:set>
                                      <p:cBhvr>
                                        <p:cTn id="131" dur="1" fill="hold">
                                          <p:stCondLst>
                                            <p:cond delay="1999"/>
                                          </p:stCondLst>
                                        </p:cTn>
                                        <p:tgtEl>
                                          <p:spTgt spid="3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31"/>
                                        </p:tgtEl>
                                        <p:attrNameLst>
                                          <p:attrName>ppt_x</p:attrName>
                                        </p:attrNameLst>
                                      </p:cBhvr>
                                      <p:tavLst>
                                        <p:tav tm="0">
                                          <p:val>
                                            <p:strVal val="ppt_x"/>
                                          </p:val>
                                        </p:tav>
                                        <p:tav tm="100000">
                                          <p:val>
                                            <p:strVal val="1+ppt_w/2"/>
                                          </p:val>
                                        </p:tav>
                                      </p:tavLst>
                                    </p:anim>
                                    <p:anim calcmode="lin" valueType="num">
                                      <p:cBhvr additive="base">
                                        <p:cTn id="134" dur="2000"/>
                                        <p:tgtEl>
                                          <p:spTgt spid="31"/>
                                        </p:tgtEl>
                                        <p:attrNameLst>
                                          <p:attrName>ppt_y</p:attrName>
                                        </p:attrNameLst>
                                      </p:cBhvr>
                                      <p:tavLst>
                                        <p:tav tm="0">
                                          <p:val>
                                            <p:strVal val="ppt_y"/>
                                          </p:val>
                                        </p:tav>
                                        <p:tav tm="100000">
                                          <p:val>
                                            <p:strVal val="ppt_y"/>
                                          </p:val>
                                        </p:tav>
                                      </p:tavLst>
                                    </p:anim>
                                    <p:set>
                                      <p:cBhvr>
                                        <p:cTn id="135" dur="1" fill="hold">
                                          <p:stCondLst>
                                            <p:cond delay="1999"/>
                                          </p:stCondLst>
                                        </p:cTn>
                                        <p:tgtEl>
                                          <p:spTgt spid="3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32"/>
                                        </p:tgtEl>
                                        <p:attrNameLst>
                                          <p:attrName>ppt_x</p:attrName>
                                        </p:attrNameLst>
                                      </p:cBhvr>
                                      <p:tavLst>
                                        <p:tav tm="0">
                                          <p:val>
                                            <p:strVal val="ppt_x"/>
                                          </p:val>
                                        </p:tav>
                                        <p:tav tm="100000">
                                          <p:val>
                                            <p:strVal val="1+ppt_w/2"/>
                                          </p:val>
                                        </p:tav>
                                      </p:tavLst>
                                    </p:anim>
                                    <p:anim calcmode="lin" valueType="num">
                                      <p:cBhvr additive="base">
                                        <p:cTn id="138" dur="2000"/>
                                        <p:tgtEl>
                                          <p:spTgt spid="32"/>
                                        </p:tgtEl>
                                        <p:attrNameLst>
                                          <p:attrName>ppt_y</p:attrName>
                                        </p:attrNameLst>
                                      </p:cBhvr>
                                      <p:tavLst>
                                        <p:tav tm="0">
                                          <p:val>
                                            <p:strVal val="ppt_y"/>
                                          </p:val>
                                        </p:tav>
                                        <p:tav tm="100000">
                                          <p:val>
                                            <p:strVal val="ppt_y"/>
                                          </p:val>
                                        </p:tav>
                                      </p:tavLst>
                                    </p:anim>
                                    <p:set>
                                      <p:cBhvr>
                                        <p:cTn id="139" dur="1" fill="hold">
                                          <p:stCondLst>
                                            <p:cond delay="1999"/>
                                          </p:stCondLst>
                                        </p:cTn>
                                        <p:tgtEl>
                                          <p:spTgt spid="3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33"/>
                                        </p:tgtEl>
                                        <p:attrNameLst>
                                          <p:attrName>ppt_x</p:attrName>
                                        </p:attrNameLst>
                                      </p:cBhvr>
                                      <p:tavLst>
                                        <p:tav tm="0">
                                          <p:val>
                                            <p:strVal val="ppt_x"/>
                                          </p:val>
                                        </p:tav>
                                        <p:tav tm="100000">
                                          <p:val>
                                            <p:strVal val="1+ppt_w/2"/>
                                          </p:val>
                                        </p:tav>
                                      </p:tavLst>
                                    </p:anim>
                                    <p:anim calcmode="lin" valueType="num">
                                      <p:cBhvr additive="base">
                                        <p:cTn id="142" dur="2000"/>
                                        <p:tgtEl>
                                          <p:spTgt spid="33"/>
                                        </p:tgtEl>
                                        <p:attrNameLst>
                                          <p:attrName>ppt_y</p:attrName>
                                        </p:attrNameLst>
                                      </p:cBhvr>
                                      <p:tavLst>
                                        <p:tav tm="0">
                                          <p:val>
                                            <p:strVal val="ppt_y"/>
                                          </p:val>
                                        </p:tav>
                                        <p:tav tm="100000">
                                          <p:val>
                                            <p:strVal val="ppt_y"/>
                                          </p:val>
                                        </p:tav>
                                      </p:tavLst>
                                    </p:anim>
                                    <p:set>
                                      <p:cBhvr>
                                        <p:cTn id="143" dur="1" fill="hold">
                                          <p:stCondLst>
                                            <p:cond delay="1999"/>
                                          </p:stCondLst>
                                        </p:cTn>
                                        <p:tgtEl>
                                          <p:spTgt spid="3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34"/>
                                        </p:tgtEl>
                                        <p:attrNameLst>
                                          <p:attrName>ppt_x</p:attrName>
                                        </p:attrNameLst>
                                      </p:cBhvr>
                                      <p:tavLst>
                                        <p:tav tm="0">
                                          <p:val>
                                            <p:strVal val="ppt_x"/>
                                          </p:val>
                                        </p:tav>
                                        <p:tav tm="100000">
                                          <p:val>
                                            <p:strVal val="1+ppt_w/2"/>
                                          </p:val>
                                        </p:tav>
                                      </p:tavLst>
                                    </p:anim>
                                    <p:anim calcmode="lin" valueType="num">
                                      <p:cBhvr additive="base">
                                        <p:cTn id="146" dur="2000"/>
                                        <p:tgtEl>
                                          <p:spTgt spid="34"/>
                                        </p:tgtEl>
                                        <p:attrNameLst>
                                          <p:attrName>ppt_y</p:attrName>
                                        </p:attrNameLst>
                                      </p:cBhvr>
                                      <p:tavLst>
                                        <p:tav tm="0">
                                          <p:val>
                                            <p:strVal val="ppt_y"/>
                                          </p:val>
                                        </p:tav>
                                        <p:tav tm="100000">
                                          <p:val>
                                            <p:strVal val="ppt_y"/>
                                          </p:val>
                                        </p:tav>
                                      </p:tavLst>
                                    </p:anim>
                                    <p:set>
                                      <p:cBhvr>
                                        <p:cTn id="147" dur="1" fill="hold">
                                          <p:stCondLst>
                                            <p:cond delay="1999"/>
                                          </p:stCondLst>
                                        </p:cTn>
                                        <p:tgtEl>
                                          <p:spTgt spid="3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35"/>
                                        </p:tgtEl>
                                        <p:attrNameLst>
                                          <p:attrName>ppt_x</p:attrName>
                                        </p:attrNameLst>
                                      </p:cBhvr>
                                      <p:tavLst>
                                        <p:tav tm="0">
                                          <p:val>
                                            <p:strVal val="ppt_x"/>
                                          </p:val>
                                        </p:tav>
                                        <p:tav tm="100000">
                                          <p:val>
                                            <p:strVal val="1+ppt_w/2"/>
                                          </p:val>
                                        </p:tav>
                                      </p:tavLst>
                                    </p:anim>
                                    <p:anim calcmode="lin" valueType="num">
                                      <p:cBhvr additive="base">
                                        <p:cTn id="150" dur="2000"/>
                                        <p:tgtEl>
                                          <p:spTgt spid="35"/>
                                        </p:tgtEl>
                                        <p:attrNameLst>
                                          <p:attrName>ppt_y</p:attrName>
                                        </p:attrNameLst>
                                      </p:cBhvr>
                                      <p:tavLst>
                                        <p:tav tm="0">
                                          <p:val>
                                            <p:strVal val="ppt_y"/>
                                          </p:val>
                                        </p:tav>
                                        <p:tav tm="100000">
                                          <p:val>
                                            <p:strVal val="ppt_y"/>
                                          </p:val>
                                        </p:tav>
                                      </p:tavLst>
                                    </p:anim>
                                    <p:set>
                                      <p:cBhvr>
                                        <p:cTn id="151" dur="1" fill="hold">
                                          <p:stCondLst>
                                            <p:cond delay="1999"/>
                                          </p:stCondLst>
                                        </p:cTn>
                                        <p:tgtEl>
                                          <p:spTgt spid="3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25"/>
                                        </p:tgtEl>
                                        <p:attrNameLst>
                                          <p:attrName>ppt_x</p:attrName>
                                        </p:attrNameLst>
                                      </p:cBhvr>
                                      <p:tavLst>
                                        <p:tav tm="0">
                                          <p:val>
                                            <p:strVal val="ppt_x"/>
                                          </p:val>
                                        </p:tav>
                                        <p:tav tm="100000">
                                          <p:val>
                                            <p:strVal val="0-ppt_w/2"/>
                                          </p:val>
                                        </p:tav>
                                      </p:tavLst>
                                    </p:anim>
                                    <p:anim calcmode="lin" valueType="num">
                                      <p:cBhvr additive="base">
                                        <p:cTn id="154" dur="2000"/>
                                        <p:tgtEl>
                                          <p:spTgt spid="25"/>
                                        </p:tgtEl>
                                        <p:attrNameLst>
                                          <p:attrName>ppt_y</p:attrName>
                                        </p:attrNameLst>
                                      </p:cBhvr>
                                      <p:tavLst>
                                        <p:tav tm="0">
                                          <p:val>
                                            <p:strVal val="ppt_y"/>
                                          </p:val>
                                        </p:tav>
                                        <p:tav tm="100000">
                                          <p:val>
                                            <p:strVal val="ppt_y"/>
                                          </p:val>
                                        </p:tav>
                                      </p:tavLst>
                                    </p:anim>
                                    <p:set>
                                      <p:cBhvr>
                                        <p:cTn id="155" dur="1" fill="hold">
                                          <p:stCondLst>
                                            <p:cond delay="1999"/>
                                          </p:stCondLst>
                                        </p:cTn>
                                        <p:tgtEl>
                                          <p:spTgt spid="2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7"/>
                                        </p:tgtEl>
                                        <p:attrNameLst>
                                          <p:attrName>ppt_x</p:attrName>
                                        </p:attrNameLst>
                                      </p:cBhvr>
                                      <p:tavLst>
                                        <p:tav tm="0">
                                          <p:val>
                                            <p:strVal val="ppt_x"/>
                                          </p:val>
                                        </p:tav>
                                        <p:tav tm="100000">
                                          <p:val>
                                            <p:strVal val="0-ppt_w/2"/>
                                          </p:val>
                                        </p:tav>
                                      </p:tavLst>
                                    </p:anim>
                                    <p:anim calcmode="lin" valueType="num">
                                      <p:cBhvr additive="base">
                                        <p:cTn id="158" dur="2000"/>
                                        <p:tgtEl>
                                          <p:spTgt spid="27"/>
                                        </p:tgtEl>
                                        <p:attrNameLst>
                                          <p:attrName>ppt_y</p:attrName>
                                        </p:attrNameLst>
                                      </p:cBhvr>
                                      <p:tavLst>
                                        <p:tav tm="0">
                                          <p:val>
                                            <p:strVal val="ppt_y"/>
                                          </p:val>
                                        </p:tav>
                                        <p:tav tm="100000">
                                          <p:val>
                                            <p:strVal val="ppt_y"/>
                                          </p:val>
                                        </p:tav>
                                      </p:tavLst>
                                    </p:anim>
                                    <p:set>
                                      <p:cBhvr>
                                        <p:cTn id="159" dur="1" fill="hold">
                                          <p:stCondLst>
                                            <p:cond delay="1999"/>
                                          </p:stCondLst>
                                        </p:cTn>
                                        <p:tgtEl>
                                          <p:spTgt spid="2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9"/>
                                        </p:tgtEl>
                                        <p:attrNameLst>
                                          <p:attrName>ppt_x</p:attrName>
                                        </p:attrNameLst>
                                      </p:cBhvr>
                                      <p:tavLst>
                                        <p:tav tm="0">
                                          <p:val>
                                            <p:strVal val="ppt_x"/>
                                          </p:val>
                                        </p:tav>
                                        <p:tav tm="100000">
                                          <p:val>
                                            <p:strVal val="0-ppt_w/2"/>
                                          </p:val>
                                        </p:tav>
                                      </p:tavLst>
                                    </p:anim>
                                    <p:anim calcmode="lin" valueType="num">
                                      <p:cBhvr additive="base">
                                        <p:cTn id="162" dur="2000"/>
                                        <p:tgtEl>
                                          <p:spTgt spid="29"/>
                                        </p:tgtEl>
                                        <p:attrNameLst>
                                          <p:attrName>ppt_y</p:attrName>
                                        </p:attrNameLst>
                                      </p:cBhvr>
                                      <p:tavLst>
                                        <p:tav tm="0">
                                          <p:val>
                                            <p:strVal val="ppt_y"/>
                                          </p:val>
                                        </p:tav>
                                        <p:tav tm="100000">
                                          <p:val>
                                            <p:strVal val="ppt_y"/>
                                          </p:val>
                                        </p:tav>
                                      </p:tavLst>
                                    </p:anim>
                                    <p:set>
                                      <p:cBhvr>
                                        <p:cTn id="163" dur="1" fill="hold">
                                          <p:stCondLst>
                                            <p:cond delay="1999"/>
                                          </p:stCondLst>
                                        </p:cTn>
                                        <p:tgtEl>
                                          <p:spTgt spid="2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36"/>
                                        </p:tgtEl>
                                        <p:attrNameLst>
                                          <p:attrName>ppt_x</p:attrName>
                                        </p:attrNameLst>
                                      </p:cBhvr>
                                      <p:tavLst>
                                        <p:tav tm="0">
                                          <p:val>
                                            <p:strVal val="ppt_x"/>
                                          </p:val>
                                        </p:tav>
                                        <p:tav tm="100000">
                                          <p:val>
                                            <p:strVal val="0-ppt_w/2"/>
                                          </p:val>
                                        </p:tav>
                                      </p:tavLst>
                                    </p:anim>
                                    <p:anim calcmode="lin" valueType="num">
                                      <p:cBhvr additive="base">
                                        <p:cTn id="166" dur="2000"/>
                                        <p:tgtEl>
                                          <p:spTgt spid="36"/>
                                        </p:tgtEl>
                                        <p:attrNameLst>
                                          <p:attrName>ppt_y</p:attrName>
                                        </p:attrNameLst>
                                      </p:cBhvr>
                                      <p:tavLst>
                                        <p:tav tm="0">
                                          <p:val>
                                            <p:strVal val="ppt_y"/>
                                          </p:val>
                                        </p:tav>
                                        <p:tav tm="100000">
                                          <p:val>
                                            <p:strVal val="ppt_y"/>
                                          </p:val>
                                        </p:tav>
                                      </p:tavLst>
                                    </p:anim>
                                    <p:set>
                                      <p:cBhvr>
                                        <p:cTn id="167" dur="1" fill="hold">
                                          <p:stCondLst>
                                            <p:cond delay="1999"/>
                                          </p:stCondLst>
                                        </p:cTn>
                                        <p:tgtEl>
                                          <p:spTgt spid="3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37"/>
                                        </p:tgtEl>
                                        <p:attrNameLst>
                                          <p:attrName>ppt_x</p:attrName>
                                        </p:attrNameLst>
                                      </p:cBhvr>
                                      <p:tavLst>
                                        <p:tav tm="0">
                                          <p:val>
                                            <p:strVal val="ppt_x"/>
                                          </p:val>
                                        </p:tav>
                                        <p:tav tm="100000">
                                          <p:val>
                                            <p:strVal val="0-ppt_w/2"/>
                                          </p:val>
                                        </p:tav>
                                      </p:tavLst>
                                    </p:anim>
                                    <p:anim calcmode="lin" valueType="num">
                                      <p:cBhvr additive="base">
                                        <p:cTn id="170" dur="2000"/>
                                        <p:tgtEl>
                                          <p:spTgt spid="37"/>
                                        </p:tgtEl>
                                        <p:attrNameLst>
                                          <p:attrName>ppt_y</p:attrName>
                                        </p:attrNameLst>
                                      </p:cBhvr>
                                      <p:tavLst>
                                        <p:tav tm="0">
                                          <p:val>
                                            <p:strVal val="ppt_y"/>
                                          </p:val>
                                        </p:tav>
                                        <p:tav tm="100000">
                                          <p:val>
                                            <p:strVal val="ppt_y"/>
                                          </p:val>
                                        </p:tav>
                                      </p:tavLst>
                                    </p:anim>
                                    <p:set>
                                      <p:cBhvr>
                                        <p:cTn id="171" dur="1" fill="hold">
                                          <p:stCondLst>
                                            <p:cond delay="1999"/>
                                          </p:stCondLst>
                                        </p:cTn>
                                        <p:tgtEl>
                                          <p:spTgt spid="3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38"/>
                                        </p:tgtEl>
                                        <p:attrNameLst>
                                          <p:attrName>ppt_x</p:attrName>
                                        </p:attrNameLst>
                                      </p:cBhvr>
                                      <p:tavLst>
                                        <p:tav tm="0">
                                          <p:val>
                                            <p:strVal val="ppt_x"/>
                                          </p:val>
                                        </p:tav>
                                        <p:tav tm="100000">
                                          <p:val>
                                            <p:strVal val="0-ppt_w/2"/>
                                          </p:val>
                                        </p:tav>
                                      </p:tavLst>
                                    </p:anim>
                                    <p:anim calcmode="lin" valueType="num">
                                      <p:cBhvr additive="base">
                                        <p:cTn id="174" dur="2000"/>
                                        <p:tgtEl>
                                          <p:spTgt spid="38"/>
                                        </p:tgtEl>
                                        <p:attrNameLst>
                                          <p:attrName>ppt_y</p:attrName>
                                        </p:attrNameLst>
                                      </p:cBhvr>
                                      <p:tavLst>
                                        <p:tav tm="0">
                                          <p:val>
                                            <p:strVal val="ppt_y"/>
                                          </p:val>
                                        </p:tav>
                                        <p:tav tm="100000">
                                          <p:val>
                                            <p:strVal val="ppt_y"/>
                                          </p:val>
                                        </p:tav>
                                      </p:tavLst>
                                    </p:anim>
                                    <p:set>
                                      <p:cBhvr>
                                        <p:cTn id="175" dur="1" fill="hold">
                                          <p:stCondLst>
                                            <p:cond delay="1999"/>
                                          </p:stCondLst>
                                        </p:cTn>
                                        <p:tgtEl>
                                          <p:spTgt spid="3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39"/>
                                        </p:tgtEl>
                                        <p:attrNameLst>
                                          <p:attrName>ppt_x</p:attrName>
                                        </p:attrNameLst>
                                      </p:cBhvr>
                                      <p:tavLst>
                                        <p:tav tm="0">
                                          <p:val>
                                            <p:strVal val="ppt_x"/>
                                          </p:val>
                                        </p:tav>
                                        <p:tav tm="100000">
                                          <p:val>
                                            <p:strVal val="0-ppt_w/2"/>
                                          </p:val>
                                        </p:tav>
                                      </p:tavLst>
                                    </p:anim>
                                    <p:anim calcmode="lin" valueType="num">
                                      <p:cBhvr additive="base">
                                        <p:cTn id="178" dur="2000"/>
                                        <p:tgtEl>
                                          <p:spTgt spid="39"/>
                                        </p:tgtEl>
                                        <p:attrNameLst>
                                          <p:attrName>ppt_y</p:attrName>
                                        </p:attrNameLst>
                                      </p:cBhvr>
                                      <p:tavLst>
                                        <p:tav tm="0">
                                          <p:val>
                                            <p:strVal val="ppt_y"/>
                                          </p:val>
                                        </p:tav>
                                        <p:tav tm="100000">
                                          <p:val>
                                            <p:strVal val="ppt_y"/>
                                          </p:val>
                                        </p:tav>
                                      </p:tavLst>
                                    </p:anim>
                                    <p:set>
                                      <p:cBhvr>
                                        <p:cTn id="179" dur="1" fill="hold">
                                          <p:stCondLst>
                                            <p:cond delay="1999"/>
                                          </p:stCondLst>
                                        </p:cTn>
                                        <p:tgtEl>
                                          <p:spTgt spid="3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40"/>
                                        </p:tgtEl>
                                        <p:attrNameLst>
                                          <p:attrName>ppt_x</p:attrName>
                                        </p:attrNameLst>
                                      </p:cBhvr>
                                      <p:tavLst>
                                        <p:tav tm="0">
                                          <p:val>
                                            <p:strVal val="ppt_x"/>
                                          </p:val>
                                        </p:tav>
                                        <p:tav tm="100000">
                                          <p:val>
                                            <p:strVal val="0-ppt_w/2"/>
                                          </p:val>
                                        </p:tav>
                                      </p:tavLst>
                                    </p:anim>
                                    <p:anim calcmode="lin" valueType="num">
                                      <p:cBhvr additive="base">
                                        <p:cTn id="182" dur="2000"/>
                                        <p:tgtEl>
                                          <p:spTgt spid="40"/>
                                        </p:tgtEl>
                                        <p:attrNameLst>
                                          <p:attrName>ppt_y</p:attrName>
                                        </p:attrNameLst>
                                      </p:cBhvr>
                                      <p:tavLst>
                                        <p:tav tm="0">
                                          <p:val>
                                            <p:strVal val="ppt_y"/>
                                          </p:val>
                                        </p:tav>
                                        <p:tav tm="100000">
                                          <p:val>
                                            <p:strVal val="ppt_y"/>
                                          </p:val>
                                        </p:tav>
                                      </p:tavLst>
                                    </p:anim>
                                    <p:set>
                                      <p:cBhvr>
                                        <p:cTn id="183" dur="1" fill="hold">
                                          <p:stCondLst>
                                            <p:cond delay="1999"/>
                                          </p:stCondLst>
                                        </p:cTn>
                                        <p:tgtEl>
                                          <p:spTgt spid="4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41"/>
                                        </p:tgtEl>
                                        <p:attrNameLst>
                                          <p:attrName>ppt_x</p:attrName>
                                        </p:attrNameLst>
                                      </p:cBhvr>
                                      <p:tavLst>
                                        <p:tav tm="0">
                                          <p:val>
                                            <p:strVal val="ppt_x"/>
                                          </p:val>
                                        </p:tav>
                                        <p:tav tm="100000">
                                          <p:val>
                                            <p:strVal val="0-ppt_w/2"/>
                                          </p:val>
                                        </p:tav>
                                      </p:tavLst>
                                    </p:anim>
                                    <p:anim calcmode="lin" valueType="num">
                                      <p:cBhvr additive="base">
                                        <p:cTn id="186" dur="2000"/>
                                        <p:tgtEl>
                                          <p:spTgt spid="41"/>
                                        </p:tgtEl>
                                        <p:attrNameLst>
                                          <p:attrName>ppt_y</p:attrName>
                                        </p:attrNameLst>
                                      </p:cBhvr>
                                      <p:tavLst>
                                        <p:tav tm="0">
                                          <p:val>
                                            <p:strVal val="ppt_y"/>
                                          </p:val>
                                        </p:tav>
                                        <p:tav tm="100000">
                                          <p:val>
                                            <p:strVal val="ppt_y"/>
                                          </p:val>
                                        </p:tav>
                                      </p:tavLst>
                                    </p:anim>
                                    <p:set>
                                      <p:cBhvr>
                                        <p:cTn id="187" dur="1" fill="hold">
                                          <p:stCondLst>
                                            <p:cond delay="1999"/>
                                          </p:stCondLst>
                                        </p:cTn>
                                        <p:tgtEl>
                                          <p:spTgt spid="4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2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2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2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3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3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3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3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4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4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2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2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2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3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3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3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3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3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35"/>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786182" y="928676"/>
            <a:ext cx="2857520" cy="3539430"/>
          </a:xfrm>
          <a:prstGeom prst="rect">
            <a:avLst/>
          </a:prstGeom>
          <a:noFill/>
        </p:spPr>
        <p:txBody>
          <a:bodyPr wrap="square" rtlCol="0">
            <a:spAutoFit/>
          </a:bodyPr>
          <a:lstStyle/>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Otro uso que se le atribuye a la jacaranda es que sirve como un emoliente, es decir, como una sustancia usada como medicamento para ablandar una dureza, inflamación, o tumor, suavizando y protegiendo la piel o las mucosas y tiene una gran eficacia para el control de la dermatitis. También sirve para casos de amigdalitis y otras afecciones en la garganta. </a:t>
            </a:r>
          </a:p>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Ventajas y desventajas</a:t>
            </a:r>
            <a:endParaRPr lang="es-PE" sz="1600" b="1" i="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endParaRPr lang="es-PE" sz="16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7" name="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2" name="1 Imagen" descr="stock-photo-1347144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0"/>
            <a:ext cx="1071759" cy="1071759"/>
          </a:xfrm>
          <a:prstGeom prst="rect">
            <a:avLst/>
          </a:prstGeom>
          <a:effectLst/>
        </p:spPr>
      </p:pic>
      <p:pic>
        <p:nvPicPr>
          <p:cNvPr id="5" name="4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0"/>
            <a:ext cx="1071759" cy="1071759"/>
          </a:xfrm>
          <a:prstGeom prst="rect">
            <a:avLst/>
          </a:prstGeom>
          <a:effectLst/>
        </p:spPr>
      </p:pic>
      <p:pic>
        <p:nvPicPr>
          <p:cNvPr id="6" name="5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4071741"/>
            <a:ext cx="1071759" cy="1071759"/>
          </a:xfrm>
          <a:prstGeom prst="rect">
            <a:avLst/>
          </a:prstGeom>
          <a:effectLst/>
        </p:spPr>
      </p:pic>
      <p:pic>
        <p:nvPicPr>
          <p:cNvPr id="7" name="6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4071741"/>
            <a:ext cx="1071759" cy="1071759"/>
          </a:xfrm>
          <a:prstGeom prst="rect">
            <a:avLst/>
          </a:prstGeom>
          <a:effectLst/>
        </p:spPr>
      </p:pic>
      <p:pic>
        <p:nvPicPr>
          <p:cNvPr id="8" name="7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86644" y="642924"/>
            <a:ext cx="1071759" cy="1071759"/>
          </a:xfrm>
          <a:prstGeom prst="rect">
            <a:avLst/>
          </a:prstGeom>
          <a:effectLst/>
        </p:spPr>
      </p:pic>
      <p:pic>
        <p:nvPicPr>
          <p:cNvPr id="9" name="8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500180"/>
            <a:ext cx="1071759" cy="1071759"/>
          </a:xfrm>
          <a:prstGeom prst="rect">
            <a:avLst/>
          </a:prstGeom>
          <a:effectLst/>
        </p:spPr>
      </p:pic>
      <p:pic>
        <p:nvPicPr>
          <p:cNvPr id="10" name="9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15206" y="3214692"/>
            <a:ext cx="1071759" cy="1071759"/>
          </a:xfrm>
          <a:prstGeom prst="rect">
            <a:avLst/>
          </a:prstGeom>
          <a:effectLst/>
        </p:spPr>
      </p:pic>
      <p:pic>
        <p:nvPicPr>
          <p:cNvPr id="11" name="10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1214428"/>
            <a:ext cx="1071759" cy="1071759"/>
          </a:xfrm>
          <a:prstGeom prst="rect">
            <a:avLst/>
          </a:prstGeom>
          <a:effectLst/>
        </p:spPr>
      </p:pic>
      <p:pic>
        <p:nvPicPr>
          <p:cNvPr id="12" name="11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2428874"/>
            <a:ext cx="1071759" cy="1071759"/>
          </a:xfrm>
          <a:prstGeom prst="rect">
            <a:avLst/>
          </a:prstGeom>
          <a:effectLst/>
        </p:spPr>
      </p:pic>
      <p:pic>
        <p:nvPicPr>
          <p:cNvPr id="13" name="12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2500312"/>
            <a:ext cx="1071759" cy="1071759"/>
          </a:xfrm>
          <a:prstGeom prst="rect">
            <a:avLst/>
          </a:prstGeom>
          <a:effectLst/>
        </p:spPr>
      </p:pic>
      <p:pic>
        <p:nvPicPr>
          <p:cNvPr id="14" name="1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1500180"/>
            <a:ext cx="1071759" cy="1071759"/>
          </a:xfrm>
          <a:prstGeom prst="rect">
            <a:avLst/>
          </a:prstGeom>
          <a:effectLst/>
        </p:spPr>
      </p:pic>
      <p:pic>
        <p:nvPicPr>
          <p:cNvPr id="15" name="14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2714626"/>
            <a:ext cx="1071759" cy="1071759"/>
          </a:xfrm>
          <a:prstGeom prst="rect">
            <a:avLst/>
          </a:prstGeom>
          <a:effectLst/>
        </p:spPr>
      </p:pic>
      <p:pic>
        <p:nvPicPr>
          <p:cNvPr id="16" name="15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571486"/>
            <a:ext cx="1071759" cy="1071759"/>
          </a:xfrm>
          <a:prstGeom prst="rect">
            <a:avLst/>
          </a:prstGeom>
          <a:effectLst/>
        </p:spPr>
      </p:pic>
      <p:pic>
        <p:nvPicPr>
          <p:cNvPr id="17" name="16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3286130"/>
            <a:ext cx="1071759" cy="1071759"/>
          </a:xfrm>
          <a:prstGeom prst="rect">
            <a:avLst/>
          </a:prstGeom>
          <a:effectLst/>
        </p:spPr>
      </p:pic>
      <p:pic>
        <p:nvPicPr>
          <p:cNvPr id="18" name="17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571604" y="1142990"/>
            <a:ext cx="1071759" cy="1071759"/>
          </a:xfrm>
          <a:prstGeom prst="rect">
            <a:avLst/>
          </a:prstGeom>
          <a:effectLst/>
        </p:spPr>
      </p:pic>
      <p:pic>
        <p:nvPicPr>
          <p:cNvPr id="19" name="18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42" y="2714626"/>
            <a:ext cx="1071759" cy="1071759"/>
          </a:xfrm>
          <a:prstGeom prst="rect">
            <a:avLst/>
          </a:prstGeom>
          <a:effectLst/>
        </p:spPr>
      </p:pic>
      <p:pic>
        <p:nvPicPr>
          <p:cNvPr id="20" name="19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00298" y="1428742"/>
            <a:ext cx="1071759" cy="1071759"/>
          </a:xfrm>
          <a:prstGeom prst="rect">
            <a:avLst/>
          </a:prstGeom>
          <a:effectLst/>
        </p:spPr>
      </p:pic>
      <p:pic>
        <p:nvPicPr>
          <p:cNvPr id="21" name="20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2500312"/>
            <a:ext cx="1071759" cy="1071759"/>
          </a:xfrm>
          <a:prstGeom prst="rect">
            <a:avLst/>
          </a:prstGeom>
          <a:effectLst/>
        </p:spPr>
      </p:pic>
      <p:pic>
        <p:nvPicPr>
          <p:cNvPr id="22" name="21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1500180"/>
            <a:ext cx="1071759" cy="1071759"/>
          </a:xfrm>
          <a:prstGeom prst="rect">
            <a:avLst/>
          </a:prstGeom>
          <a:effectLst/>
        </p:spPr>
      </p:pic>
      <p:pic>
        <p:nvPicPr>
          <p:cNvPr id="23" name="22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2500312"/>
            <a:ext cx="1071759" cy="1071759"/>
          </a:xfrm>
          <a:prstGeom prst="rect">
            <a:avLst/>
          </a:prstGeom>
          <a:effectLst/>
        </p:spPr>
      </p:pic>
      <p:sp>
        <p:nvSpPr>
          <p:cNvPr id="24" name="23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1+#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1+#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1+#ppt_w/2"/>
                                          </p:val>
                                        </p:tav>
                                        <p:tav tm="100000">
                                          <p:val>
                                            <p:strVal val="#ppt_x"/>
                                          </p:val>
                                        </p:tav>
                                      </p:tavLst>
                                    </p:anim>
                                    <p:anim calcmode="lin" valueType="num">
                                      <p:cBhvr additive="base">
                                        <p:cTn id="58" dur="2000" fill="hold"/>
                                        <p:tgtEl>
                                          <p:spTgt spid="1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4"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ppt_x"/>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ppt_x"/>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ppt_x"/>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ppt_x"/>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ppt_x"/>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ppt_x"/>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ppt_x"/>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ppt_x"/>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ppt_x"/>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ppt_x"/>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ppt_x"/>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ppt_x"/>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ppt_x"/>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Horizont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35993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0"/>
            <a:ext cx="714362" cy="714362"/>
          </a:xfrm>
          <a:prstGeom prst="rect">
            <a:avLst/>
          </a:prstGeom>
          <a:effectLst>
            <a:reflection blurRad="6350" stA="50000" endA="295" endPos="92000" dist="101600" dir="5400000" sy="-100000" algn="bl" rotWithShape="0"/>
          </a:effectLst>
        </p:spPr>
      </p:pic>
      <p:pic>
        <p:nvPicPr>
          <p:cNvPr id="4" name="3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785800"/>
            <a:ext cx="714362" cy="714362"/>
          </a:xfrm>
          <a:prstGeom prst="rect">
            <a:avLst/>
          </a:prstGeom>
          <a:effectLst>
            <a:reflection blurRad="6350" stA="50000" endA="295" endPos="92000" dist="101600" dir="5400000" sy="-100000" algn="bl" rotWithShape="0"/>
          </a:effectLst>
        </p:spPr>
      </p:pic>
      <p:pic>
        <p:nvPicPr>
          <p:cNvPr id="5" name="4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1571618"/>
            <a:ext cx="714362" cy="714362"/>
          </a:xfrm>
          <a:prstGeom prst="rect">
            <a:avLst/>
          </a:prstGeom>
          <a:effectLst>
            <a:reflection blurRad="6350" stA="50000" endA="295" endPos="92000" dist="101600" dir="5400000" sy="-100000" algn="bl" rotWithShape="0"/>
          </a:effectLst>
        </p:spPr>
      </p:pic>
      <p:pic>
        <p:nvPicPr>
          <p:cNvPr id="6" name="5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2285998"/>
            <a:ext cx="714362" cy="714362"/>
          </a:xfrm>
          <a:prstGeom prst="rect">
            <a:avLst/>
          </a:prstGeom>
          <a:effectLst>
            <a:reflection blurRad="6350" stA="50000" endA="295" endPos="92000" dist="101600" dir="5400000" sy="-100000" algn="bl" rotWithShape="0"/>
          </a:effectLst>
        </p:spPr>
      </p:pic>
      <p:pic>
        <p:nvPicPr>
          <p:cNvPr id="7" name="6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3000378"/>
            <a:ext cx="714362" cy="714362"/>
          </a:xfrm>
          <a:prstGeom prst="rect">
            <a:avLst/>
          </a:prstGeom>
          <a:effectLst>
            <a:reflection blurRad="6350" stA="50000" endA="295" endPos="92000" dist="101600" dir="5400000" sy="-100000" algn="bl" rotWithShape="0"/>
          </a:effectLst>
        </p:spPr>
      </p:pic>
      <p:pic>
        <p:nvPicPr>
          <p:cNvPr id="8" name="7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3714758"/>
            <a:ext cx="714362" cy="714362"/>
          </a:xfrm>
          <a:prstGeom prst="rect">
            <a:avLst/>
          </a:prstGeom>
          <a:effectLst>
            <a:reflection blurRad="6350" stA="50000" endA="295" endPos="92000" dist="101600" dir="5400000" sy="-100000" algn="bl" rotWithShape="0"/>
          </a:effectLst>
        </p:spPr>
      </p:pic>
      <p:pic>
        <p:nvPicPr>
          <p:cNvPr id="9" name="8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4429138"/>
            <a:ext cx="714362" cy="714362"/>
          </a:xfrm>
          <a:prstGeom prst="rect">
            <a:avLst/>
          </a:prstGeom>
          <a:effectLst>
            <a:reflection blurRad="6350" stA="50000" endA="295" endPos="92000" dist="101600" dir="5400000" sy="-100000" algn="bl" rotWithShape="0"/>
          </a:effectLst>
        </p:spPr>
      </p:pic>
      <p:pic>
        <p:nvPicPr>
          <p:cNvPr id="10" name="9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0"/>
            <a:ext cx="714362" cy="714362"/>
          </a:xfrm>
          <a:prstGeom prst="rect">
            <a:avLst/>
          </a:prstGeom>
          <a:effectLst>
            <a:reflection blurRad="6350" stA="50000" endA="295" endPos="92000" dist="101600" dir="5400000" sy="-100000" algn="bl" rotWithShape="0"/>
          </a:effectLst>
        </p:spPr>
      </p:pic>
      <p:pic>
        <p:nvPicPr>
          <p:cNvPr id="11" name="10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785800"/>
            <a:ext cx="714362" cy="714362"/>
          </a:xfrm>
          <a:prstGeom prst="rect">
            <a:avLst/>
          </a:prstGeom>
          <a:effectLst>
            <a:reflection blurRad="6350" stA="50000" endA="295" endPos="92000" dist="101600" dir="5400000" sy="-100000" algn="bl" rotWithShape="0"/>
          </a:effectLst>
        </p:spPr>
      </p:pic>
      <p:pic>
        <p:nvPicPr>
          <p:cNvPr id="12" name="11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1571618"/>
            <a:ext cx="714362" cy="714362"/>
          </a:xfrm>
          <a:prstGeom prst="rect">
            <a:avLst/>
          </a:prstGeom>
          <a:effectLst>
            <a:reflection blurRad="6350" stA="50000" endA="295" endPos="92000" dist="101600" dir="5400000" sy="-100000" algn="bl" rotWithShape="0"/>
          </a:effectLst>
        </p:spPr>
      </p:pic>
      <p:pic>
        <p:nvPicPr>
          <p:cNvPr id="13" name="12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2285998"/>
            <a:ext cx="714362" cy="714362"/>
          </a:xfrm>
          <a:prstGeom prst="rect">
            <a:avLst/>
          </a:prstGeom>
          <a:effectLst>
            <a:reflection blurRad="6350" stA="50000" endA="295" endPos="92000" dist="101600" dir="5400000" sy="-100000" algn="bl" rotWithShape="0"/>
          </a:effectLst>
        </p:spPr>
      </p:pic>
      <p:pic>
        <p:nvPicPr>
          <p:cNvPr id="14" name="13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3000378"/>
            <a:ext cx="714362" cy="714362"/>
          </a:xfrm>
          <a:prstGeom prst="rect">
            <a:avLst/>
          </a:prstGeom>
          <a:effectLst>
            <a:reflection blurRad="6350" stA="50000" endA="295" endPos="92000" dist="101600" dir="5400000" sy="-100000" algn="bl" rotWithShape="0"/>
          </a:effectLst>
        </p:spPr>
      </p:pic>
      <p:pic>
        <p:nvPicPr>
          <p:cNvPr id="15" name="14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3714758"/>
            <a:ext cx="714362" cy="714362"/>
          </a:xfrm>
          <a:prstGeom prst="rect">
            <a:avLst/>
          </a:prstGeom>
          <a:effectLst>
            <a:reflection blurRad="6350" stA="50000" endA="295" endPos="92000" dist="101600" dir="5400000" sy="-100000" algn="bl" rotWithShape="0"/>
          </a:effectLst>
        </p:spPr>
      </p:pic>
      <p:pic>
        <p:nvPicPr>
          <p:cNvPr id="16" name="15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4429138"/>
            <a:ext cx="714362" cy="714362"/>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ppt_y"/>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ppt_y"/>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ppt_y"/>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10"/>
                                        </p:tgtEl>
                                        <p:attrNameLst>
                                          <p:attrName>ppt_x</p:attrName>
                                        </p:attrNameLst>
                                      </p:cBhvr>
                                      <p:tavLst>
                                        <p:tav tm="0">
                                          <p:val>
                                            <p:strVal val="ppt_x"/>
                                          </p:val>
                                        </p:tav>
                                        <p:tav tm="100000">
                                          <p:val>
                                            <p:strVal val="0-ppt_w/2"/>
                                          </p:val>
                                        </p:tav>
                                      </p:tavLst>
                                    </p:anim>
                                    <p:anim calcmode="lin" valueType="num">
                                      <p:cBhvr additive="base">
                                        <p:cTn id="136" dur="2000"/>
                                        <p:tgtEl>
                                          <p:spTgt spid="10"/>
                                        </p:tgtEl>
                                        <p:attrNameLst>
                                          <p:attrName>ppt_y</p:attrName>
                                        </p:attrNameLst>
                                      </p:cBhvr>
                                      <p:tavLst>
                                        <p:tav tm="0">
                                          <p:val>
                                            <p:strVal val="ppt_y"/>
                                          </p:val>
                                        </p:tav>
                                        <p:tav tm="100000">
                                          <p:val>
                                            <p:strVal val="ppt_y"/>
                                          </p:val>
                                        </p:tav>
                                      </p:tavLst>
                                    </p:anim>
                                    <p:set>
                                      <p:cBhvr>
                                        <p:cTn id="137" dur="1" fill="hold">
                                          <p:stCondLst>
                                            <p:cond delay="1999"/>
                                          </p:stCondLst>
                                        </p:cTn>
                                        <p:tgtEl>
                                          <p:spTgt spid="10"/>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11"/>
                                        </p:tgtEl>
                                        <p:attrNameLst>
                                          <p:attrName>ppt_x</p:attrName>
                                        </p:attrNameLst>
                                      </p:cBhvr>
                                      <p:tavLst>
                                        <p:tav tm="0">
                                          <p:val>
                                            <p:strVal val="ppt_x"/>
                                          </p:val>
                                        </p:tav>
                                        <p:tav tm="100000">
                                          <p:val>
                                            <p:strVal val="0-ppt_w/2"/>
                                          </p:val>
                                        </p:tav>
                                      </p:tavLst>
                                    </p:anim>
                                    <p:anim calcmode="lin" valueType="num">
                                      <p:cBhvr additive="base">
                                        <p:cTn id="140" dur="2000"/>
                                        <p:tgtEl>
                                          <p:spTgt spid="11"/>
                                        </p:tgtEl>
                                        <p:attrNameLst>
                                          <p:attrName>ppt_y</p:attrName>
                                        </p:attrNameLst>
                                      </p:cBhvr>
                                      <p:tavLst>
                                        <p:tav tm="0">
                                          <p:val>
                                            <p:strVal val="ppt_y"/>
                                          </p:val>
                                        </p:tav>
                                        <p:tav tm="100000">
                                          <p:val>
                                            <p:strVal val="ppt_y"/>
                                          </p:val>
                                        </p:tav>
                                      </p:tavLst>
                                    </p:anim>
                                    <p:set>
                                      <p:cBhvr>
                                        <p:cTn id="141" dur="1" fill="hold">
                                          <p:stCondLst>
                                            <p:cond delay="1999"/>
                                          </p:stCondLst>
                                        </p:cTn>
                                        <p:tgtEl>
                                          <p:spTgt spid="1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12"/>
                                        </p:tgtEl>
                                        <p:attrNameLst>
                                          <p:attrName>ppt_x</p:attrName>
                                        </p:attrNameLst>
                                      </p:cBhvr>
                                      <p:tavLst>
                                        <p:tav tm="0">
                                          <p:val>
                                            <p:strVal val="ppt_x"/>
                                          </p:val>
                                        </p:tav>
                                        <p:tav tm="100000">
                                          <p:val>
                                            <p:strVal val="0-ppt_w/2"/>
                                          </p:val>
                                        </p:tav>
                                      </p:tavLst>
                                    </p:anim>
                                    <p:anim calcmode="lin" valueType="num">
                                      <p:cBhvr additive="base">
                                        <p:cTn id="144" dur="2000"/>
                                        <p:tgtEl>
                                          <p:spTgt spid="12"/>
                                        </p:tgtEl>
                                        <p:attrNameLst>
                                          <p:attrName>ppt_y</p:attrName>
                                        </p:attrNameLst>
                                      </p:cBhvr>
                                      <p:tavLst>
                                        <p:tav tm="0">
                                          <p:val>
                                            <p:strVal val="ppt_y"/>
                                          </p:val>
                                        </p:tav>
                                        <p:tav tm="100000">
                                          <p:val>
                                            <p:strVal val="ppt_y"/>
                                          </p:val>
                                        </p:tav>
                                      </p:tavLst>
                                    </p:anim>
                                    <p:set>
                                      <p:cBhvr>
                                        <p:cTn id="145" dur="1" fill="hold">
                                          <p:stCondLst>
                                            <p:cond delay="1999"/>
                                          </p:stCondLst>
                                        </p:cTn>
                                        <p:tgtEl>
                                          <p:spTgt spid="12"/>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3"/>
                                        </p:tgtEl>
                                        <p:attrNameLst>
                                          <p:attrName>ppt_x</p:attrName>
                                        </p:attrNameLst>
                                      </p:cBhvr>
                                      <p:tavLst>
                                        <p:tav tm="0">
                                          <p:val>
                                            <p:strVal val="ppt_x"/>
                                          </p:val>
                                        </p:tav>
                                        <p:tav tm="100000">
                                          <p:val>
                                            <p:strVal val="0-ppt_w/2"/>
                                          </p:val>
                                        </p:tav>
                                      </p:tavLst>
                                    </p:anim>
                                    <p:anim calcmode="lin" valueType="num">
                                      <p:cBhvr additive="base">
                                        <p:cTn id="148" dur="2000"/>
                                        <p:tgtEl>
                                          <p:spTgt spid="13"/>
                                        </p:tgtEl>
                                        <p:attrNameLst>
                                          <p:attrName>ppt_y</p:attrName>
                                        </p:attrNameLst>
                                      </p:cBhvr>
                                      <p:tavLst>
                                        <p:tav tm="0">
                                          <p:val>
                                            <p:strVal val="ppt_y"/>
                                          </p:val>
                                        </p:tav>
                                        <p:tav tm="100000">
                                          <p:val>
                                            <p:strVal val="ppt_y"/>
                                          </p:val>
                                        </p:tav>
                                      </p:tavLst>
                                    </p:anim>
                                    <p:set>
                                      <p:cBhvr>
                                        <p:cTn id="149" dur="1" fill="hold">
                                          <p:stCondLst>
                                            <p:cond delay="1999"/>
                                          </p:stCondLst>
                                        </p:cTn>
                                        <p:tgtEl>
                                          <p:spTgt spid="13"/>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0-ppt_w/2"/>
                                          </p:val>
                                        </p:tav>
                                      </p:tavLst>
                                    </p:anim>
                                    <p:anim calcmode="lin" valueType="num">
                                      <p:cBhvr additive="base">
                                        <p:cTn id="152" dur="2000"/>
                                        <p:tgtEl>
                                          <p:spTgt spid="14"/>
                                        </p:tgtEl>
                                        <p:attrNameLst>
                                          <p:attrName>ppt_y</p:attrName>
                                        </p:attrNameLst>
                                      </p:cBhvr>
                                      <p:tavLst>
                                        <p:tav tm="0">
                                          <p:val>
                                            <p:strVal val="ppt_y"/>
                                          </p:val>
                                        </p:tav>
                                        <p:tav tm="100000">
                                          <p:val>
                                            <p:strVal val="ppt_y"/>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ppt_y"/>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0-ppt_w/2"/>
                                          </p:val>
                                        </p:tav>
                                      </p:tavLst>
                                    </p:anim>
                                    <p:anim calcmode="lin" valueType="num">
                                      <p:cBhvr additive="base">
                                        <p:cTn id="160" dur="2000"/>
                                        <p:tgtEl>
                                          <p:spTgt spid="16"/>
                                        </p:tgtEl>
                                        <p:attrNameLst>
                                          <p:attrName>ppt_y</p:attrName>
                                        </p:attrNameLst>
                                      </p:cBhvr>
                                      <p:tavLst>
                                        <p:tav tm="0">
                                          <p:val>
                                            <p:strVal val="ppt_y"/>
                                          </p:val>
                                        </p:tav>
                                        <p:tav tm="100000">
                                          <p:val>
                                            <p:strVal val="ppt_y"/>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2b53f1ee5009c76eba6e8a8100a7419.pn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857620" y="1357304"/>
            <a:ext cx="3143272" cy="3539430"/>
          </a:xfrm>
          <a:prstGeom prst="rect">
            <a:avLst/>
          </a:prstGeom>
          <a:noFill/>
        </p:spPr>
        <p:txBody>
          <a:bodyPr wrap="square" rtlCol="0">
            <a:spAutoFit/>
          </a:bodyPr>
          <a:lstStyle/>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Al hablar del árbol Jacarandá podemos decir que son muchas sus ventajas, en su mayoría tienen fines tanto comerciales como decorativos por sus delicadas características, </a:t>
            </a:r>
          </a:p>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utilizadas para muchos diseños paisajistas. Es un árbol ornamental por lo tanto es agradable a la vista, embellece cualquier lugar en donde se encuentre.</a:t>
            </a:r>
          </a:p>
          <a:p>
            <a:pPr algn="ctr"/>
            <a:r>
              <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Es un elemento natural que realza el paisaje.</a:t>
            </a:r>
          </a:p>
          <a:p>
            <a:pPr algn="ct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endParaRPr lang="es-PE" sz="16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endParaRPr lang="es-PE" sz="16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7" name="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272177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ear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929058" y="1857370"/>
            <a:ext cx="1339241" cy="1357339"/>
          </a:xfrm>
          <a:prstGeom prst="rect">
            <a:avLst/>
          </a:prstGeom>
        </p:spPr>
      </p:pic>
      <p:pic>
        <p:nvPicPr>
          <p:cNvPr id="4" name="3 Imagen" descr="pearls.png"/>
          <p:cNvPicPr>
            <a:picLocks noChangeAspect="1"/>
          </p:cNvPicPr>
          <p:nvPr/>
        </p:nvPicPr>
        <p:blipFill>
          <a:blip r:embed="rId3">
            <a:duotone>
              <a:schemeClr val="accent4">
                <a:shade val="45000"/>
                <a:satMod val="135000"/>
              </a:schemeClr>
              <a:prstClr val="white"/>
            </a:duotone>
            <a:lum contrast="40000"/>
          </a:blip>
          <a:stretch>
            <a:fillRect/>
          </a:stretch>
        </p:blipFill>
        <p:spPr>
          <a:xfrm>
            <a:off x="2928926" y="857238"/>
            <a:ext cx="3383304" cy="3429024"/>
          </a:xfrm>
          <a:prstGeom prst="rect">
            <a:avLst/>
          </a:prstGeom>
        </p:spPr>
      </p:pic>
      <p:sp>
        <p:nvSpPr>
          <p:cNvPr id="5" name="4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083572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be-149791_ÒKEYYTR.png"/>
          <p:cNvPicPr>
            <a:picLocks noChangeAspect="1"/>
          </p:cNvPicPr>
          <p:nvPr/>
        </p:nvPicPr>
        <p:blipFill>
          <a:blip r:embed="rId3" cstate="print">
            <a:lum/>
          </a:blip>
          <a:stretch>
            <a:fillRect/>
          </a:stretch>
        </p:blipFill>
        <p:spPr>
          <a:xfrm rot="15945380">
            <a:off x="3559113" y="15525"/>
            <a:ext cx="1018963" cy="1063844"/>
          </a:xfrm>
          <a:prstGeom prst="rect">
            <a:avLst/>
          </a:prstGeom>
          <a:effectLst>
            <a:reflection blurRad="6350" stA="50000" endA="295" endPos="92000" dist="101600" dir="5400000" sy="-100000" algn="bl" rotWithShape="0"/>
          </a:effectLst>
        </p:spPr>
      </p:pic>
      <p:pic>
        <p:nvPicPr>
          <p:cNvPr id="4" name="3 Imagen" descr="tube-149791_ÒKEYYTR.png"/>
          <p:cNvPicPr>
            <a:picLocks noChangeAspect="1"/>
          </p:cNvPicPr>
          <p:nvPr/>
        </p:nvPicPr>
        <p:blipFill>
          <a:blip r:embed="rId4" cstate="print">
            <a:lum/>
          </a:blip>
          <a:stretch>
            <a:fillRect/>
          </a:stretch>
        </p:blipFill>
        <p:spPr>
          <a:xfrm rot="16387148" flipV="1">
            <a:off x="4538944" y="16156"/>
            <a:ext cx="1018963" cy="1041829"/>
          </a:xfrm>
          <a:prstGeom prst="rect">
            <a:avLst/>
          </a:prstGeom>
          <a:effectLst>
            <a:reflection blurRad="6350" stA="50000" endA="295" endPos="92000" dist="101600" dir="5400000" sy="-100000" algn="bl" rotWithShape="0"/>
          </a:effectLst>
        </p:spPr>
      </p:pic>
      <p:pic>
        <p:nvPicPr>
          <p:cNvPr id="5" name="4 Imagen" descr="tube-149791_ÒKEYYTR.png"/>
          <p:cNvPicPr>
            <a:picLocks noChangeAspect="1"/>
          </p:cNvPicPr>
          <p:nvPr/>
        </p:nvPicPr>
        <p:blipFill>
          <a:blip r:embed="rId3" cstate="print">
            <a:lum bright="20000"/>
          </a:blip>
          <a:stretch>
            <a:fillRect/>
          </a:stretch>
        </p:blipFill>
        <p:spPr>
          <a:xfrm rot="15945380">
            <a:off x="3559114" y="944201"/>
            <a:ext cx="1018963" cy="1063844"/>
          </a:xfrm>
          <a:prstGeom prst="rect">
            <a:avLst/>
          </a:prstGeom>
          <a:effectLst>
            <a:reflection blurRad="6350" stA="50000" endA="295" endPos="92000" dist="101600" dir="5400000" sy="-100000" algn="bl" rotWithShape="0"/>
          </a:effectLst>
        </p:spPr>
      </p:pic>
      <p:pic>
        <p:nvPicPr>
          <p:cNvPr id="6" name="5 Imagen" descr="tube-149791_ÒKEYYTR.png"/>
          <p:cNvPicPr>
            <a:picLocks noChangeAspect="1"/>
          </p:cNvPicPr>
          <p:nvPr/>
        </p:nvPicPr>
        <p:blipFill>
          <a:blip r:embed="rId4" cstate="print">
            <a:lum bright="20000"/>
          </a:blip>
          <a:stretch>
            <a:fillRect/>
          </a:stretch>
        </p:blipFill>
        <p:spPr>
          <a:xfrm rot="16387148" flipV="1">
            <a:off x="4538945" y="944832"/>
            <a:ext cx="1018963" cy="1041829"/>
          </a:xfrm>
          <a:prstGeom prst="rect">
            <a:avLst/>
          </a:prstGeom>
          <a:effectLst>
            <a:reflection blurRad="6350" stA="50000" endA="295" endPos="92000" dist="101600" dir="5400000" sy="-100000" algn="bl" rotWithShape="0"/>
          </a:effectLst>
        </p:spPr>
      </p:pic>
      <p:pic>
        <p:nvPicPr>
          <p:cNvPr id="7" name="6 Imagen" descr="tube-149791_ÒKEYYTR.png"/>
          <p:cNvPicPr>
            <a:picLocks noChangeAspect="1"/>
          </p:cNvPicPr>
          <p:nvPr/>
        </p:nvPicPr>
        <p:blipFill>
          <a:blip r:embed="rId3" cstate="print">
            <a:lum/>
          </a:blip>
          <a:stretch>
            <a:fillRect/>
          </a:stretch>
        </p:blipFill>
        <p:spPr>
          <a:xfrm rot="15945380">
            <a:off x="3559114" y="1872914"/>
            <a:ext cx="1018963" cy="1063844"/>
          </a:xfrm>
          <a:prstGeom prst="rect">
            <a:avLst/>
          </a:prstGeom>
          <a:effectLst>
            <a:reflection blurRad="6350" stA="50000" endA="295" endPos="92000" dist="101600" dir="5400000" sy="-100000" algn="bl" rotWithShape="0"/>
          </a:effectLst>
        </p:spPr>
      </p:pic>
      <p:pic>
        <p:nvPicPr>
          <p:cNvPr id="8" name="7 Imagen" descr="tube-149791_ÒKEYYTR.png"/>
          <p:cNvPicPr>
            <a:picLocks noChangeAspect="1"/>
          </p:cNvPicPr>
          <p:nvPr/>
        </p:nvPicPr>
        <p:blipFill>
          <a:blip r:embed="rId4" cstate="print">
            <a:lum/>
          </a:blip>
          <a:stretch>
            <a:fillRect/>
          </a:stretch>
        </p:blipFill>
        <p:spPr>
          <a:xfrm rot="16387148" flipV="1">
            <a:off x="4538945" y="1873545"/>
            <a:ext cx="1018963" cy="1041829"/>
          </a:xfrm>
          <a:prstGeom prst="rect">
            <a:avLst/>
          </a:prstGeom>
          <a:effectLst>
            <a:reflection blurRad="6350" stA="50000" endA="295" endPos="92000" dist="101600" dir="5400000" sy="-100000" algn="bl" rotWithShape="0"/>
          </a:effectLst>
        </p:spPr>
      </p:pic>
      <p:pic>
        <p:nvPicPr>
          <p:cNvPr id="9" name="8 Imagen" descr="tube-149791_ÒKEYYTR.png"/>
          <p:cNvPicPr>
            <a:picLocks noChangeAspect="1"/>
          </p:cNvPicPr>
          <p:nvPr/>
        </p:nvPicPr>
        <p:blipFill>
          <a:blip r:embed="rId3" cstate="print">
            <a:lum bright="20000"/>
          </a:blip>
          <a:stretch>
            <a:fillRect/>
          </a:stretch>
        </p:blipFill>
        <p:spPr>
          <a:xfrm rot="15945380">
            <a:off x="3559115" y="2801590"/>
            <a:ext cx="1018963" cy="1063844"/>
          </a:xfrm>
          <a:prstGeom prst="rect">
            <a:avLst/>
          </a:prstGeom>
          <a:effectLst>
            <a:reflection blurRad="6350" stA="50000" endA="295" endPos="92000" dist="101600" dir="5400000" sy="-100000" algn="bl" rotWithShape="0"/>
          </a:effectLst>
        </p:spPr>
      </p:pic>
      <p:pic>
        <p:nvPicPr>
          <p:cNvPr id="10" name="9 Imagen" descr="tube-149791_ÒKEYYTR.png"/>
          <p:cNvPicPr>
            <a:picLocks noChangeAspect="1"/>
          </p:cNvPicPr>
          <p:nvPr/>
        </p:nvPicPr>
        <p:blipFill>
          <a:blip r:embed="rId4" cstate="print">
            <a:lum bright="20000"/>
          </a:blip>
          <a:stretch>
            <a:fillRect/>
          </a:stretch>
        </p:blipFill>
        <p:spPr>
          <a:xfrm rot="16387148" flipV="1">
            <a:off x="4538946" y="2802221"/>
            <a:ext cx="1018963" cy="1041829"/>
          </a:xfrm>
          <a:prstGeom prst="rect">
            <a:avLst/>
          </a:prstGeom>
          <a:effectLst>
            <a:reflection blurRad="6350" stA="50000" endA="295" endPos="92000" dist="101600" dir="5400000" sy="-100000" algn="bl" rotWithShape="0"/>
          </a:effectLst>
        </p:spPr>
      </p:pic>
      <p:pic>
        <p:nvPicPr>
          <p:cNvPr id="11" name="10 Imagen" descr="tube-149791_ÒKEYYTR.png"/>
          <p:cNvPicPr>
            <a:picLocks noChangeAspect="1"/>
          </p:cNvPicPr>
          <p:nvPr/>
        </p:nvPicPr>
        <p:blipFill>
          <a:blip r:embed="rId3" cstate="print">
            <a:lum/>
          </a:blip>
          <a:stretch>
            <a:fillRect/>
          </a:stretch>
        </p:blipFill>
        <p:spPr>
          <a:xfrm rot="15945380">
            <a:off x="3559114" y="3693278"/>
            <a:ext cx="1018963" cy="1063844"/>
          </a:xfrm>
          <a:prstGeom prst="rect">
            <a:avLst/>
          </a:prstGeom>
          <a:effectLst>
            <a:reflection blurRad="6350" stA="50000" endA="295" endPos="92000" dist="101600" dir="5400000" sy="-100000" algn="bl" rotWithShape="0"/>
          </a:effectLst>
        </p:spPr>
      </p:pic>
      <p:pic>
        <p:nvPicPr>
          <p:cNvPr id="12" name="11 Imagen" descr="tube-149791_ÒKEYYTR.png"/>
          <p:cNvPicPr>
            <a:picLocks noChangeAspect="1"/>
          </p:cNvPicPr>
          <p:nvPr/>
        </p:nvPicPr>
        <p:blipFill>
          <a:blip r:embed="rId4" cstate="print">
            <a:lum/>
          </a:blip>
          <a:stretch>
            <a:fillRect/>
          </a:stretch>
        </p:blipFill>
        <p:spPr>
          <a:xfrm rot="16387148" flipV="1">
            <a:off x="4538945" y="3693909"/>
            <a:ext cx="1018963" cy="1041829"/>
          </a:xfrm>
          <a:prstGeom prst="rect">
            <a:avLst/>
          </a:prstGeom>
          <a:effectLst>
            <a:reflection blurRad="6350" stA="50000" endA="295" endPos="92000" dist="101600" dir="5400000" sy="-100000" algn="bl" rotWithShape="0"/>
          </a:effectLst>
        </p:spPr>
      </p:pic>
      <p:pic>
        <p:nvPicPr>
          <p:cNvPr id="13" name="12 Imagen" descr="tube-149791_ÒKEYYTR.png"/>
          <p:cNvPicPr>
            <a:picLocks noChangeAspect="1"/>
          </p:cNvPicPr>
          <p:nvPr/>
        </p:nvPicPr>
        <p:blipFill>
          <a:blip r:embed="rId3" cstate="print">
            <a:lum bright="20000"/>
          </a:blip>
          <a:stretch>
            <a:fillRect/>
          </a:stretch>
        </p:blipFill>
        <p:spPr>
          <a:xfrm rot="15945380">
            <a:off x="3559115" y="4621954"/>
            <a:ext cx="1018963" cy="1063844"/>
          </a:xfrm>
          <a:prstGeom prst="rect">
            <a:avLst/>
          </a:prstGeom>
          <a:effectLst>
            <a:reflection blurRad="6350" stA="50000" endA="295" endPos="92000" dist="101600" dir="5400000" sy="-100000" algn="bl" rotWithShape="0"/>
          </a:effectLst>
        </p:spPr>
      </p:pic>
      <p:pic>
        <p:nvPicPr>
          <p:cNvPr id="14" name="13 Imagen" descr="tube-149791_ÒKEYYTR.png"/>
          <p:cNvPicPr>
            <a:picLocks noChangeAspect="1"/>
          </p:cNvPicPr>
          <p:nvPr/>
        </p:nvPicPr>
        <p:blipFill>
          <a:blip r:embed="rId4" cstate="print">
            <a:lum bright="20000"/>
          </a:blip>
          <a:stretch>
            <a:fillRect/>
          </a:stretch>
        </p:blipFill>
        <p:spPr>
          <a:xfrm rot="16387148" flipV="1">
            <a:off x="4538946" y="4622585"/>
            <a:ext cx="1018963" cy="1041829"/>
          </a:xfrm>
          <a:prstGeom prst="rect">
            <a:avLst/>
          </a:prstGeom>
          <a:effectLst>
            <a:reflection blurRad="6350" stA="50000" endA="295" endPos="92000" dist="101600" dir="5400000" sy="-100000" algn="bl" rotWithShape="0"/>
          </a:effectLst>
        </p:spPr>
      </p:pic>
      <p:sp>
        <p:nvSpPr>
          <p:cNvPr id="15" name="14 Rectángulo"/>
          <p:cNvSpPr/>
          <p:nvPr/>
        </p:nvSpPr>
        <p:spPr>
          <a:xfrm>
            <a:off x="-285784" y="-428646"/>
            <a:ext cx="10001320" cy="6643734"/>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3"/>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2700000" scaled="1"/>
          <a:tileRect/>
        </a:gradFill>
        <a:effectLst/>
      </p:bgPr>
    </p:bg>
    <p:spTree>
      <p:nvGrpSpPr>
        <p:cNvPr id="1" name=""/>
        <p:cNvGrpSpPr/>
        <p:nvPr/>
      </p:nvGrpSpPr>
      <p:grpSpPr>
        <a:xfrm>
          <a:off x="0" y="0"/>
          <a:ext cx="0" cy="0"/>
          <a:chOff x="0" y="0"/>
          <a:chExt cx="0" cy="0"/>
        </a:xfrm>
      </p:grpSpPr>
      <p:pic>
        <p:nvPicPr>
          <p:cNvPr id="2" name="1 Imagen" descr="8173094915_1285037c2f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8286776" y="0"/>
            <a:ext cx="857224" cy="918454"/>
          </a:xfrm>
          <a:prstGeom prst="rect">
            <a:avLst/>
          </a:prstGeom>
          <a:effectLst>
            <a:reflection blurRad="6350" stA="50000" endA="295" endPos="92000" dist="101600" dir="5400000" sy="-100000" algn="bl" rotWithShape="0"/>
          </a:effectLst>
        </p:spPr>
      </p:pic>
      <p:pic>
        <p:nvPicPr>
          <p:cNvPr id="5" name="4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0" y="4225046"/>
            <a:ext cx="857224" cy="918454"/>
          </a:xfrm>
          <a:prstGeom prst="rect">
            <a:avLst/>
          </a:prstGeom>
          <a:effectLst>
            <a:reflection blurRad="6350" stA="50000" endA="295" endPos="92000" dist="101600" dir="5400000" sy="-100000" algn="bl" rotWithShape="0"/>
          </a:effectLst>
        </p:spPr>
      </p:pic>
      <p:pic>
        <p:nvPicPr>
          <p:cNvPr id="6" name="5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929190" y="2928940"/>
            <a:ext cx="857224" cy="918454"/>
          </a:xfrm>
          <a:prstGeom prst="rect">
            <a:avLst/>
          </a:prstGeom>
          <a:effectLst>
            <a:reflection blurRad="6350" stA="50000" endA="295" endPos="92000" dist="101600" dir="5400000" sy="-100000" algn="bl" rotWithShape="0"/>
          </a:effectLst>
        </p:spPr>
      </p:pic>
      <p:pic>
        <p:nvPicPr>
          <p:cNvPr id="7" name="6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500826" y="2214560"/>
            <a:ext cx="857224" cy="918454"/>
          </a:xfrm>
          <a:prstGeom prst="rect">
            <a:avLst/>
          </a:prstGeom>
          <a:effectLst>
            <a:reflection blurRad="6350" stA="50000" endA="295" endPos="92000" dist="101600" dir="5400000" sy="-100000" algn="bl" rotWithShape="0"/>
          </a:effectLst>
        </p:spPr>
      </p:pic>
      <p:pic>
        <p:nvPicPr>
          <p:cNvPr id="8" name="7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7715272" y="1285866"/>
            <a:ext cx="857224" cy="918454"/>
          </a:xfrm>
          <a:prstGeom prst="rect">
            <a:avLst/>
          </a:prstGeom>
          <a:effectLst>
            <a:reflection blurRad="6350" stA="50000" endA="295" endPos="92000" dist="101600" dir="5400000" sy="-100000" algn="bl" rotWithShape="0"/>
          </a:effectLst>
        </p:spPr>
      </p:pic>
      <p:pic>
        <p:nvPicPr>
          <p:cNvPr id="9" name="8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1785918" y="3929072"/>
            <a:ext cx="857224" cy="918454"/>
          </a:xfrm>
          <a:prstGeom prst="rect">
            <a:avLst/>
          </a:prstGeom>
          <a:effectLst>
            <a:reflection blurRad="6350" stA="50000" endA="295" endPos="92000" dist="101600" dir="5400000" sy="-100000" algn="bl" rotWithShape="0"/>
          </a:effectLst>
        </p:spPr>
      </p:pic>
      <p:pic>
        <p:nvPicPr>
          <p:cNvPr id="10" name="9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500430" y="3643320"/>
            <a:ext cx="857224" cy="918454"/>
          </a:xfrm>
          <a:prstGeom prst="rect">
            <a:avLst/>
          </a:prstGeom>
          <a:effectLst>
            <a:reflection blurRad="6350" stA="50000" endA="295" endPos="92000" dist="101600" dir="5400000" sy="-100000" algn="bl" rotWithShape="0"/>
          </a:effectLst>
        </p:spPr>
      </p:pic>
      <p:sp>
        <p:nvSpPr>
          <p:cNvPr id="11" name="10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0"/>
                                        </p:tgtEl>
                                        <p:attrNameLst>
                                          <p:attrName>r</p:attrName>
                                        </p:attrNameLst>
                                      </p:cBhvr>
                                    </p:animRot>
                                  </p:childTnLst>
                                </p:cTn>
                              </p:par>
                            </p:childTnLst>
                          </p:cTn>
                        </p:par>
                        <p:par>
                          <p:cTn id="49" fill="hold">
                            <p:stCondLst>
                              <p:cond delay="4000"/>
                            </p:stCondLst>
                            <p:childTnLst>
                              <p:par>
                                <p:cTn id="50" presetID="2" presetClass="exit" presetSubtype="3" fill="hold" nodeType="afterEffect">
                                  <p:stCondLst>
                                    <p:cond delay="0"/>
                                  </p:stCondLst>
                                  <p:childTnLst>
                                    <p:anim calcmode="lin" valueType="num">
                                      <p:cBhvr additive="base">
                                        <p:cTn id="51" dur="2000"/>
                                        <p:tgtEl>
                                          <p:spTgt spid="4"/>
                                        </p:tgtEl>
                                        <p:attrNameLst>
                                          <p:attrName>ppt_x</p:attrName>
                                        </p:attrNameLst>
                                      </p:cBhvr>
                                      <p:tavLst>
                                        <p:tav tm="0">
                                          <p:val>
                                            <p:strVal val="ppt_x"/>
                                          </p:val>
                                        </p:tav>
                                        <p:tav tm="100000">
                                          <p:val>
                                            <p:strVal val="1+ppt_w/2"/>
                                          </p:val>
                                        </p:tav>
                                      </p:tavLst>
                                    </p:anim>
                                    <p:anim calcmode="lin" valueType="num">
                                      <p:cBhvr additive="base">
                                        <p:cTn id="52" dur="2000"/>
                                        <p:tgtEl>
                                          <p:spTgt spid="4"/>
                                        </p:tgtEl>
                                        <p:attrNameLst>
                                          <p:attrName>ppt_y</p:attrName>
                                        </p:attrNameLst>
                                      </p:cBhvr>
                                      <p:tavLst>
                                        <p:tav tm="0">
                                          <p:val>
                                            <p:strVal val="ppt_y"/>
                                          </p:val>
                                        </p:tav>
                                        <p:tav tm="100000">
                                          <p:val>
                                            <p:strVal val="0-ppt_h/2"/>
                                          </p:val>
                                        </p:tav>
                                      </p:tavLst>
                                    </p:anim>
                                    <p:set>
                                      <p:cBhvr>
                                        <p:cTn id="53" dur="1" fill="hold">
                                          <p:stCondLst>
                                            <p:cond delay="1999"/>
                                          </p:stCondLst>
                                        </p:cTn>
                                        <p:tgtEl>
                                          <p:spTgt spid="4"/>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2000"/>
                                        <p:tgtEl>
                                          <p:spTgt spid="5"/>
                                        </p:tgtEl>
                                        <p:attrNameLst>
                                          <p:attrName>ppt_x</p:attrName>
                                        </p:attrNameLst>
                                      </p:cBhvr>
                                      <p:tavLst>
                                        <p:tav tm="0">
                                          <p:val>
                                            <p:strVal val="ppt_x"/>
                                          </p:val>
                                        </p:tav>
                                        <p:tav tm="100000">
                                          <p:val>
                                            <p:strVal val="1+ppt_w/2"/>
                                          </p:val>
                                        </p:tav>
                                      </p:tavLst>
                                    </p:anim>
                                    <p:anim calcmode="lin" valueType="num">
                                      <p:cBhvr additive="base">
                                        <p:cTn id="56" dur="2000"/>
                                        <p:tgtEl>
                                          <p:spTgt spid="5"/>
                                        </p:tgtEl>
                                        <p:attrNameLst>
                                          <p:attrName>ppt_y</p:attrName>
                                        </p:attrNameLst>
                                      </p:cBhvr>
                                      <p:tavLst>
                                        <p:tav tm="0">
                                          <p:val>
                                            <p:strVal val="ppt_y"/>
                                          </p:val>
                                        </p:tav>
                                        <p:tav tm="100000">
                                          <p:val>
                                            <p:strVal val="0-ppt_h/2"/>
                                          </p:val>
                                        </p:tav>
                                      </p:tavLst>
                                    </p:anim>
                                    <p:set>
                                      <p:cBhvr>
                                        <p:cTn id="57" dur="1" fill="hold">
                                          <p:stCondLst>
                                            <p:cond delay="1999"/>
                                          </p:stCondLst>
                                        </p:cTn>
                                        <p:tgtEl>
                                          <p:spTgt spid="5"/>
                                        </p:tgtEl>
                                        <p:attrNameLst>
                                          <p:attrName>style.visibility</p:attrName>
                                        </p:attrNameLst>
                                      </p:cBhvr>
                                      <p:to>
                                        <p:strVal val="hidden"/>
                                      </p:to>
                                    </p:set>
                                  </p:childTnLst>
                                </p:cTn>
                              </p:par>
                              <p:par>
                                <p:cTn id="58" presetID="2" presetClass="exit" presetSubtype="3" fill="hold" nodeType="withEffect">
                                  <p:stCondLst>
                                    <p:cond delay="0"/>
                                  </p:stCondLst>
                                  <p:childTnLst>
                                    <p:anim calcmode="lin" valueType="num">
                                      <p:cBhvr additive="base">
                                        <p:cTn id="59" dur="2000"/>
                                        <p:tgtEl>
                                          <p:spTgt spid="6"/>
                                        </p:tgtEl>
                                        <p:attrNameLst>
                                          <p:attrName>ppt_x</p:attrName>
                                        </p:attrNameLst>
                                      </p:cBhvr>
                                      <p:tavLst>
                                        <p:tav tm="0">
                                          <p:val>
                                            <p:strVal val="ppt_x"/>
                                          </p:val>
                                        </p:tav>
                                        <p:tav tm="100000">
                                          <p:val>
                                            <p:strVal val="1+ppt_w/2"/>
                                          </p:val>
                                        </p:tav>
                                      </p:tavLst>
                                    </p:anim>
                                    <p:anim calcmode="lin" valueType="num">
                                      <p:cBhvr additive="base">
                                        <p:cTn id="60" dur="2000"/>
                                        <p:tgtEl>
                                          <p:spTgt spid="6"/>
                                        </p:tgtEl>
                                        <p:attrNameLst>
                                          <p:attrName>ppt_y</p:attrName>
                                        </p:attrNameLst>
                                      </p:cBhvr>
                                      <p:tavLst>
                                        <p:tav tm="0">
                                          <p:val>
                                            <p:strVal val="ppt_y"/>
                                          </p:val>
                                        </p:tav>
                                        <p:tav tm="100000">
                                          <p:val>
                                            <p:strVal val="0-ppt_h/2"/>
                                          </p:val>
                                        </p:tav>
                                      </p:tavLst>
                                    </p:anim>
                                    <p:set>
                                      <p:cBhvr>
                                        <p:cTn id="61" dur="1" fill="hold">
                                          <p:stCondLst>
                                            <p:cond delay="1999"/>
                                          </p:stCondLst>
                                        </p:cTn>
                                        <p:tgtEl>
                                          <p:spTgt spid="6"/>
                                        </p:tgtEl>
                                        <p:attrNameLst>
                                          <p:attrName>style.visibility</p:attrName>
                                        </p:attrNameLst>
                                      </p:cBhvr>
                                      <p:to>
                                        <p:strVal val="hidden"/>
                                      </p:to>
                                    </p:set>
                                  </p:childTnLst>
                                </p:cTn>
                              </p:par>
                              <p:par>
                                <p:cTn id="62" presetID="2" presetClass="exit" presetSubtype="3" fill="hold" nodeType="withEffect">
                                  <p:stCondLst>
                                    <p:cond delay="0"/>
                                  </p:stCondLst>
                                  <p:childTnLst>
                                    <p:anim calcmode="lin" valueType="num">
                                      <p:cBhvr additive="base">
                                        <p:cTn id="63" dur="2000"/>
                                        <p:tgtEl>
                                          <p:spTgt spid="7"/>
                                        </p:tgtEl>
                                        <p:attrNameLst>
                                          <p:attrName>ppt_x</p:attrName>
                                        </p:attrNameLst>
                                      </p:cBhvr>
                                      <p:tavLst>
                                        <p:tav tm="0">
                                          <p:val>
                                            <p:strVal val="ppt_x"/>
                                          </p:val>
                                        </p:tav>
                                        <p:tav tm="100000">
                                          <p:val>
                                            <p:strVal val="1+ppt_w/2"/>
                                          </p:val>
                                        </p:tav>
                                      </p:tavLst>
                                    </p:anim>
                                    <p:anim calcmode="lin" valueType="num">
                                      <p:cBhvr additive="base">
                                        <p:cTn id="64" dur="2000"/>
                                        <p:tgtEl>
                                          <p:spTgt spid="7"/>
                                        </p:tgtEl>
                                        <p:attrNameLst>
                                          <p:attrName>ppt_y</p:attrName>
                                        </p:attrNameLst>
                                      </p:cBhvr>
                                      <p:tavLst>
                                        <p:tav tm="0">
                                          <p:val>
                                            <p:strVal val="ppt_y"/>
                                          </p:val>
                                        </p:tav>
                                        <p:tav tm="100000">
                                          <p:val>
                                            <p:strVal val="0-ppt_h/2"/>
                                          </p:val>
                                        </p:tav>
                                      </p:tavLst>
                                    </p:anim>
                                    <p:set>
                                      <p:cBhvr>
                                        <p:cTn id="65" dur="1" fill="hold">
                                          <p:stCondLst>
                                            <p:cond delay="1999"/>
                                          </p:stCondLst>
                                        </p:cTn>
                                        <p:tgtEl>
                                          <p:spTgt spid="7"/>
                                        </p:tgtEl>
                                        <p:attrNameLst>
                                          <p:attrName>style.visibility</p:attrName>
                                        </p:attrNameLst>
                                      </p:cBhvr>
                                      <p:to>
                                        <p:strVal val="hidden"/>
                                      </p:to>
                                    </p:set>
                                  </p:childTnLst>
                                </p:cTn>
                              </p:par>
                              <p:par>
                                <p:cTn id="66" presetID="2" presetClass="exit" presetSubtype="3"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1+ppt_w/2"/>
                                          </p:val>
                                        </p:tav>
                                      </p:tavLst>
                                    </p:anim>
                                    <p:anim calcmode="lin" valueType="num">
                                      <p:cBhvr additive="base">
                                        <p:cTn id="68" dur="2000"/>
                                        <p:tgtEl>
                                          <p:spTgt spid="8"/>
                                        </p:tgtEl>
                                        <p:attrNameLst>
                                          <p:attrName>ppt_y</p:attrName>
                                        </p:attrNameLst>
                                      </p:cBhvr>
                                      <p:tavLst>
                                        <p:tav tm="0">
                                          <p:val>
                                            <p:strVal val="ppt_y"/>
                                          </p:val>
                                        </p:tav>
                                        <p:tav tm="100000">
                                          <p:val>
                                            <p:strVal val="0-ppt_h/2"/>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3" fill="hold" nodeType="withEffect">
                                  <p:stCondLst>
                                    <p:cond delay="0"/>
                                  </p:stCondLst>
                                  <p:childTnLst>
                                    <p:anim calcmode="lin" valueType="num">
                                      <p:cBhvr additive="base">
                                        <p:cTn id="71" dur="2000"/>
                                        <p:tgtEl>
                                          <p:spTgt spid="9"/>
                                        </p:tgtEl>
                                        <p:attrNameLst>
                                          <p:attrName>ppt_x</p:attrName>
                                        </p:attrNameLst>
                                      </p:cBhvr>
                                      <p:tavLst>
                                        <p:tav tm="0">
                                          <p:val>
                                            <p:strVal val="ppt_x"/>
                                          </p:val>
                                        </p:tav>
                                        <p:tav tm="100000">
                                          <p:val>
                                            <p:strVal val="1+ppt_w/2"/>
                                          </p:val>
                                        </p:tav>
                                      </p:tavLst>
                                    </p:anim>
                                    <p:anim calcmode="lin" valueType="num">
                                      <p:cBhvr additive="base">
                                        <p:cTn id="72" dur="2000"/>
                                        <p:tgtEl>
                                          <p:spTgt spid="9"/>
                                        </p:tgtEl>
                                        <p:attrNameLst>
                                          <p:attrName>ppt_y</p:attrName>
                                        </p:attrNameLst>
                                      </p:cBhvr>
                                      <p:tavLst>
                                        <p:tav tm="0">
                                          <p:val>
                                            <p:strVal val="ppt_y"/>
                                          </p:val>
                                        </p:tav>
                                        <p:tav tm="100000">
                                          <p:val>
                                            <p:strVal val="0-ppt_h/2"/>
                                          </p:val>
                                        </p:tav>
                                      </p:tavLst>
                                    </p:anim>
                                    <p:set>
                                      <p:cBhvr>
                                        <p:cTn id="73" dur="1" fill="hold">
                                          <p:stCondLst>
                                            <p:cond delay="1999"/>
                                          </p:stCondLst>
                                        </p:cTn>
                                        <p:tgtEl>
                                          <p:spTgt spid="9"/>
                                        </p:tgtEl>
                                        <p:attrNameLst>
                                          <p:attrName>style.visibility</p:attrName>
                                        </p:attrNameLst>
                                      </p:cBhvr>
                                      <p:to>
                                        <p:strVal val="hidden"/>
                                      </p:to>
                                    </p:set>
                                  </p:childTnLst>
                                </p:cTn>
                              </p:par>
                              <p:par>
                                <p:cTn id="74" presetID="2" presetClass="exit" presetSubtype="3" fill="hold" nodeType="withEffect">
                                  <p:stCondLst>
                                    <p:cond delay="0"/>
                                  </p:stCondLst>
                                  <p:childTnLst>
                                    <p:anim calcmode="lin" valueType="num">
                                      <p:cBhvr additive="base">
                                        <p:cTn id="75" dur="2000"/>
                                        <p:tgtEl>
                                          <p:spTgt spid="10"/>
                                        </p:tgtEl>
                                        <p:attrNameLst>
                                          <p:attrName>ppt_x</p:attrName>
                                        </p:attrNameLst>
                                      </p:cBhvr>
                                      <p:tavLst>
                                        <p:tav tm="0">
                                          <p:val>
                                            <p:strVal val="ppt_x"/>
                                          </p:val>
                                        </p:tav>
                                        <p:tav tm="100000">
                                          <p:val>
                                            <p:strVal val="1+ppt_w/2"/>
                                          </p:val>
                                        </p:tav>
                                      </p:tavLst>
                                    </p:anim>
                                    <p:anim calcmode="lin" valueType="num">
                                      <p:cBhvr additive="base">
                                        <p:cTn id="76" dur="2000"/>
                                        <p:tgtEl>
                                          <p:spTgt spid="10"/>
                                        </p:tgtEl>
                                        <p:attrNameLst>
                                          <p:attrName>ppt_y</p:attrName>
                                        </p:attrNameLst>
                                      </p:cBhvr>
                                      <p:tavLst>
                                        <p:tav tm="0">
                                          <p:val>
                                            <p:strVal val="ppt_y"/>
                                          </p:val>
                                        </p:tav>
                                        <p:tav tm="100000">
                                          <p:val>
                                            <p:strVal val="0-ppt_h/2"/>
                                          </p:val>
                                        </p:tav>
                                      </p:tavLst>
                                    </p:anim>
                                    <p:set>
                                      <p:cBhvr>
                                        <p:cTn id="77" dur="1" fill="hold">
                                          <p:stCondLst>
                                            <p:cond delay="1999"/>
                                          </p:stCondLst>
                                        </p:cTn>
                                        <p:tgtEl>
                                          <p:spTgt spid="10"/>
                                        </p:tgtEl>
                                        <p:attrNameLst>
                                          <p:attrName>style.visibility</p:attrName>
                                        </p:attrNameLst>
                                      </p:cBhvr>
                                      <p:to>
                                        <p:strVal val="hidden"/>
                                      </p:to>
                                    </p:set>
                                  </p:childTnLst>
                                </p:cTn>
                              </p:par>
                              <p:par>
                                <p:cTn id="78" presetID="8" presetClass="emph" presetSubtype="0" autoRev="1"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autoRev="1" fill="hold"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autoRev="1" fill="hold"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autoRev="1"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autoRev="1" fill="hold" nodeType="withEffect">
                                  <p:stCondLst>
                                    <p:cond delay="0"/>
                                  </p:stCondLst>
                                  <p:childTnLst>
                                    <p:animRot by="-21600000">
                                      <p:cBhvr>
                                        <p:cTn id="87" dur="2000" fill="hold"/>
                                        <p:tgtEl>
                                          <p:spTgt spid="8"/>
                                        </p:tgtEl>
                                        <p:attrNameLst>
                                          <p:attrName>r</p:attrName>
                                        </p:attrNameLst>
                                      </p:cBhvr>
                                    </p:animRot>
                                  </p:childTnLst>
                                </p:cTn>
                              </p:par>
                              <p:par>
                                <p:cTn id="88" presetID="8" presetClass="emph" presetSubtype="0" autoRev="1" fill="hold"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0"/>
                                        </p:tgtEl>
                                        <p:attrNameLst>
                                          <p:attrName>r</p:attrName>
                                        </p:attrNameLst>
                                      </p:cBhvr>
                                    </p:animRot>
                                  </p:childTnLst>
                                </p:cTn>
                              </p:par>
                              <p:par>
                                <p:cTn id="92" presetID="2" presetClass="entr" presetSubtype="1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additive="base">
                                        <p:cTn id="94" dur="2000" fill="hold"/>
                                        <p:tgtEl>
                                          <p:spTgt spid="2"/>
                                        </p:tgtEl>
                                        <p:attrNameLst>
                                          <p:attrName>ppt_x</p:attrName>
                                        </p:attrNameLst>
                                      </p:cBhvr>
                                      <p:tavLst>
                                        <p:tav tm="0">
                                          <p:val>
                                            <p:strVal val="0-#ppt_w/2"/>
                                          </p:val>
                                        </p:tav>
                                        <p:tav tm="100000">
                                          <p:val>
                                            <p:strVal val="#ppt_x"/>
                                          </p:val>
                                        </p:tav>
                                      </p:tavLst>
                                    </p:anim>
                                    <p:anim calcmode="lin" valueType="num">
                                      <p:cBhvr additive="base">
                                        <p:cTn id="9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1328880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1643056"/>
            <a:ext cx="898117" cy="923925"/>
          </a:xfrm>
          <a:prstGeom prst="rect">
            <a:avLst/>
          </a:prstGeom>
          <a:effectLst/>
        </p:spPr>
      </p:pic>
      <p:pic>
        <p:nvPicPr>
          <p:cNvPr id="4" name="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2571750"/>
            <a:ext cx="898117" cy="923925"/>
          </a:xfrm>
          <a:prstGeom prst="rect">
            <a:avLst/>
          </a:prstGeom>
          <a:effectLst/>
        </p:spPr>
      </p:pic>
      <p:pic>
        <p:nvPicPr>
          <p:cNvPr id="5" name="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1643056"/>
            <a:ext cx="898117" cy="923925"/>
          </a:xfrm>
          <a:prstGeom prst="rect">
            <a:avLst/>
          </a:prstGeom>
          <a:effectLst/>
        </p:spPr>
      </p:pic>
      <p:pic>
        <p:nvPicPr>
          <p:cNvPr id="6" name="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2571750"/>
            <a:ext cx="898117" cy="923925"/>
          </a:xfrm>
          <a:prstGeom prst="rect">
            <a:avLst/>
          </a:prstGeom>
          <a:effectLst/>
        </p:spPr>
      </p:pic>
      <p:pic>
        <p:nvPicPr>
          <p:cNvPr id="7" name="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1643056"/>
            <a:ext cx="898117" cy="923925"/>
          </a:xfrm>
          <a:prstGeom prst="rect">
            <a:avLst/>
          </a:prstGeom>
          <a:effectLst/>
        </p:spPr>
      </p:pic>
      <p:pic>
        <p:nvPicPr>
          <p:cNvPr id="8" name="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2571750"/>
            <a:ext cx="898117" cy="923925"/>
          </a:xfrm>
          <a:prstGeom prst="rect">
            <a:avLst/>
          </a:prstGeom>
          <a:effectLst/>
        </p:spPr>
      </p:pic>
      <p:pic>
        <p:nvPicPr>
          <p:cNvPr id="9" name="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1643056"/>
            <a:ext cx="898117" cy="923925"/>
          </a:xfrm>
          <a:prstGeom prst="rect">
            <a:avLst/>
          </a:prstGeom>
          <a:effectLst/>
        </p:spPr>
      </p:pic>
      <p:pic>
        <p:nvPicPr>
          <p:cNvPr id="10" name="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2571750"/>
            <a:ext cx="898117" cy="923925"/>
          </a:xfrm>
          <a:prstGeom prst="rect">
            <a:avLst/>
          </a:prstGeom>
          <a:effectLst/>
        </p:spPr>
      </p:pic>
      <p:pic>
        <p:nvPicPr>
          <p:cNvPr id="11" name="1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1571618"/>
            <a:ext cx="898117" cy="923925"/>
          </a:xfrm>
          <a:prstGeom prst="rect">
            <a:avLst/>
          </a:prstGeom>
          <a:effectLst/>
        </p:spPr>
      </p:pic>
      <p:pic>
        <p:nvPicPr>
          <p:cNvPr id="12" name="1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2500312"/>
            <a:ext cx="898117" cy="923925"/>
          </a:xfrm>
          <a:prstGeom prst="rect">
            <a:avLst/>
          </a:prstGeom>
          <a:effectLst/>
        </p:spPr>
      </p:pic>
      <p:pic>
        <p:nvPicPr>
          <p:cNvPr id="13" name="1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1571618"/>
            <a:ext cx="898117" cy="923925"/>
          </a:xfrm>
          <a:prstGeom prst="rect">
            <a:avLst/>
          </a:prstGeom>
          <a:effectLst/>
        </p:spPr>
      </p:pic>
      <p:pic>
        <p:nvPicPr>
          <p:cNvPr id="14" name="1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2500312"/>
            <a:ext cx="898117" cy="923925"/>
          </a:xfrm>
          <a:prstGeom prst="rect">
            <a:avLst/>
          </a:prstGeom>
          <a:effectLst/>
        </p:spPr>
      </p:pic>
      <p:pic>
        <p:nvPicPr>
          <p:cNvPr id="15" name="1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1571618"/>
            <a:ext cx="898117" cy="923925"/>
          </a:xfrm>
          <a:prstGeom prst="rect">
            <a:avLst/>
          </a:prstGeom>
          <a:effectLst/>
        </p:spPr>
      </p:pic>
      <p:pic>
        <p:nvPicPr>
          <p:cNvPr id="16" name="1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2500312"/>
            <a:ext cx="898117" cy="923925"/>
          </a:xfrm>
          <a:prstGeom prst="rect">
            <a:avLst/>
          </a:prstGeom>
          <a:effectLst/>
        </p:spPr>
      </p:pic>
      <p:pic>
        <p:nvPicPr>
          <p:cNvPr id="17" name="1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1571618"/>
            <a:ext cx="898117" cy="923925"/>
          </a:xfrm>
          <a:prstGeom prst="rect">
            <a:avLst/>
          </a:prstGeom>
          <a:effectLst/>
        </p:spPr>
      </p:pic>
      <p:pic>
        <p:nvPicPr>
          <p:cNvPr id="18" name="1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2500312"/>
            <a:ext cx="898117" cy="923925"/>
          </a:xfrm>
          <a:prstGeom prst="rect">
            <a:avLst/>
          </a:prstGeom>
          <a:effectLst/>
        </p:spPr>
      </p:pic>
      <p:pic>
        <p:nvPicPr>
          <p:cNvPr id="19" name="1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1571618"/>
            <a:ext cx="898117" cy="923925"/>
          </a:xfrm>
          <a:prstGeom prst="rect">
            <a:avLst/>
          </a:prstGeom>
          <a:effectLst/>
        </p:spPr>
      </p:pic>
      <p:pic>
        <p:nvPicPr>
          <p:cNvPr id="20" name="1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2500312"/>
            <a:ext cx="898117" cy="923925"/>
          </a:xfrm>
          <a:prstGeom prst="rect">
            <a:avLst/>
          </a:prstGeom>
          <a:effectLst/>
        </p:spPr>
      </p:pic>
      <p:pic>
        <p:nvPicPr>
          <p:cNvPr id="21" name="2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1571618"/>
            <a:ext cx="898117" cy="923925"/>
          </a:xfrm>
          <a:prstGeom prst="rect">
            <a:avLst/>
          </a:prstGeom>
          <a:effectLst/>
        </p:spPr>
      </p:pic>
      <p:pic>
        <p:nvPicPr>
          <p:cNvPr id="22" name="2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2500312"/>
            <a:ext cx="898117" cy="923925"/>
          </a:xfrm>
          <a:prstGeom prst="rect">
            <a:avLst/>
          </a:prstGeom>
          <a:effectLst/>
        </p:spPr>
      </p:pic>
      <p:pic>
        <p:nvPicPr>
          <p:cNvPr id="23" name="2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1571618"/>
            <a:ext cx="898117" cy="923925"/>
          </a:xfrm>
          <a:prstGeom prst="rect">
            <a:avLst/>
          </a:prstGeom>
          <a:effectLst/>
        </p:spPr>
      </p:pic>
      <p:pic>
        <p:nvPicPr>
          <p:cNvPr id="24" name="2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2500312"/>
            <a:ext cx="898117" cy="923925"/>
          </a:xfrm>
          <a:prstGeom prst="rect">
            <a:avLst/>
          </a:prstGeom>
          <a:effectLst/>
        </p:spPr>
      </p:pic>
      <p:sp>
        <p:nvSpPr>
          <p:cNvPr id="25" name="24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ppt_x"/>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ppt_x"/>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ppt_x"/>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ppt_x"/>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ppt_x"/>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0-ppt_w/2"/>
                                          </p:val>
                                        </p:tav>
                                      </p:tavLst>
                                    </p:anim>
                                    <p:anim calcmode="lin" valueType="num">
                                      <p:cBhvr additive="base">
                                        <p:cTn id="142" dur="2000"/>
                                        <p:tgtEl>
                                          <p:spTgt spid="3"/>
                                        </p:tgtEl>
                                        <p:attrNameLst>
                                          <p:attrName>ppt_y</p:attrName>
                                        </p:attrNameLst>
                                      </p:cBhvr>
                                      <p:tavLst>
                                        <p:tav tm="0">
                                          <p:val>
                                            <p:strVal val="ppt_y"/>
                                          </p:val>
                                        </p:tav>
                                        <p:tav tm="100000">
                                          <p:val>
                                            <p:strVal val="0-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0-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0-ppt_w/2"/>
                                          </p:val>
                                        </p:tav>
                                      </p:tavLst>
                                    </p:anim>
                                    <p:anim calcmode="lin" valueType="num">
                                      <p:cBhvr additive="base">
                                        <p:cTn id="150" dur="2000"/>
                                        <p:tgtEl>
                                          <p:spTgt spid="7"/>
                                        </p:tgtEl>
                                        <p:attrNameLst>
                                          <p:attrName>ppt_y</p:attrName>
                                        </p:attrNameLst>
                                      </p:cBhvr>
                                      <p:tavLst>
                                        <p:tav tm="0">
                                          <p:val>
                                            <p:strVal val="ppt_y"/>
                                          </p:val>
                                        </p:tav>
                                        <p:tav tm="100000">
                                          <p:val>
                                            <p:strVal val="0-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0-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0-ppt_w/2"/>
                                          </p:val>
                                        </p:tav>
                                      </p:tavLst>
                                    </p:anim>
                                    <p:anim calcmode="lin" valueType="num">
                                      <p:cBhvr additive="base">
                                        <p:cTn id="174" dur="2000"/>
                                        <p:tgtEl>
                                          <p:spTgt spid="19"/>
                                        </p:tgtEl>
                                        <p:attrNameLst>
                                          <p:attrName>ppt_y</p:attrName>
                                        </p:attrNameLst>
                                      </p:cBhvr>
                                      <p:tavLst>
                                        <p:tav tm="0">
                                          <p:val>
                                            <p:strVal val="ppt_y"/>
                                          </p:val>
                                        </p:tav>
                                        <p:tav tm="100000">
                                          <p:val>
                                            <p:strVal val="0-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0-ppt_w/2"/>
                                          </p:val>
                                        </p:tav>
                                      </p:tavLst>
                                    </p:anim>
                                    <p:anim calcmode="lin" valueType="num">
                                      <p:cBhvr additive="base">
                                        <p:cTn id="186" dur="2000"/>
                                        <p:tgtEl>
                                          <p:spTgt spid="4"/>
                                        </p:tgtEl>
                                        <p:attrNameLst>
                                          <p:attrName>ppt_y</p:attrName>
                                        </p:attrNameLst>
                                      </p:cBhvr>
                                      <p:tavLst>
                                        <p:tav tm="0">
                                          <p:val>
                                            <p:strVal val="ppt_y"/>
                                          </p:val>
                                        </p:tav>
                                        <p:tav tm="100000">
                                          <p:val>
                                            <p:strVal val="1+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0-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1+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0-ppt_w/2"/>
                                          </p:val>
                                        </p:tav>
                                      </p:tavLst>
                                    </p:anim>
                                    <p:anim calcmode="lin" valueType="num">
                                      <p:cBhvr additive="base">
                                        <p:cTn id="210" dur="2000"/>
                                        <p:tgtEl>
                                          <p:spTgt spid="16"/>
                                        </p:tgtEl>
                                        <p:attrNameLst>
                                          <p:attrName>ppt_y</p:attrName>
                                        </p:attrNameLst>
                                      </p:cBhvr>
                                      <p:tavLst>
                                        <p:tav tm="0">
                                          <p:val>
                                            <p:strVal val="ppt_y"/>
                                          </p:val>
                                        </p:tav>
                                        <p:tav tm="100000">
                                          <p:val>
                                            <p:strVal val="1+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1+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3"/>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9"/>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1"/>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6600CC"/>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stock-photo-1415111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stretch>
            <a:fillRect/>
          </a:stretch>
        </p:blipFill>
        <p:spPr>
          <a:xfrm>
            <a:off x="4572000" y="0"/>
            <a:ext cx="1309686" cy="1272851"/>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stretch>
            <a:fillRect/>
          </a:stretch>
        </p:blipFill>
        <p:spPr>
          <a:xfrm flipH="1">
            <a:off x="3286116" y="0"/>
            <a:ext cx="1285884" cy="1272851"/>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bg2">
                <a:shade val="45000"/>
                <a:satMod val="135000"/>
              </a:schemeClr>
              <a:prstClr val="white"/>
            </a:duotone>
            <a:lum bright="40000"/>
          </a:blip>
          <a:stretch>
            <a:fillRect/>
          </a:stretch>
        </p:blipFill>
        <p:spPr>
          <a:xfrm>
            <a:off x="4572000" y="714362"/>
            <a:ext cx="1309686" cy="1272851"/>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bg2">
                <a:shade val="45000"/>
                <a:satMod val="135000"/>
              </a:schemeClr>
              <a:prstClr val="white"/>
            </a:duotone>
            <a:lum bright="40000"/>
          </a:blip>
          <a:stretch>
            <a:fillRect/>
          </a:stretch>
        </p:blipFill>
        <p:spPr>
          <a:xfrm flipH="1">
            <a:off x="3286116" y="714362"/>
            <a:ext cx="1285884" cy="1272851"/>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stretch>
            <a:fillRect/>
          </a:stretch>
        </p:blipFill>
        <p:spPr>
          <a:xfrm>
            <a:off x="4572000" y="1428742"/>
            <a:ext cx="1309686" cy="1272851"/>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stretch>
            <a:fillRect/>
          </a:stretch>
        </p:blipFill>
        <p:spPr>
          <a:xfrm flipH="1">
            <a:off x="3286116" y="1428742"/>
            <a:ext cx="1285884" cy="1272851"/>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bg2">
                <a:shade val="45000"/>
                <a:satMod val="135000"/>
              </a:schemeClr>
              <a:prstClr val="white"/>
            </a:duotone>
            <a:lum bright="40000"/>
          </a:blip>
          <a:stretch>
            <a:fillRect/>
          </a:stretch>
        </p:blipFill>
        <p:spPr>
          <a:xfrm>
            <a:off x="4572000" y="2143104"/>
            <a:ext cx="1309686" cy="1272851"/>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bg2">
                <a:shade val="45000"/>
                <a:satMod val="135000"/>
              </a:schemeClr>
              <a:prstClr val="white"/>
            </a:duotone>
            <a:lum bright="40000"/>
          </a:blip>
          <a:stretch>
            <a:fillRect/>
          </a:stretch>
        </p:blipFill>
        <p:spPr>
          <a:xfrm flipH="1">
            <a:off x="3286116" y="2143104"/>
            <a:ext cx="1285884" cy="1272851"/>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stretch>
            <a:fillRect/>
          </a:stretch>
        </p:blipFill>
        <p:spPr>
          <a:xfrm>
            <a:off x="4572000" y="2786082"/>
            <a:ext cx="1309686" cy="1272851"/>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stretch>
            <a:fillRect/>
          </a:stretch>
        </p:blipFill>
        <p:spPr>
          <a:xfrm flipH="1">
            <a:off x="3286116" y="2786082"/>
            <a:ext cx="1285884" cy="1272851"/>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stretch>
            <a:fillRect/>
          </a:stretch>
        </p:blipFill>
        <p:spPr>
          <a:xfrm>
            <a:off x="4572000" y="3500444"/>
            <a:ext cx="1309686" cy="1272851"/>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stretch>
            <a:fillRect/>
          </a:stretch>
        </p:blipFill>
        <p:spPr>
          <a:xfrm flipH="1">
            <a:off x="3286116" y="3500444"/>
            <a:ext cx="1285884" cy="1272851"/>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bg2">
                <a:shade val="45000"/>
                <a:satMod val="135000"/>
              </a:schemeClr>
              <a:prstClr val="white"/>
            </a:duotone>
            <a:lum bright="40000"/>
          </a:blip>
          <a:stretch>
            <a:fillRect/>
          </a:stretch>
        </p:blipFill>
        <p:spPr>
          <a:xfrm>
            <a:off x="4572000" y="4143386"/>
            <a:ext cx="1309686" cy="1272851"/>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schemeClr val="bg2">
                <a:shade val="45000"/>
                <a:satMod val="135000"/>
              </a:schemeClr>
              <a:prstClr val="white"/>
            </a:duotone>
            <a:lum bright="40000"/>
          </a:blip>
          <a:stretch>
            <a:fillRect/>
          </a:stretch>
        </p:blipFill>
        <p:spPr>
          <a:xfrm flipH="1">
            <a:off x="3286116" y="4143386"/>
            <a:ext cx="1285884" cy="1272851"/>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715172"/>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stock-photo-75019571.jpg"/>
          <p:cNvPicPr>
            <a:picLocks noGrp="1" noChangeAspect="1"/>
          </p:cNvPicPr>
          <p:nvPr isPhoto="1"/>
        </p:nvPicPr>
        <p:blipFill>
          <a:blip r:embed="rId3">
            <a:lum/>
          </a:blip>
          <a:stretch>
            <a:fillRect/>
          </a:stretch>
        </p:blipFill>
        <p:spPr>
          <a:xfrm>
            <a:off x="0" y="0"/>
            <a:ext cx="9144000" cy="5143500"/>
          </a:xfrm>
          <a:prstGeom prst="rect">
            <a:avLst/>
          </a:prstGeom>
          <a:noFill/>
          <a:ln>
            <a:solidFill>
              <a:schemeClr val="tx1"/>
            </a:solidFill>
          </a:ln>
          <a:effectLst/>
        </p:spPr>
      </p:pic>
      <p:pic>
        <p:nvPicPr>
          <p:cNvPr id="4" name="3 Imagen" descr="blue-flower-design-mdr.png"/>
          <p:cNvPicPr>
            <a:picLocks noChangeAspect="1"/>
          </p:cNvPicPr>
          <p:nvPr/>
        </p:nvPicPr>
        <p:blipFill>
          <a:blip r:embed="rId4" cstate="print">
            <a:lum contrast="20000"/>
          </a:blip>
          <a:stretch>
            <a:fillRect/>
          </a:stretch>
        </p:blipFill>
        <p:spPr>
          <a:xfrm>
            <a:off x="3857628" y="0"/>
            <a:ext cx="857238" cy="857238"/>
          </a:xfrm>
          <a:prstGeom prst="rect">
            <a:avLst/>
          </a:prstGeom>
          <a:effectLst>
            <a:reflection blurRad="6350" stA="50000" endA="295" endPos="92000" dist="101600" dir="5400000" sy="-100000" algn="bl" rotWithShape="0"/>
          </a:effectLst>
        </p:spPr>
      </p:pic>
      <p:pic>
        <p:nvPicPr>
          <p:cNvPr id="6" name="5 Imagen" descr="blue-flower-design-mdr.png"/>
          <p:cNvPicPr>
            <a:picLocks noChangeAspect="1"/>
          </p:cNvPicPr>
          <p:nvPr/>
        </p:nvPicPr>
        <p:blipFill>
          <a:blip r:embed="rId4" cstate="print">
            <a:lum contrast="20000"/>
          </a:blip>
          <a:stretch>
            <a:fillRect/>
          </a:stretch>
        </p:blipFill>
        <p:spPr>
          <a:xfrm>
            <a:off x="4643438" y="0"/>
            <a:ext cx="857238" cy="857238"/>
          </a:xfrm>
          <a:prstGeom prst="rect">
            <a:avLst/>
          </a:prstGeom>
          <a:effectLst>
            <a:reflection blurRad="6350" stA="50000" endA="295" endPos="92000" dist="101600" dir="5400000" sy="-100000" algn="bl" rotWithShape="0"/>
          </a:effectLst>
        </p:spPr>
      </p:pic>
      <p:pic>
        <p:nvPicPr>
          <p:cNvPr id="7" name="6 Imagen" descr="blue-flower-design-mdr.png"/>
          <p:cNvPicPr>
            <a:picLocks noChangeAspect="1"/>
          </p:cNvPicPr>
          <p:nvPr/>
        </p:nvPicPr>
        <p:blipFill>
          <a:blip r:embed="rId4" cstate="print">
            <a:lum contrast="20000"/>
          </a:blip>
          <a:stretch>
            <a:fillRect/>
          </a:stretch>
        </p:blipFill>
        <p:spPr>
          <a:xfrm>
            <a:off x="8286762" y="4286262"/>
            <a:ext cx="857238" cy="857238"/>
          </a:xfrm>
          <a:prstGeom prst="rect">
            <a:avLst/>
          </a:prstGeom>
          <a:effectLst>
            <a:reflection blurRad="6350" stA="50000" endA="295" endPos="92000" dist="101600" dir="5400000" sy="-100000" algn="bl" rotWithShape="0"/>
          </a:effectLst>
        </p:spPr>
      </p:pic>
      <p:pic>
        <p:nvPicPr>
          <p:cNvPr id="8" name="7 Imagen" descr="blue-flower-design-mdr.png"/>
          <p:cNvPicPr>
            <a:picLocks noChangeAspect="1"/>
          </p:cNvPicPr>
          <p:nvPr/>
        </p:nvPicPr>
        <p:blipFill>
          <a:blip r:embed="rId4" cstate="print">
            <a:lum contrast="20000"/>
          </a:blip>
          <a:stretch>
            <a:fillRect/>
          </a:stretch>
        </p:blipFill>
        <p:spPr>
          <a:xfrm>
            <a:off x="0" y="4286262"/>
            <a:ext cx="857238" cy="857238"/>
          </a:xfrm>
          <a:prstGeom prst="rect">
            <a:avLst/>
          </a:prstGeom>
          <a:effectLst>
            <a:reflection blurRad="6350" stA="50000" endA="295" endPos="92000" dist="101600" dir="5400000" sy="-100000" algn="bl" rotWithShape="0"/>
          </a:effectLst>
        </p:spPr>
      </p:pic>
      <p:pic>
        <p:nvPicPr>
          <p:cNvPr id="9" name="8 Imagen" descr="blue-flower-design-mdr.png"/>
          <p:cNvPicPr>
            <a:picLocks noChangeAspect="1"/>
          </p:cNvPicPr>
          <p:nvPr/>
        </p:nvPicPr>
        <p:blipFill>
          <a:blip r:embed="rId4" cstate="print">
            <a:lum contrast="20000"/>
          </a:blip>
          <a:stretch>
            <a:fillRect/>
          </a:stretch>
        </p:blipFill>
        <p:spPr>
          <a:xfrm>
            <a:off x="2571736" y="2928940"/>
            <a:ext cx="857238" cy="857238"/>
          </a:xfrm>
          <a:prstGeom prst="rect">
            <a:avLst/>
          </a:prstGeom>
          <a:effectLst>
            <a:reflection blurRad="6350" stA="50000" endA="295" endPos="92000" dist="101600" dir="5400000" sy="-100000" algn="bl" rotWithShape="0"/>
          </a:effectLst>
        </p:spPr>
      </p:pic>
      <p:pic>
        <p:nvPicPr>
          <p:cNvPr id="10" name="9 Imagen" descr="blue-flower-design-mdr.png"/>
          <p:cNvPicPr>
            <a:picLocks noChangeAspect="1"/>
          </p:cNvPicPr>
          <p:nvPr/>
        </p:nvPicPr>
        <p:blipFill>
          <a:blip r:embed="rId4" cstate="print">
            <a:lum contrast="20000"/>
          </a:blip>
          <a:stretch>
            <a:fillRect/>
          </a:stretch>
        </p:blipFill>
        <p:spPr>
          <a:xfrm>
            <a:off x="6286512" y="2786064"/>
            <a:ext cx="857238" cy="857238"/>
          </a:xfrm>
          <a:prstGeom prst="rect">
            <a:avLst/>
          </a:prstGeom>
          <a:effectLst>
            <a:reflection blurRad="6350" stA="50000" endA="295" endPos="92000" dist="101600" dir="5400000" sy="-100000" algn="bl" rotWithShape="0"/>
          </a:effectLst>
        </p:spPr>
      </p:pic>
      <p:pic>
        <p:nvPicPr>
          <p:cNvPr id="11" name="10 Imagen" descr="blue-flower-design-mdr.png"/>
          <p:cNvPicPr>
            <a:picLocks noChangeAspect="1"/>
          </p:cNvPicPr>
          <p:nvPr/>
        </p:nvPicPr>
        <p:blipFill>
          <a:blip r:embed="rId4" cstate="print">
            <a:lum contrast="20000"/>
          </a:blip>
          <a:stretch>
            <a:fillRect/>
          </a:stretch>
        </p:blipFill>
        <p:spPr>
          <a:xfrm>
            <a:off x="3786182" y="928676"/>
            <a:ext cx="857238" cy="857238"/>
          </a:xfrm>
          <a:prstGeom prst="rect">
            <a:avLst/>
          </a:prstGeom>
          <a:effectLst>
            <a:reflection blurRad="6350" stA="50000" endA="295" endPos="92000" dist="101600" dir="5400000" sy="-100000" algn="bl" rotWithShape="0"/>
          </a:effectLst>
        </p:spPr>
      </p:pic>
      <p:pic>
        <p:nvPicPr>
          <p:cNvPr id="12" name="11 Imagen" descr="blue-flower-design-mdr.png"/>
          <p:cNvPicPr>
            <a:picLocks noChangeAspect="1"/>
          </p:cNvPicPr>
          <p:nvPr/>
        </p:nvPicPr>
        <p:blipFill>
          <a:blip r:embed="rId4" cstate="print">
            <a:lum contrast="20000"/>
          </a:blip>
          <a:stretch>
            <a:fillRect/>
          </a:stretch>
        </p:blipFill>
        <p:spPr>
          <a:xfrm>
            <a:off x="4786314" y="928676"/>
            <a:ext cx="857238" cy="857238"/>
          </a:xfrm>
          <a:prstGeom prst="rect">
            <a:avLst/>
          </a:prstGeom>
          <a:effectLst>
            <a:reflection blurRad="6350" stA="50000" endA="295" endPos="92000" dist="101600" dir="5400000" sy="-100000" algn="bl" rotWithShape="0"/>
          </a:effectLst>
        </p:spPr>
      </p:pic>
      <p:pic>
        <p:nvPicPr>
          <p:cNvPr id="13" name="12 Imagen" descr="blue-flower-design-mdr.png"/>
          <p:cNvPicPr>
            <a:picLocks noChangeAspect="1"/>
          </p:cNvPicPr>
          <p:nvPr/>
        </p:nvPicPr>
        <p:blipFill>
          <a:blip r:embed="rId4" cstate="print">
            <a:lum contrast="20000"/>
          </a:blip>
          <a:stretch>
            <a:fillRect/>
          </a:stretch>
        </p:blipFill>
        <p:spPr>
          <a:xfrm>
            <a:off x="3214678" y="1928808"/>
            <a:ext cx="857238" cy="857238"/>
          </a:xfrm>
          <a:prstGeom prst="rect">
            <a:avLst/>
          </a:prstGeom>
          <a:effectLst>
            <a:reflection blurRad="6350" stA="50000" endA="295" endPos="92000" dist="101600" dir="5400000" sy="-100000" algn="bl" rotWithShape="0"/>
          </a:effectLst>
        </p:spPr>
      </p:pic>
      <p:pic>
        <p:nvPicPr>
          <p:cNvPr id="14" name="13 Imagen" descr="blue-flower-design-mdr.png"/>
          <p:cNvPicPr>
            <a:picLocks noChangeAspect="1"/>
          </p:cNvPicPr>
          <p:nvPr/>
        </p:nvPicPr>
        <p:blipFill>
          <a:blip r:embed="rId4" cstate="print">
            <a:lum contrast="20000"/>
          </a:blip>
          <a:stretch>
            <a:fillRect/>
          </a:stretch>
        </p:blipFill>
        <p:spPr>
          <a:xfrm>
            <a:off x="5572132" y="1857370"/>
            <a:ext cx="857238" cy="857238"/>
          </a:xfrm>
          <a:prstGeom prst="rect">
            <a:avLst/>
          </a:prstGeom>
          <a:effectLst>
            <a:reflection blurRad="6350" stA="50000" endA="295" endPos="92000" dist="101600" dir="5400000" sy="-100000" algn="bl" rotWithShape="0"/>
          </a:effectLst>
        </p:spPr>
      </p:pic>
      <p:pic>
        <p:nvPicPr>
          <p:cNvPr id="15" name="14 Imagen" descr="blue-flower-design-mdr.png"/>
          <p:cNvPicPr>
            <a:picLocks noChangeAspect="1"/>
          </p:cNvPicPr>
          <p:nvPr/>
        </p:nvPicPr>
        <p:blipFill>
          <a:blip r:embed="rId4" cstate="print">
            <a:lum contrast="20000"/>
          </a:blip>
          <a:stretch>
            <a:fillRect/>
          </a:stretch>
        </p:blipFill>
        <p:spPr>
          <a:xfrm>
            <a:off x="1428728" y="3571882"/>
            <a:ext cx="857238" cy="857238"/>
          </a:xfrm>
          <a:prstGeom prst="rect">
            <a:avLst/>
          </a:prstGeom>
          <a:effectLst>
            <a:reflection blurRad="6350" stA="50000" endA="295" endPos="92000" dist="101600" dir="5400000" sy="-100000" algn="bl" rotWithShape="0"/>
          </a:effectLst>
        </p:spPr>
      </p:pic>
      <p:pic>
        <p:nvPicPr>
          <p:cNvPr id="16" name="15 Imagen" descr="blue-flower-design-mdr.png"/>
          <p:cNvPicPr>
            <a:picLocks noChangeAspect="1"/>
          </p:cNvPicPr>
          <p:nvPr/>
        </p:nvPicPr>
        <p:blipFill>
          <a:blip r:embed="rId4" cstate="print">
            <a:lum contrast="20000"/>
          </a:blip>
          <a:stretch>
            <a:fillRect/>
          </a:stretch>
        </p:blipFill>
        <p:spPr>
          <a:xfrm>
            <a:off x="7286644" y="3643320"/>
            <a:ext cx="857238" cy="857238"/>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42942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1+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2000" fill="hold"/>
                                        <p:tgtEl>
                                          <p:spTgt spid="4"/>
                                        </p:tgtEl>
                                        <p:attrNameLst>
                                          <p:attrName>r</p:attrName>
                                        </p:attrNameLst>
                                      </p:cBhvr>
                                    </p:animRot>
                                  </p:childTnLst>
                                </p:cTn>
                              </p:par>
                              <p:par>
                                <p:cTn id="106" presetID="8" presetClass="emph" presetSubtype="0" autoRev="1" fill="hold"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autoRev="1" fill="hold" nodeType="withEffect">
                                  <p:stCondLst>
                                    <p:cond delay="0"/>
                                  </p:stCondLst>
                                  <p:childTnLst>
                                    <p:animRot by="-21600000">
                                      <p:cBhvr>
                                        <p:cTn id="109" dur="2000" fill="hold"/>
                                        <p:tgtEl>
                                          <p:spTgt spid="9"/>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1"/>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3"/>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5"/>
                                        </p:tgtEl>
                                        <p:attrNameLst>
                                          <p:attrName>r</p:attrName>
                                        </p:attrNameLst>
                                      </p:cBhvr>
                                    </p:animRot>
                                  </p:childTnLst>
                                </p:cTn>
                              </p:par>
                              <p:par>
                                <p:cTn id="116" presetID="2" presetClass="exit" presetSubtype="6"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1+ppt_w/2"/>
                                          </p:val>
                                        </p:tav>
                                      </p:tavLst>
                                    </p:anim>
                                    <p:anim calcmode="lin" valueType="num">
                                      <p:cBhvr additive="base">
                                        <p:cTn id="138" dur="2000"/>
                                        <p:tgtEl>
                                          <p:spTgt spid="16"/>
                                        </p:tgtEl>
                                        <p:attrNameLst>
                                          <p:attrName>ppt_y</p:attrName>
                                        </p:attrNameLst>
                                      </p:cBhvr>
                                      <p:tavLst>
                                        <p:tav tm="0">
                                          <p:val>
                                            <p:strVal val="ppt_y"/>
                                          </p:val>
                                        </p:tav>
                                        <p:tav tm="100000">
                                          <p:val>
                                            <p:strVal val="1+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5" presetClass="entr" presetSubtype="5"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checkerboard(down)">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7030A0"/>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stock-photo-1771832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lue-flower-design-mdr.png"/>
          <p:cNvPicPr>
            <a:picLocks noChangeAspect="1"/>
          </p:cNvPicPr>
          <p:nvPr/>
        </p:nvPicPr>
        <p:blipFill>
          <a:blip r:embed="rId3" cstate="print">
            <a:lum contrast="20000"/>
          </a:blip>
          <a:stretch>
            <a:fillRect/>
          </a:stretch>
        </p:blipFill>
        <p:spPr>
          <a:xfrm>
            <a:off x="3857628" y="0"/>
            <a:ext cx="857238" cy="857238"/>
          </a:xfrm>
          <a:prstGeom prst="rect">
            <a:avLst/>
          </a:prstGeom>
          <a:effectLst>
            <a:reflection blurRad="6350" stA="50000" endA="295" endPos="92000" dist="101600" dir="5400000" sy="-100000" algn="bl" rotWithShape="0"/>
          </a:effectLst>
        </p:spPr>
      </p:pic>
      <p:pic>
        <p:nvPicPr>
          <p:cNvPr id="5" name="4 Imagen" descr="blue-flower-design-mdr.png"/>
          <p:cNvPicPr>
            <a:picLocks noChangeAspect="1"/>
          </p:cNvPicPr>
          <p:nvPr/>
        </p:nvPicPr>
        <p:blipFill>
          <a:blip r:embed="rId3" cstate="print">
            <a:lum contrast="20000"/>
          </a:blip>
          <a:stretch>
            <a:fillRect/>
          </a:stretch>
        </p:blipFill>
        <p:spPr>
          <a:xfrm>
            <a:off x="4643438" y="0"/>
            <a:ext cx="857238" cy="857238"/>
          </a:xfrm>
          <a:prstGeom prst="rect">
            <a:avLst/>
          </a:prstGeom>
          <a:effectLst>
            <a:reflection blurRad="6350" stA="50000" endA="295" endPos="92000" dist="101600" dir="5400000" sy="-100000" algn="bl" rotWithShape="0"/>
          </a:effectLst>
        </p:spPr>
      </p:pic>
      <p:pic>
        <p:nvPicPr>
          <p:cNvPr id="6" name="5 Imagen" descr="blue-flower-design-mdr.png"/>
          <p:cNvPicPr>
            <a:picLocks noChangeAspect="1"/>
          </p:cNvPicPr>
          <p:nvPr/>
        </p:nvPicPr>
        <p:blipFill>
          <a:blip r:embed="rId3" cstate="print">
            <a:lum contrast="20000"/>
          </a:blip>
          <a:stretch>
            <a:fillRect/>
          </a:stretch>
        </p:blipFill>
        <p:spPr>
          <a:xfrm>
            <a:off x="8286762" y="4286262"/>
            <a:ext cx="857238" cy="857238"/>
          </a:xfrm>
          <a:prstGeom prst="rect">
            <a:avLst/>
          </a:prstGeom>
          <a:effectLst>
            <a:reflection blurRad="6350" stA="50000" endA="295" endPos="92000" dist="101600" dir="5400000" sy="-100000" algn="bl" rotWithShape="0"/>
          </a:effectLst>
        </p:spPr>
      </p:pic>
      <p:pic>
        <p:nvPicPr>
          <p:cNvPr id="7" name="6 Imagen" descr="blue-flower-design-mdr.png"/>
          <p:cNvPicPr>
            <a:picLocks noChangeAspect="1"/>
          </p:cNvPicPr>
          <p:nvPr/>
        </p:nvPicPr>
        <p:blipFill>
          <a:blip r:embed="rId3" cstate="print">
            <a:lum contrast="20000"/>
          </a:blip>
          <a:stretch>
            <a:fillRect/>
          </a:stretch>
        </p:blipFill>
        <p:spPr>
          <a:xfrm>
            <a:off x="0" y="4286262"/>
            <a:ext cx="857238" cy="857238"/>
          </a:xfrm>
          <a:prstGeom prst="rect">
            <a:avLst/>
          </a:prstGeom>
          <a:effectLst>
            <a:reflection blurRad="6350" stA="50000" endA="295" endPos="92000" dist="101600" dir="5400000" sy="-100000" algn="bl" rotWithShape="0"/>
          </a:effectLst>
        </p:spPr>
      </p:pic>
      <p:pic>
        <p:nvPicPr>
          <p:cNvPr id="8" name="7 Imagen" descr="blue-flower-design-mdr.png"/>
          <p:cNvPicPr>
            <a:picLocks noChangeAspect="1"/>
          </p:cNvPicPr>
          <p:nvPr/>
        </p:nvPicPr>
        <p:blipFill>
          <a:blip r:embed="rId3" cstate="print">
            <a:lum contrast="20000"/>
          </a:blip>
          <a:stretch>
            <a:fillRect/>
          </a:stretch>
        </p:blipFill>
        <p:spPr>
          <a:xfrm>
            <a:off x="2571736" y="2928940"/>
            <a:ext cx="857238" cy="857238"/>
          </a:xfrm>
          <a:prstGeom prst="rect">
            <a:avLst/>
          </a:prstGeom>
          <a:effectLst>
            <a:reflection blurRad="6350" stA="50000" endA="295" endPos="92000" dist="101600" dir="5400000" sy="-100000" algn="bl" rotWithShape="0"/>
          </a:effectLst>
        </p:spPr>
      </p:pic>
      <p:pic>
        <p:nvPicPr>
          <p:cNvPr id="9" name="8 Imagen" descr="blue-flower-design-mdr.png"/>
          <p:cNvPicPr>
            <a:picLocks noChangeAspect="1"/>
          </p:cNvPicPr>
          <p:nvPr/>
        </p:nvPicPr>
        <p:blipFill>
          <a:blip r:embed="rId3" cstate="print">
            <a:lum contrast="20000"/>
          </a:blip>
          <a:stretch>
            <a:fillRect/>
          </a:stretch>
        </p:blipFill>
        <p:spPr>
          <a:xfrm>
            <a:off x="6286512" y="2786064"/>
            <a:ext cx="857238" cy="857238"/>
          </a:xfrm>
          <a:prstGeom prst="rect">
            <a:avLst/>
          </a:prstGeom>
          <a:effectLst>
            <a:reflection blurRad="6350" stA="50000" endA="295" endPos="92000" dist="101600" dir="5400000" sy="-100000" algn="bl" rotWithShape="0"/>
          </a:effectLst>
        </p:spPr>
      </p:pic>
      <p:pic>
        <p:nvPicPr>
          <p:cNvPr id="10" name="9 Imagen" descr="blue-flower-design-mdr.png"/>
          <p:cNvPicPr>
            <a:picLocks noChangeAspect="1"/>
          </p:cNvPicPr>
          <p:nvPr/>
        </p:nvPicPr>
        <p:blipFill>
          <a:blip r:embed="rId3" cstate="print">
            <a:lum contrast="20000"/>
          </a:blip>
          <a:stretch>
            <a:fillRect/>
          </a:stretch>
        </p:blipFill>
        <p:spPr>
          <a:xfrm>
            <a:off x="3786182" y="928676"/>
            <a:ext cx="857238" cy="857238"/>
          </a:xfrm>
          <a:prstGeom prst="rect">
            <a:avLst/>
          </a:prstGeom>
          <a:effectLst>
            <a:reflection blurRad="6350" stA="50000" endA="295" endPos="92000" dist="101600" dir="5400000" sy="-100000" algn="bl" rotWithShape="0"/>
          </a:effectLst>
        </p:spPr>
      </p:pic>
      <p:pic>
        <p:nvPicPr>
          <p:cNvPr id="11" name="10 Imagen" descr="blue-flower-design-mdr.png"/>
          <p:cNvPicPr>
            <a:picLocks noChangeAspect="1"/>
          </p:cNvPicPr>
          <p:nvPr/>
        </p:nvPicPr>
        <p:blipFill>
          <a:blip r:embed="rId3" cstate="print">
            <a:lum contrast="20000"/>
          </a:blip>
          <a:stretch>
            <a:fillRect/>
          </a:stretch>
        </p:blipFill>
        <p:spPr>
          <a:xfrm>
            <a:off x="4786314" y="928676"/>
            <a:ext cx="857238" cy="857238"/>
          </a:xfrm>
          <a:prstGeom prst="rect">
            <a:avLst/>
          </a:prstGeom>
          <a:effectLst>
            <a:reflection blurRad="6350" stA="50000" endA="295" endPos="92000" dist="101600" dir="5400000" sy="-100000" algn="bl" rotWithShape="0"/>
          </a:effectLst>
        </p:spPr>
      </p:pic>
      <p:pic>
        <p:nvPicPr>
          <p:cNvPr id="12" name="11 Imagen" descr="blue-flower-design-mdr.png"/>
          <p:cNvPicPr>
            <a:picLocks noChangeAspect="1"/>
          </p:cNvPicPr>
          <p:nvPr/>
        </p:nvPicPr>
        <p:blipFill>
          <a:blip r:embed="rId3" cstate="print">
            <a:lum contrast="20000"/>
          </a:blip>
          <a:stretch>
            <a:fillRect/>
          </a:stretch>
        </p:blipFill>
        <p:spPr>
          <a:xfrm>
            <a:off x="3214678" y="1928808"/>
            <a:ext cx="857238" cy="857238"/>
          </a:xfrm>
          <a:prstGeom prst="rect">
            <a:avLst/>
          </a:prstGeom>
          <a:effectLst>
            <a:reflection blurRad="6350" stA="50000" endA="295" endPos="92000" dist="101600" dir="5400000" sy="-100000" algn="bl" rotWithShape="0"/>
          </a:effectLst>
        </p:spPr>
      </p:pic>
      <p:pic>
        <p:nvPicPr>
          <p:cNvPr id="13" name="12 Imagen" descr="blue-flower-design-mdr.png"/>
          <p:cNvPicPr>
            <a:picLocks noChangeAspect="1"/>
          </p:cNvPicPr>
          <p:nvPr/>
        </p:nvPicPr>
        <p:blipFill>
          <a:blip r:embed="rId3" cstate="print">
            <a:lum contrast="20000"/>
          </a:blip>
          <a:stretch>
            <a:fillRect/>
          </a:stretch>
        </p:blipFill>
        <p:spPr>
          <a:xfrm>
            <a:off x="5572132" y="1857370"/>
            <a:ext cx="857238" cy="857238"/>
          </a:xfrm>
          <a:prstGeom prst="rect">
            <a:avLst/>
          </a:prstGeom>
          <a:effectLst>
            <a:reflection blurRad="6350" stA="50000" endA="295" endPos="92000" dist="101600" dir="5400000" sy="-100000" algn="bl" rotWithShape="0"/>
          </a:effectLst>
        </p:spPr>
      </p:pic>
      <p:pic>
        <p:nvPicPr>
          <p:cNvPr id="14" name="13 Imagen" descr="blue-flower-design-mdr.png"/>
          <p:cNvPicPr>
            <a:picLocks noChangeAspect="1"/>
          </p:cNvPicPr>
          <p:nvPr/>
        </p:nvPicPr>
        <p:blipFill>
          <a:blip r:embed="rId3" cstate="print">
            <a:lum contrast="20000"/>
          </a:blip>
          <a:stretch>
            <a:fillRect/>
          </a:stretch>
        </p:blipFill>
        <p:spPr>
          <a:xfrm>
            <a:off x="1428728" y="3571882"/>
            <a:ext cx="857238" cy="857238"/>
          </a:xfrm>
          <a:prstGeom prst="rect">
            <a:avLst/>
          </a:prstGeom>
          <a:effectLst>
            <a:reflection blurRad="6350" stA="50000" endA="295" endPos="92000" dist="101600" dir="5400000" sy="-100000" algn="bl" rotWithShape="0"/>
          </a:effectLst>
        </p:spPr>
      </p:pic>
      <p:pic>
        <p:nvPicPr>
          <p:cNvPr id="15" name="14 Imagen" descr="blue-flower-design-mdr.png"/>
          <p:cNvPicPr>
            <a:picLocks noChangeAspect="1"/>
          </p:cNvPicPr>
          <p:nvPr/>
        </p:nvPicPr>
        <p:blipFill>
          <a:blip r:embed="rId3" cstate="print">
            <a:lum contrast="20000"/>
          </a:blip>
          <a:stretch>
            <a:fillRect/>
          </a:stretch>
        </p:blipFill>
        <p:spPr>
          <a:xfrm>
            <a:off x="7286644" y="3643320"/>
            <a:ext cx="857238" cy="857238"/>
          </a:xfrm>
          <a:prstGeom prst="rect">
            <a:avLst/>
          </a:prstGeom>
          <a:effectLst>
            <a:reflection blurRad="6350" stA="50000" endA="295" endPos="92000" dist="101600" dir="5400000" sy="-100000" algn="bl" rotWithShape="0"/>
          </a:effectLst>
        </p:spPr>
      </p:pic>
      <p:sp>
        <p:nvSpPr>
          <p:cNvPr id="16" name="15 Rectángulo"/>
          <p:cNvSpPr/>
          <p:nvPr/>
        </p:nvSpPr>
        <p:spPr>
          <a:xfrm>
            <a:off x="-285784" y="-428646"/>
            <a:ext cx="10001320" cy="642942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2000" fill="hold"/>
                                        <p:tgtEl>
                                          <p:spTgt spid="4"/>
                                        </p:tgtEl>
                                        <p:attrNameLst>
                                          <p:attrName>r</p:attrName>
                                        </p:attrNameLst>
                                      </p:cBhvr>
                                    </p:animRot>
                                  </p:childTnLst>
                                </p:cTn>
                              </p:par>
                              <p:par>
                                <p:cTn id="106" presetID="8" presetClass="emph" presetSubtype="0" autoRev="1" fill="hold" nodeType="withEffect">
                                  <p:stCondLst>
                                    <p:cond delay="0"/>
                                  </p:stCondLst>
                                  <p:childTnLst>
                                    <p:animRot by="-21600000">
                                      <p:cBhvr>
                                        <p:cTn id="107" dur="2000" fill="hold"/>
                                        <p:tgtEl>
                                          <p:spTgt spid="7"/>
                                        </p:tgtEl>
                                        <p:attrNameLst>
                                          <p:attrName>r</p:attrName>
                                        </p:attrNameLst>
                                      </p:cBhvr>
                                    </p:animRot>
                                  </p:childTnLst>
                                </p:cTn>
                              </p:par>
                              <p:par>
                                <p:cTn id="108" presetID="8" presetClass="emph" presetSubtype="0" autoRev="1" fill="hold" nodeType="withEffect">
                                  <p:stCondLst>
                                    <p:cond delay="0"/>
                                  </p:stCondLst>
                                  <p:childTnLst>
                                    <p:animRot by="-21600000">
                                      <p:cBhvr>
                                        <p:cTn id="109" dur="2000" fill="hold"/>
                                        <p:tgtEl>
                                          <p:spTgt spid="8"/>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0"/>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2"/>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4"/>
                                        </p:tgtEl>
                                        <p:attrNameLst>
                                          <p:attrName>r</p:attrName>
                                        </p:attrNameLst>
                                      </p:cBhvr>
                                    </p:animRot>
                                  </p:childTnLst>
                                </p:cTn>
                              </p:par>
                              <p:par>
                                <p:cTn id="116" presetID="2" presetClass="exit" presetSubtype="6" fill="hold"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702027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lum bright="-20000" contrast="40000"/>
          </a:blip>
          <a:stretch>
            <a:fillRect/>
          </a:stretch>
        </p:blipFill>
        <p:spPr>
          <a:xfrm>
            <a:off x="4572000" y="0"/>
            <a:ext cx="1309686" cy="1272851"/>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lum bright="-20000" contrast="40000"/>
          </a:blip>
          <a:stretch>
            <a:fillRect/>
          </a:stretch>
        </p:blipFill>
        <p:spPr>
          <a:xfrm flipH="1">
            <a:off x="3286116" y="0"/>
            <a:ext cx="1285884" cy="1272851"/>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lum bright="-20000" contrast="40000"/>
          </a:blip>
          <a:stretch>
            <a:fillRect/>
          </a:stretch>
        </p:blipFill>
        <p:spPr>
          <a:xfrm>
            <a:off x="4572000" y="714362"/>
            <a:ext cx="1309686" cy="1272851"/>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lum bright="-20000" contrast="40000"/>
          </a:blip>
          <a:stretch>
            <a:fillRect/>
          </a:stretch>
        </p:blipFill>
        <p:spPr>
          <a:xfrm flipH="1">
            <a:off x="3286116" y="714362"/>
            <a:ext cx="1285884" cy="1272851"/>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lum bright="-20000" contrast="40000"/>
          </a:blip>
          <a:stretch>
            <a:fillRect/>
          </a:stretch>
        </p:blipFill>
        <p:spPr>
          <a:xfrm>
            <a:off x="4572000" y="1428742"/>
            <a:ext cx="1309686" cy="1272851"/>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lum bright="-20000" contrast="40000"/>
          </a:blip>
          <a:stretch>
            <a:fillRect/>
          </a:stretch>
        </p:blipFill>
        <p:spPr>
          <a:xfrm flipH="1">
            <a:off x="3286116" y="1428742"/>
            <a:ext cx="1285884" cy="1272851"/>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lum bright="-20000" contrast="40000"/>
          </a:blip>
          <a:stretch>
            <a:fillRect/>
          </a:stretch>
        </p:blipFill>
        <p:spPr>
          <a:xfrm>
            <a:off x="4572000" y="2143104"/>
            <a:ext cx="1309686" cy="1272851"/>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lum bright="-20000" contrast="40000"/>
          </a:blip>
          <a:stretch>
            <a:fillRect/>
          </a:stretch>
        </p:blipFill>
        <p:spPr>
          <a:xfrm flipH="1">
            <a:off x="3286116" y="2143104"/>
            <a:ext cx="1285884" cy="1272851"/>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lum bright="-20000" contrast="40000"/>
          </a:blip>
          <a:stretch>
            <a:fillRect/>
          </a:stretch>
        </p:blipFill>
        <p:spPr>
          <a:xfrm>
            <a:off x="4572000" y="2786082"/>
            <a:ext cx="1309686" cy="1272851"/>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lum bright="-20000" contrast="40000"/>
          </a:blip>
          <a:stretch>
            <a:fillRect/>
          </a:stretch>
        </p:blipFill>
        <p:spPr>
          <a:xfrm flipH="1">
            <a:off x="3286116" y="2786082"/>
            <a:ext cx="1285884" cy="1272851"/>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lum bright="-20000" contrast="40000"/>
          </a:blip>
          <a:stretch>
            <a:fillRect/>
          </a:stretch>
        </p:blipFill>
        <p:spPr>
          <a:xfrm>
            <a:off x="4572000" y="3500444"/>
            <a:ext cx="1309686" cy="1272851"/>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lum bright="-20000" contrast="40000"/>
          </a:blip>
          <a:stretch>
            <a:fillRect/>
          </a:stretch>
        </p:blipFill>
        <p:spPr>
          <a:xfrm flipH="1">
            <a:off x="3286116" y="3500444"/>
            <a:ext cx="1285884" cy="1272851"/>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lum bright="-20000" contrast="40000"/>
          </a:blip>
          <a:stretch>
            <a:fillRect/>
          </a:stretch>
        </p:blipFill>
        <p:spPr>
          <a:xfrm>
            <a:off x="4572000" y="4143386"/>
            <a:ext cx="1309686" cy="1272851"/>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lum bright="-20000" contrast="40000"/>
          </a:blip>
          <a:stretch>
            <a:fillRect/>
          </a:stretch>
        </p:blipFill>
        <p:spPr>
          <a:xfrm flipH="1">
            <a:off x="3286116" y="4143386"/>
            <a:ext cx="1285884" cy="1272851"/>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357982"/>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173080333_1251e5800e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1643056"/>
            <a:ext cx="898117" cy="923925"/>
          </a:xfrm>
          <a:prstGeom prst="rect">
            <a:avLst/>
          </a:prstGeom>
          <a:effectLst/>
        </p:spPr>
      </p:pic>
      <p:pic>
        <p:nvPicPr>
          <p:cNvPr id="4" name="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2571750"/>
            <a:ext cx="898117" cy="923925"/>
          </a:xfrm>
          <a:prstGeom prst="rect">
            <a:avLst/>
          </a:prstGeom>
          <a:effectLst/>
        </p:spPr>
      </p:pic>
      <p:pic>
        <p:nvPicPr>
          <p:cNvPr id="5" name="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1643056"/>
            <a:ext cx="898117" cy="923925"/>
          </a:xfrm>
          <a:prstGeom prst="rect">
            <a:avLst/>
          </a:prstGeom>
          <a:effectLst/>
        </p:spPr>
      </p:pic>
      <p:pic>
        <p:nvPicPr>
          <p:cNvPr id="6" name="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85786" y="2571750"/>
            <a:ext cx="898117" cy="923925"/>
          </a:xfrm>
          <a:prstGeom prst="rect">
            <a:avLst/>
          </a:prstGeom>
          <a:effectLst/>
        </p:spPr>
      </p:pic>
      <p:pic>
        <p:nvPicPr>
          <p:cNvPr id="7" name="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1643056"/>
            <a:ext cx="898117" cy="923925"/>
          </a:xfrm>
          <a:prstGeom prst="rect">
            <a:avLst/>
          </a:prstGeom>
          <a:effectLst/>
        </p:spPr>
      </p:pic>
      <p:pic>
        <p:nvPicPr>
          <p:cNvPr id="8" name="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74" y="2571750"/>
            <a:ext cx="898117" cy="923925"/>
          </a:xfrm>
          <a:prstGeom prst="rect">
            <a:avLst/>
          </a:prstGeom>
          <a:effectLst/>
        </p:spPr>
      </p:pic>
      <p:pic>
        <p:nvPicPr>
          <p:cNvPr id="9" name="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1643056"/>
            <a:ext cx="898117" cy="923925"/>
          </a:xfrm>
          <a:prstGeom prst="rect">
            <a:avLst/>
          </a:prstGeom>
          <a:effectLst/>
        </p:spPr>
      </p:pic>
      <p:pic>
        <p:nvPicPr>
          <p:cNvPr id="10" name="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428860" y="2571750"/>
            <a:ext cx="898117" cy="923925"/>
          </a:xfrm>
          <a:prstGeom prst="rect">
            <a:avLst/>
          </a:prstGeom>
          <a:effectLst/>
        </p:spPr>
      </p:pic>
      <p:pic>
        <p:nvPicPr>
          <p:cNvPr id="11" name="1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1571618"/>
            <a:ext cx="898117" cy="923925"/>
          </a:xfrm>
          <a:prstGeom prst="rect">
            <a:avLst/>
          </a:prstGeom>
          <a:effectLst/>
        </p:spPr>
      </p:pic>
      <p:pic>
        <p:nvPicPr>
          <p:cNvPr id="12" name="1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357586" y="2500312"/>
            <a:ext cx="898117" cy="923925"/>
          </a:xfrm>
          <a:prstGeom prst="rect">
            <a:avLst/>
          </a:prstGeom>
          <a:effectLst/>
        </p:spPr>
      </p:pic>
      <p:pic>
        <p:nvPicPr>
          <p:cNvPr id="13" name="1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1571618"/>
            <a:ext cx="898117" cy="923925"/>
          </a:xfrm>
          <a:prstGeom prst="rect">
            <a:avLst/>
          </a:prstGeom>
          <a:effectLst/>
        </p:spPr>
      </p:pic>
      <p:pic>
        <p:nvPicPr>
          <p:cNvPr id="14" name="1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143372" y="2500312"/>
            <a:ext cx="898117" cy="923925"/>
          </a:xfrm>
          <a:prstGeom prst="rect">
            <a:avLst/>
          </a:prstGeom>
          <a:effectLst/>
        </p:spPr>
      </p:pic>
      <p:pic>
        <p:nvPicPr>
          <p:cNvPr id="15" name="14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1571618"/>
            <a:ext cx="898117" cy="923925"/>
          </a:xfrm>
          <a:prstGeom prst="rect">
            <a:avLst/>
          </a:prstGeom>
          <a:effectLst/>
        </p:spPr>
      </p:pic>
      <p:pic>
        <p:nvPicPr>
          <p:cNvPr id="16" name="15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000660" y="2500312"/>
            <a:ext cx="898117" cy="923925"/>
          </a:xfrm>
          <a:prstGeom prst="rect">
            <a:avLst/>
          </a:prstGeom>
          <a:effectLst/>
        </p:spPr>
      </p:pic>
      <p:pic>
        <p:nvPicPr>
          <p:cNvPr id="17" name="16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1571618"/>
            <a:ext cx="898117" cy="923925"/>
          </a:xfrm>
          <a:prstGeom prst="rect">
            <a:avLst/>
          </a:prstGeom>
          <a:effectLst/>
        </p:spPr>
      </p:pic>
      <p:pic>
        <p:nvPicPr>
          <p:cNvPr id="18" name="17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786446" y="2500312"/>
            <a:ext cx="898117" cy="923925"/>
          </a:xfrm>
          <a:prstGeom prst="rect">
            <a:avLst/>
          </a:prstGeom>
          <a:effectLst/>
        </p:spPr>
      </p:pic>
      <p:pic>
        <p:nvPicPr>
          <p:cNvPr id="19" name="18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1571618"/>
            <a:ext cx="898117" cy="923925"/>
          </a:xfrm>
          <a:prstGeom prst="rect">
            <a:avLst/>
          </a:prstGeom>
          <a:effectLst/>
        </p:spPr>
      </p:pic>
      <p:pic>
        <p:nvPicPr>
          <p:cNvPr id="20" name="19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715140" y="2500312"/>
            <a:ext cx="898117" cy="923925"/>
          </a:xfrm>
          <a:prstGeom prst="rect">
            <a:avLst/>
          </a:prstGeom>
          <a:effectLst/>
        </p:spPr>
      </p:pic>
      <p:pic>
        <p:nvPicPr>
          <p:cNvPr id="21" name="20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1571618"/>
            <a:ext cx="898117" cy="923925"/>
          </a:xfrm>
          <a:prstGeom prst="rect">
            <a:avLst/>
          </a:prstGeom>
          <a:effectLst/>
        </p:spPr>
      </p:pic>
      <p:pic>
        <p:nvPicPr>
          <p:cNvPr id="22" name="21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7500926" y="2500312"/>
            <a:ext cx="898117" cy="923925"/>
          </a:xfrm>
          <a:prstGeom prst="rect">
            <a:avLst/>
          </a:prstGeom>
          <a:effectLst/>
        </p:spPr>
      </p:pic>
      <p:pic>
        <p:nvPicPr>
          <p:cNvPr id="23" name="22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1571618"/>
            <a:ext cx="898117" cy="923925"/>
          </a:xfrm>
          <a:prstGeom prst="rect">
            <a:avLst/>
          </a:prstGeom>
          <a:effectLst/>
        </p:spPr>
      </p:pic>
      <p:pic>
        <p:nvPicPr>
          <p:cNvPr id="24" name="23 Imagen" descr="aae.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358214" y="2500312"/>
            <a:ext cx="898117" cy="923925"/>
          </a:xfrm>
          <a:prstGeom prst="rect">
            <a:avLst/>
          </a:prstGeom>
          <a:effectLst/>
        </p:spPr>
      </p:pic>
      <p:sp>
        <p:nvSpPr>
          <p:cNvPr id="25" name="24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ppt_x"/>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ppt_x"/>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ppt_x"/>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ppt_x"/>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ppt_x"/>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9"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0-ppt_w/2"/>
                                          </p:val>
                                        </p:tav>
                                      </p:tavLst>
                                    </p:anim>
                                    <p:anim calcmode="lin" valueType="num">
                                      <p:cBhvr additive="base">
                                        <p:cTn id="142" dur="2000"/>
                                        <p:tgtEl>
                                          <p:spTgt spid="3"/>
                                        </p:tgtEl>
                                        <p:attrNameLst>
                                          <p:attrName>ppt_y</p:attrName>
                                        </p:attrNameLst>
                                      </p:cBhvr>
                                      <p:tavLst>
                                        <p:tav tm="0">
                                          <p:val>
                                            <p:strVal val="ppt_y"/>
                                          </p:val>
                                        </p:tav>
                                        <p:tav tm="100000">
                                          <p:val>
                                            <p:strVal val="0-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0-ppt_w/2"/>
                                          </p:val>
                                        </p:tav>
                                      </p:tavLst>
                                    </p:anim>
                                    <p:anim calcmode="lin" valueType="num">
                                      <p:cBhvr additive="base">
                                        <p:cTn id="146" dur="2000"/>
                                        <p:tgtEl>
                                          <p:spTgt spid="5"/>
                                        </p:tgtEl>
                                        <p:attrNameLst>
                                          <p:attrName>ppt_y</p:attrName>
                                        </p:attrNameLst>
                                      </p:cBhvr>
                                      <p:tavLst>
                                        <p:tav tm="0">
                                          <p:val>
                                            <p:strVal val="ppt_y"/>
                                          </p:val>
                                        </p:tav>
                                        <p:tav tm="100000">
                                          <p:val>
                                            <p:strVal val="0-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0-ppt_w/2"/>
                                          </p:val>
                                        </p:tav>
                                      </p:tavLst>
                                    </p:anim>
                                    <p:anim calcmode="lin" valueType="num">
                                      <p:cBhvr additive="base">
                                        <p:cTn id="150" dur="2000"/>
                                        <p:tgtEl>
                                          <p:spTgt spid="7"/>
                                        </p:tgtEl>
                                        <p:attrNameLst>
                                          <p:attrName>ppt_y</p:attrName>
                                        </p:attrNameLst>
                                      </p:cBhvr>
                                      <p:tavLst>
                                        <p:tav tm="0">
                                          <p:val>
                                            <p:strVal val="ppt_y"/>
                                          </p:val>
                                        </p:tav>
                                        <p:tav tm="100000">
                                          <p:val>
                                            <p:strVal val="0-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0-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0-ppt_w/2"/>
                                          </p:val>
                                        </p:tav>
                                      </p:tavLst>
                                    </p:anim>
                                    <p:anim calcmode="lin" valueType="num">
                                      <p:cBhvr additive="base">
                                        <p:cTn id="174" dur="2000"/>
                                        <p:tgtEl>
                                          <p:spTgt spid="19"/>
                                        </p:tgtEl>
                                        <p:attrNameLst>
                                          <p:attrName>ppt_y</p:attrName>
                                        </p:attrNameLst>
                                      </p:cBhvr>
                                      <p:tavLst>
                                        <p:tav tm="0">
                                          <p:val>
                                            <p:strVal val="ppt_y"/>
                                          </p:val>
                                        </p:tav>
                                        <p:tav tm="100000">
                                          <p:val>
                                            <p:strVal val="0-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0-ppt_w/2"/>
                                          </p:val>
                                        </p:tav>
                                      </p:tavLst>
                                    </p:anim>
                                    <p:anim calcmode="lin" valueType="num">
                                      <p:cBhvr additive="base">
                                        <p:cTn id="186" dur="2000"/>
                                        <p:tgtEl>
                                          <p:spTgt spid="4"/>
                                        </p:tgtEl>
                                        <p:attrNameLst>
                                          <p:attrName>ppt_y</p:attrName>
                                        </p:attrNameLst>
                                      </p:cBhvr>
                                      <p:tavLst>
                                        <p:tav tm="0">
                                          <p:val>
                                            <p:strVal val="ppt_y"/>
                                          </p:val>
                                        </p:tav>
                                        <p:tav tm="100000">
                                          <p:val>
                                            <p:strVal val="1+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0-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1+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1+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0-ppt_w/2"/>
                                          </p:val>
                                        </p:tav>
                                      </p:tavLst>
                                    </p:anim>
                                    <p:anim calcmode="lin" valueType="num">
                                      <p:cBhvr additive="base">
                                        <p:cTn id="210" dur="2000"/>
                                        <p:tgtEl>
                                          <p:spTgt spid="16"/>
                                        </p:tgtEl>
                                        <p:attrNameLst>
                                          <p:attrName>ppt_y</p:attrName>
                                        </p:attrNameLst>
                                      </p:cBhvr>
                                      <p:tavLst>
                                        <p:tav tm="0">
                                          <p:val>
                                            <p:strVal val="ppt_y"/>
                                          </p:val>
                                        </p:tav>
                                        <p:tav tm="100000">
                                          <p:val>
                                            <p:strVal val="1+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1+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1+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3"/>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9"/>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1"/>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815481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8286776" y="0"/>
            <a:ext cx="857224" cy="918454"/>
          </a:xfrm>
          <a:prstGeom prst="rect">
            <a:avLst/>
          </a:prstGeom>
          <a:effectLst>
            <a:reflection blurRad="6350" stA="50000" endA="295" endPos="92000" dist="101600" dir="5400000" sy="-100000" algn="bl" rotWithShape="0"/>
          </a:effectLst>
        </p:spPr>
      </p:pic>
      <p:pic>
        <p:nvPicPr>
          <p:cNvPr id="4" name="3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0" y="4225046"/>
            <a:ext cx="857224" cy="918454"/>
          </a:xfrm>
          <a:prstGeom prst="rect">
            <a:avLst/>
          </a:prstGeom>
          <a:effectLst>
            <a:reflection blurRad="6350" stA="50000" endA="295" endPos="92000" dist="101600" dir="5400000" sy="-100000" algn="bl" rotWithShape="0"/>
          </a:effectLst>
        </p:spPr>
      </p:pic>
      <p:pic>
        <p:nvPicPr>
          <p:cNvPr id="5" name="4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929190" y="2928940"/>
            <a:ext cx="857224" cy="918454"/>
          </a:xfrm>
          <a:prstGeom prst="rect">
            <a:avLst/>
          </a:prstGeom>
          <a:effectLst>
            <a:reflection blurRad="6350" stA="50000" endA="295" endPos="92000" dist="101600" dir="5400000" sy="-100000" algn="bl" rotWithShape="0"/>
          </a:effectLst>
        </p:spPr>
      </p:pic>
      <p:pic>
        <p:nvPicPr>
          <p:cNvPr id="6" name="5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500826" y="2214560"/>
            <a:ext cx="857224" cy="918454"/>
          </a:xfrm>
          <a:prstGeom prst="rect">
            <a:avLst/>
          </a:prstGeom>
          <a:effectLst>
            <a:reflection blurRad="6350" stA="50000" endA="295" endPos="92000" dist="101600" dir="5400000" sy="-100000" algn="bl" rotWithShape="0"/>
          </a:effectLst>
        </p:spPr>
      </p:pic>
      <p:pic>
        <p:nvPicPr>
          <p:cNvPr id="7" name="6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7715272" y="1285866"/>
            <a:ext cx="857224" cy="918454"/>
          </a:xfrm>
          <a:prstGeom prst="rect">
            <a:avLst/>
          </a:prstGeom>
          <a:effectLst>
            <a:reflection blurRad="6350" stA="50000" endA="295" endPos="92000" dist="101600" dir="5400000" sy="-100000" algn="bl" rotWithShape="0"/>
          </a:effectLst>
        </p:spPr>
      </p:pic>
      <p:pic>
        <p:nvPicPr>
          <p:cNvPr id="8" name="7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1785918" y="3929072"/>
            <a:ext cx="857224" cy="918454"/>
          </a:xfrm>
          <a:prstGeom prst="rect">
            <a:avLst/>
          </a:prstGeom>
          <a:effectLst>
            <a:reflection blurRad="6350" stA="50000" endA="295" endPos="92000" dist="101600" dir="5400000" sy="-100000" algn="bl" rotWithShape="0"/>
          </a:effectLst>
        </p:spPr>
      </p:pic>
      <p:pic>
        <p:nvPicPr>
          <p:cNvPr id="9" name="8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500430" y="3643320"/>
            <a:ext cx="857224" cy="918454"/>
          </a:xfrm>
          <a:prstGeom prst="rect">
            <a:avLst/>
          </a:prstGeom>
          <a:effectLst>
            <a:reflection blurRad="6350" stA="50000" endA="295" endPos="92000" dist="101600" dir="5400000" sy="-100000" algn="bl" rotWithShape="0"/>
          </a:effectLst>
        </p:spPr>
      </p:pic>
      <p:sp>
        <p:nvSpPr>
          <p:cNvPr id="10" name="9 Rectángulo"/>
          <p:cNvSpPr/>
          <p:nvPr/>
        </p:nvSpPr>
        <p:spPr>
          <a:xfrm>
            <a:off x="-285784" y="-428646"/>
            <a:ext cx="10001320" cy="642942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8"/>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9"/>
                                        </p:tgtEl>
                                        <p:attrNameLst>
                                          <p:attrName>r</p:attrName>
                                        </p:attrNameLst>
                                      </p:cBhvr>
                                    </p:animRot>
                                  </p:childTnLst>
                                </p:cTn>
                              </p:par>
                            </p:childTnLst>
                          </p:cTn>
                        </p:par>
                        <p:par>
                          <p:cTn id="49" fill="hold">
                            <p:stCondLst>
                              <p:cond delay="4000"/>
                            </p:stCondLst>
                            <p:childTnLst>
                              <p:par>
                                <p:cTn id="50" presetID="2" presetClass="exit" presetSubtype="3" fill="hold" nodeType="afterEffect">
                                  <p:stCondLst>
                                    <p:cond delay="0"/>
                                  </p:stCondLst>
                                  <p:childTnLst>
                                    <p:anim calcmode="lin" valueType="num">
                                      <p:cBhvr additive="base">
                                        <p:cTn id="51" dur="2000"/>
                                        <p:tgtEl>
                                          <p:spTgt spid="3"/>
                                        </p:tgtEl>
                                        <p:attrNameLst>
                                          <p:attrName>ppt_x</p:attrName>
                                        </p:attrNameLst>
                                      </p:cBhvr>
                                      <p:tavLst>
                                        <p:tav tm="0">
                                          <p:val>
                                            <p:strVal val="ppt_x"/>
                                          </p:val>
                                        </p:tav>
                                        <p:tav tm="100000">
                                          <p:val>
                                            <p:strVal val="1+ppt_w/2"/>
                                          </p:val>
                                        </p:tav>
                                      </p:tavLst>
                                    </p:anim>
                                    <p:anim calcmode="lin" valueType="num">
                                      <p:cBhvr additive="base">
                                        <p:cTn id="52" dur="2000"/>
                                        <p:tgtEl>
                                          <p:spTgt spid="3"/>
                                        </p:tgtEl>
                                        <p:attrNameLst>
                                          <p:attrName>ppt_y</p:attrName>
                                        </p:attrNameLst>
                                      </p:cBhvr>
                                      <p:tavLst>
                                        <p:tav tm="0">
                                          <p:val>
                                            <p:strVal val="ppt_y"/>
                                          </p:val>
                                        </p:tav>
                                        <p:tav tm="100000">
                                          <p:val>
                                            <p:strVal val="0-ppt_h/2"/>
                                          </p:val>
                                        </p:tav>
                                      </p:tavLst>
                                    </p:anim>
                                    <p:set>
                                      <p:cBhvr>
                                        <p:cTn id="53" dur="1" fill="hold">
                                          <p:stCondLst>
                                            <p:cond delay="1999"/>
                                          </p:stCondLst>
                                        </p:cTn>
                                        <p:tgtEl>
                                          <p:spTgt spid="3"/>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2000"/>
                                        <p:tgtEl>
                                          <p:spTgt spid="4"/>
                                        </p:tgtEl>
                                        <p:attrNameLst>
                                          <p:attrName>ppt_x</p:attrName>
                                        </p:attrNameLst>
                                      </p:cBhvr>
                                      <p:tavLst>
                                        <p:tav tm="0">
                                          <p:val>
                                            <p:strVal val="ppt_x"/>
                                          </p:val>
                                        </p:tav>
                                        <p:tav tm="100000">
                                          <p:val>
                                            <p:strVal val="1+ppt_w/2"/>
                                          </p:val>
                                        </p:tav>
                                      </p:tavLst>
                                    </p:anim>
                                    <p:anim calcmode="lin" valueType="num">
                                      <p:cBhvr additive="base">
                                        <p:cTn id="56" dur="2000"/>
                                        <p:tgtEl>
                                          <p:spTgt spid="4"/>
                                        </p:tgtEl>
                                        <p:attrNameLst>
                                          <p:attrName>ppt_y</p:attrName>
                                        </p:attrNameLst>
                                      </p:cBhvr>
                                      <p:tavLst>
                                        <p:tav tm="0">
                                          <p:val>
                                            <p:strVal val="ppt_y"/>
                                          </p:val>
                                        </p:tav>
                                        <p:tav tm="100000">
                                          <p:val>
                                            <p:strVal val="0-ppt_h/2"/>
                                          </p:val>
                                        </p:tav>
                                      </p:tavLst>
                                    </p:anim>
                                    <p:set>
                                      <p:cBhvr>
                                        <p:cTn id="57" dur="1" fill="hold">
                                          <p:stCondLst>
                                            <p:cond delay="1999"/>
                                          </p:stCondLst>
                                        </p:cTn>
                                        <p:tgtEl>
                                          <p:spTgt spid="4"/>
                                        </p:tgtEl>
                                        <p:attrNameLst>
                                          <p:attrName>style.visibility</p:attrName>
                                        </p:attrNameLst>
                                      </p:cBhvr>
                                      <p:to>
                                        <p:strVal val="hidden"/>
                                      </p:to>
                                    </p:set>
                                  </p:childTnLst>
                                </p:cTn>
                              </p:par>
                              <p:par>
                                <p:cTn id="58" presetID="2" presetClass="exit" presetSubtype="3" fill="hold" nodeType="withEffect">
                                  <p:stCondLst>
                                    <p:cond delay="0"/>
                                  </p:stCondLst>
                                  <p:childTnLst>
                                    <p:anim calcmode="lin" valueType="num">
                                      <p:cBhvr additive="base">
                                        <p:cTn id="59" dur="2000"/>
                                        <p:tgtEl>
                                          <p:spTgt spid="5"/>
                                        </p:tgtEl>
                                        <p:attrNameLst>
                                          <p:attrName>ppt_x</p:attrName>
                                        </p:attrNameLst>
                                      </p:cBhvr>
                                      <p:tavLst>
                                        <p:tav tm="0">
                                          <p:val>
                                            <p:strVal val="ppt_x"/>
                                          </p:val>
                                        </p:tav>
                                        <p:tav tm="100000">
                                          <p:val>
                                            <p:strVal val="1+ppt_w/2"/>
                                          </p:val>
                                        </p:tav>
                                      </p:tavLst>
                                    </p:anim>
                                    <p:anim calcmode="lin" valueType="num">
                                      <p:cBhvr additive="base">
                                        <p:cTn id="60" dur="2000"/>
                                        <p:tgtEl>
                                          <p:spTgt spid="5"/>
                                        </p:tgtEl>
                                        <p:attrNameLst>
                                          <p:attrName>ppt_y</p:attrName>
                                        </p:attrNameLst>
                                      </p:cBhvr>
                                      <p:tavLst>
                                        <p:tav tm="0">
                                          <p:val>
                                            <p:strVal val="ppt_y"/>
                                          </p:val>
                                        </p:tav>
                                        <p:tav tm="100000">
                                          <p:val>
                                            <p:strVal val="0-ppt_h/2"/>
                                          </p:val>
                                        </p:tav>
                                      </p:tavLst>
                                    </p:anim>
                                    <p:set>
                                      <p:cBhvr>
                                        <p:cTn id="61" dur="1" fill="hold">
                                          <p:stCondLst>
                                            <p:cond delay="1999"/>
                                          </p:stCondLst>
                                        </p:cTn>
                                        <p:tgtEl>
                                          <p:spTgt spid="5"/>
                                        </p:tgtEl>
                                        <p:attrNameLst>
                                          <p:attrName>style.visibility</p:attrName>
                                        </p:attrNameLst>
                                      </p:cBhvr>
                                      <p:to>
                                        <p:strVal val="hidden"/>
                                      </p:to>
                                    </p:set>
                                  </p:childTnLst>
                                </p:cTn>
                              </p:par>
                              <p:par>
                                <p:cTn id="62" presetID="2" presetClass="exit" presetSubtype="3"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1+ppt_w/2"/>
                                          </p:val>
                                        </p:tav>
                                      </p:tavLst>
                                    </p:anim>
                                    <p:anim calcmode="lin" valueType="num">
                                      <p:cBhvr additive="base">
                                        <p:cTn id="64" dur="2000"/>
                                        <p:tgtEl>
                                          <p:spTgt spid="6"/>
                                        </p:tgtEl>
                                        <p:attrNameLst>
                                          <p:attrName>ppt_y</p:attrName>
                                        </p:attrNameLst>
                                      </p:cBhvr>
                                      <p:tavLst>
                                        <p:tav tm="0">
                                          <p:val>
                                            <p:strVal val="ppt_y"/>
                                          </p:val>
                                        </p:tav>
                                        <p:tav tm="100000">
                                          <p:val>
                                            <p:strVal val="0-ppt_h/2"/>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3" fill="hold"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1+ppt_w/2"/>
                                          </p:val>
                                        </p:tav>
                                      </p:tavLst>
                                    </p:anim>
                                    <p:anim calcmode="lin" valueType="num">
                                      <p:cBhvr additive="base">
                                        <p:cTn id="68" dur="2000"/>
                                        <p:tgtEl>
                                          <p:spTgt spid="7"/>
                                        </p:tgtEl>
                                        <p:attrNameLst>
                                          <p:attrName>ppt_y</p:attrName>
                                        </p:attrNameLst>
                                      </p:cBhvr>
                                      <p:tavLst>
                                        <p:tav tm="0">
                                          <p:val>
                                            <p:strVal val="ppt_y"/>
                                          </p:val>
                                        </p:tav>
                                        <p:tav tm="100000">
                                          <p:val>
                                            <p:strVal val="0-ppt_h/2"/>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3"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1+ppt_w/2"/>
                                          </p:val>
                                        </p:tav>
                                      </p:tavLst>
                                    </p:anim>
                                    <p:anim calcmode="lin" valueType="num">
                                      <p:cBhvr additive="base">
                                        <p:cTn id="72" dur="2000"/>
                                        <p:tgtEl>
                                          <p:spTgt spid="8"/>
                                        </p:tgtEl>
                                        <p:attrNameLst>
                                          <p:attrName>ppt_y</p:attrName>
                                        </p:attrNameLst>
                                      </p:cBhvr>
                                      <p:tavLst>
                                        <p:tav tm="0">
                                          <p:val>
                                            <p:strVal val="ppt_y"/>
                                          </p:val>
                                        </p:tav>
                                        <p:tav tm="100000">
                                          <p:val>
                                            <p:strVal val="0-ppt_h/2"/>
                                          </p:val>
                                        </p:tav>
                                      </p:tavLst>
                                    </p:anim>
                                    <p:set>
                                      <p:cBhvr>
                                        <p:cTn id="73" dur="1" fill="hold">
                                          <p:stCondLst>
                                            <p:cond delay="1999"/>
                                          </p:stCondLst>
                                        </p:cTn>
                                        <p:tgtEl>
                                          <p:spTgt spid="8"/>
                                        </p:tgtEl>
                                        <p:attrNameLst>
                                          <p:attrName>style.visibility</p:attrName>
                                        </p:attrNameLst>
                                      </p:cBhvr>
                                      <p:to>
                                        <p:strVal val="hidden"/>
                                      </p:to>
                                    </p:set>
                                  </p:childTnLst>
                                </p:cTn>
                              </p:par>
                              <p:par>
                                <p:cTn id="74" presetID="2" presetClass="exit" presetSubtype="3" fill="hold" nodeType="withEffect">
                                  <p:stCondLst>
                                    <p:cond delay="0"/>
                                  </p:stCondLst>
                                  <p:childTnLst>
                                    <p:anim calcmode="lin" valueType="num">
                                      <p:cBhvr additive="base">
                                        <p:cTn id="75" dur="2000"/>
                                        <p:tgtEl>
                                          <p:spTgt spid="9"/>
                                        </p:tgtEl>
                                        <p:attrNameLst>
                                          <p:attrName>ppt_x</p:attrName>
                                        </p:attrNameLst>
                                      </p:cBhvr>
                                      <p:tavLst>
                                        <p:tav tm="0">
                                          <p:val>
                                            <p:strVal val="ppt_x"/>
                                          </p:val>
                                        </p:tav>
                                        <p:tav tm="100000">
                                          <p:val>
                                            <p:strVal val="1+ppt_w/2"/>
                                          </p:val>
                                        </p:tav>
                                      </p:tavLst>
                                    </p:anim>
                                    <p:anim calcmode="lin" valueType="num">
                                      <p:cBhvr additive="base">
                                        <p:cTn id="76" dur="2000"/>
                                        <p:tgtEl>
                                          <p:spTgt spid="9"/>
                                        </p:tgtEl>
                                        <p:attrNameLst>
                                          <p:attrName>ppt_y</p:attrName>
                                        </p:attrNameLst>
                                      </p:cBhvr>
                                      <p:tavLst>
                                        <p:tav tm="0">
                                          <p:val>
                                            <p:strVal val="ppt_y"/>
                                          </p:val>
                                        </p:tav>
                                        <p:tav tm="100000">
                                          <p:val>
                                            <p:strVal val="0-ppt_h/2"/>
                                          </p:val>
                                        </p:tav>
                                      </p:tavLst>
                                    </p:anim>
                                    <p:set>
                                      <p:cBhvr>
                                        <p:cTn id="77" dur="1" fill="hold">
                                          <p:stCondLst>
                                            <p:cond delay="1999"/>
                                          </p:stCondLst>
                                        </p:cTn>
                                        <p:tgtEl>
                                          <p:spTgt spid="9"/>
                                        </p:tgtEl>
                                        <p:attrNameLst>
                                          <p:attrName>style.visibility</p:attrName>
                                        </p:attrNameLst>
                                      </p:cBhvr>
                                      <p:to>
                                        <p:strVal val="hidden"/>
                                      </p:to>
                                    </p:set>
                                  </p:childTnLst>
                                </p:cTn>
                              </p:par>
                              <p:par>
                                <p:cTn id="78" presetID="8" presetClass="emph" presetSubtype="0" autoRev="1" fill="hold" nodeType="withEffect">
                                  <p:stCondLst>
                                    <p:cond delay="0"/>
                                  </p:stCondLst>
                                  <p:childTnLst>
                                    <p:animRot by="-21600000">
                                      <p:cBhvr>
                                        <p:cTn id="79" dur="2000" fill="hold"/>
                                        <p:tgtEl>
                                          <p:spTgt spid="3"/>
                                        </p:tgtEl>
                                        <p:attrNameLst>
                                          <p:attrName>r</p:attrName>
                                        </p:attrNameLst>
                                      </p:cBhvr>
                                    </p:animRot>
                                  </p:childTnLst>
                                </p:cTn>
                              </p:par>
                              <p:par>
                                <p:cTn id="80" presetID="8" presetClass="emph" presetSubtype="0" autoRev="1" fill="hold" nodeType="withEffect">
                                  <p:stCondLst>
                                    <p:cond delay="0"/>
                                  </p:stCondLst>
                                  <p:childTnLst>
                                    <p:animRot by="-21600000">
                                      <p:cBhvr>
                                        <p:cTn id="81" dur="2000" fill="hold"/>
                                        <p:tgtEl>
                                          <p:spTgt spid="4"/>
                                        </p:tgtEl>
                                        <p:attrNameLst>
                                          <p:attrName>r</p:attrName>
                                        </p:attrNameLst>
                                      </p:cBhvr>
                                    </p:animRot>
                                  </p:childTnLst>
                                </p:cTn>
                              </p:par>
                              <p:par>
                                <p:cTn id="82" presetID="8" presetClass="emph" presetSubtype="0" autoRev="1" fill="hold" nodeType="withEffect">
                                  <p:stCondLst>
                                    <p:cond delay="0"/>
                                  </p:stCondLst>
                                  <p:childTnLst>
                                    <p:animRot by="-21600000">
                                      <p:cBhvr>
                                        <p:cTn id="83" dur="2000" fill="hold"/>
                                        <p:tgtEl>
                                          <p:spTgt spid="5"/>
                                        </p:tgtEl>
                                        <p:attrNameLst>
                                          <p:attrName>r</p:attrName>
                                        </p:attrNameLst>
                                      </p:cBhvr>
                                    </p:animRot>
                                  </p:childTnLst>
                                </p:cTn>
                              </p:par>
                              <p:par>
                                <p:cTn id="84" presetID="8" presetClass="emph" presetSubtype="0" autoRev="1" fill="hold" nodeType="withEffect">
                                  <p:stCondLst>
                                    <p:cond delay="0"/>
                                  </p:stCondLst>
                                  <p:childTnLst>
                                    <p:animRot by="-21600000">
                                      <p:cBhvr>
                                        <p:cTn id="85" dur="2000" fill="hold"/>
                                        <p:tgtEl>
                                          <p:spTgt spid="6"/>
                                        </p:tgtEl>
                                        <p:attrNameLst>
                                          <p:attrName>r</p:attrName>
                                        </p:attrNameLst>
                                      </p:cBhvr>
                                    </p:animRot>
                                  </p:childTnLst>
                                </p:cTn>
                              </p:par>
                              <p:par>
                                <p:cTn id="86" presetID="8" presetClass="emph" presetSubtype="0" autoRev="1" fill="hold" nodeType="withEffect">
                                  <p:stCondLst>
                                    <p:cond delay="0"/>
                                  </p:stCondLst>
                                  <p:childTnLst>
                                    <p:animRot by="-21600000">
                                      <p:cBhvr>
                                        <p:cTn id="87" dur="2000" fill="hold"/>
                                        <p:tgtEl>
                                          <p:spTgt spid="7"/>
                                        </p:tgtEl>
                                        <p:attrNameLst>
                                          <p:attrName>r</p:attrName>
                                        </p:attrNameLst>
                                      </p:cBhvr>
                                    </p:animRot>
                                  </p:childTnLst>
                                </p:cTn>
                              </p:par>
                              <p:par>
                                <p:cTn id="88" presetID="8" presetClass="emph" presetSubtype="0" autoRev="1" fill="hold" nodeType="withEffect">
                                  <p:stCondLst>
                                    <p:cond delay="0"/>
                                  </p:stCondLst>
                                  <p:childTnLst>
                                    <p:animRot by="-21600000">
                                      <p:cBhvr>
                                        <p:cTn id="89" dur="2000" fill="hold"/>
                                        <p:tgtEl>
                                          <p:spTgt spid="8"/>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9"/>
                                        </p:tgtEl>
                                        <p:attrNameLst>
                                          <p:attrName>r</p:attrName>
                                        </p:attrNameLst>
                                      </p:cBhvr>
                                    </p:animRot>
                                  </p:childTnLst>
                                </p:cTn>
                              </p:par>
                              <p:par>
                                <p:cTn id="92" presetID="2" presetClass="entr" presetSubtype="1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additive="base">
                                        <p:cTn id="94" dur="2000" fill="hold"/>
                                        <p:tgtEl>
                                          <p:spTgt spid="2"/>
                                        </p:tgtEl>
                                        <p:attrNameLst>
                                          <p:attrName>ppt_x</p:attrName>
                                        </p:attrNameLst>
                                      </p:cBhvr>
                                      <p:tavLst>
                                        <p:tav tm="0">
                                          <p:val>
                                            <p:strVal val="0-#ppt_w/2"/>
                                          </p:val>
                                        </p:tav>
                                        <p:tav tm="100000">
                                          <p:val>
                                            <p:strVal val="#ppt_x"/>
                                          </p:val>
                                        </p:tav>
                                      </p:tavLst>
                                    </p:anim>
                                    <p:anim calcmode="lin" valueType="num">
                                      <p:cBhvr additive="base">
                                        <p:cTn id="9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789973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4481519" y="0"/>
            <a:ext cx="947737" cy="952499"/>
          </a:xfrm>
          <a:prstGeom prst="rect">
            <a:avLst/>
          </a:prstGeom>
          <a:effectLst/>
        </p:spPr>
      </p:pic>
      <p:pic>
        <p:nvPicPr>
          <p:cNvPr id="5" name="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552825" y="0"/>
            <a:ext cx="947737" cy="952499"/>
          </a:xfrm>
          <a:prstGeom prst="rect">
            <a:avLst/>
          </a:prstGeom>
          <a:effectLst/>
        </p:spPr>
      </p:pic>
      <p:pic>
        <p:nvPicPr>
          <p:cNvPr id="6" name="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4481519" y="4191001"/>
            <a:ext cx="947737" cy="952499"/>
          </a:xfrm>
          <a:prstGeom prst="rect">
            <a:avLst/>
          </a:prstGeom>
          <a:effectLst/>
        </p:spPr>
      </p:pic>
      <p:pic>
        <p:nvPicPr>
          <p:cNvPr id="7" name="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552825" y="4191001"/>
            <a:ext cx="947737" cy="952499"/>
          </a:xfrm>
          <a:prstGeom prst="rect">
            <a:avLst/>
          </a:prstGeom>
          <a:effectLst/>
        </p:spPr>
      </p:pic>
      <p:pic>
        <p:nvPicPr>
          <p:cNvPr id="8" name="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1928808"/>
            <a:ext cx="947737" cy="952499"/>
          </a:xfrm>
          <a:prstGeom prst="rect">
            <a:avLst/>
          </a:prstGeom>
          <a:effectLst/>
        </p:spPr>
      </p:pic>
      <p:pic>
        <p:nvPicPr>
          <p:cNvPr id="9" name="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1928808"/>
            <a:ext cx="947737" cy="952499"/>
          </a:xfrm>
          <a:prstGeom prst="rect">
            <a:avLst/>
          </a:prstGeom>
          <a:effectLst/>
        </p:spPr>
      </p:pic>
      <p:pic>
        <p:nvPicPr>
          <p:cNvPr id="10" name="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6838941" y="357172"/>
            <a:ext cx="947737" cy="952499"/>
          </a:xfrm>
          <a:prstGeom prst="rect">
            <a:avLst/>
          </a:prstGeom>
          <a:effectLst/>
        </p:spPr>
      </p:pic>
      <p:pic>
        <p:nvPicPr>
          <p:cNvPr id="11" name="1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6910379" y="3714758"/>
            <a:ext cx="947737" cy="952499"/>
          </a:xfrm>
          <a:prstGeom prst="rect">
            <a:avLst/>
          </a:prstGeom>
          <a:effectLst/>
        </p:spPr>
      </p:pic>
      <p:pic>
        <p:nvPicPr>
          <p:cNvPr id="12" name="11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767371" y="0"/>
            <a:ext cx="947737" cy="952499"/>
          </a:xfrm>
          <a:prstGeom prst="rect">
            <a:avLst/>
          </a:prstGeom>
          <a:effectLst/>
        </p:spPr>
      </p:pic>
      <p:pic>
        <p:nvPicPr>
          <p:cNvPr id="13" name="12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624759" y="1000114"/>
            <a:ext cx="947737" cy="952499"/>
          </a:xfrm>
          <a:prstGeom prst="rect">
            <a:avLst/>
          </a:prstGeom>
          <a:effectLst/>
        </p:spPr>
      </p:pic>
      <p:pic>
        <p:nvPicPr>
          <p:cNvPr id="14" name="1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624759" y="2928940"/>
            <a:ext cx="947737" cy="952499"/>
          </a:xfrm>
          <a:prstGeom prst="rect">
            <a:avLst/>
          </a:prstGeom>
          <a:effectLst/>
        </p:spPr>
      </p:pic>
      <p:pic>
        <p:nvPicPr>
          <p:cNvPr id="15" name="1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695933" y="4191001"/>
            <a:ext cx="947737" cy="952499"/>
          </a:xfrm>
          <a:prstGeom prst="rect">
            <a:avLst/>
          </a:prstGeom>
          <a:effectLst/>
        </p:spPr>
      </p:pic>
      <p:pic>
        <p:nvPicPr>
          <p:cNvPr id="16" name="1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428760" y="357172"/>
            <a:ext cx="947737" cy="952499"/>
          </a:xfrm>
          <a:prstGeom prst="rect">
            <a:avLst/>
          </a:prstGeom>
          <a:effectLst/>
        </p:spPr>
      </p:pic>
      <p:pic>
        <p:nvPicPr>
          <p:cNvPr id="17" name="1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428892" y="214296"/>
            <a:ext cx="947737" cy="952499"/>
          </a:xfrm>
          <a:prstGeom prst="rect">
            <a:avLst/>
          </a:prstGeom>
          <a:effectLst/>
        </p:spPr>
      </p:pic>
      <p:pic>
        <p:nvPicPr>
          <p:cNvPr id="18" name="1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14380" y="1071552"/>
            <a:ext cx="947737" cy="952499"/>
          </a:xfrm>
          <a:prstGeom prst="rect">
            <a:avLst/>
          </a:prstGeom>
          <a:effectLst/>
        </p:spPr>
      </p:pic>
      <p:pic>
        <p:nvPicPr>
          <p:cNvPr id="19" name="1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14380" y="2786064"/>
            <a:ext cx="928694" cy="952499"/>
          </a:xfrm>
          <a:prstGeom prst="rect">
            <a:avLst/>
          </a:prstGeom>
          <a:effectLst/>
        </p:spPr>
      </p:pic>
      <p:pic>
        <p:nvPicPr>
          <p:cNvPr id="20" name="1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85884" y="3643320"/>
            <a:ext cx="947737" cy="952499"/>
          </a:xfrm>
          <a:prstGeom prst="rect">
            <a:avLst/>
          </a:prstGeom>
          <a:effectLst/>
        </p:spPr>
      </p:pic>
      <p:pic>
        <p:nvPicPr>
          <p:cNvPr id="21" name="2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428892" y="3857634"/>
            <a:ext cx="947737" cy="952499"/>
          </a:xfrm>
          <a:prstGeom prst="rect">
            <a:avLst/>
          </a:prstGeom>
          <a:effectLst/>
        </p:spPr>
      </p:pic>
      <p:sp>
        <p:nvSpPr>
          <p:cNvPr id="22" name="21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791696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0"/>
            <a:ext cx="1071759" cy="1071759"/>
          </a:xfrm>
          <a:prstGeom prst="rect">
            <a:avLst/>
          </a:prstGeom>
          <a:effectLst/>
        </p:spPr>
      </p:pic>
      <p:pic>
        <p:nvPicPr>
          <p:cNvPr id="5" name="4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0"/>
            <a:ext cx="1071759" cy="1071759"/>
          </a:xfrm>
          <a:prstGeom prst="rect">
            <a:avLst/>
          </a:prstGeom>
          <a:effectLst/>
        </p:spPr>
      </p:pic>
      <p:pic>
        <p:nvPicPr>
          <p:cNvPr id="6" name="5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4071741"/>
            <a:ext cx="1071759" cy="1071759"/>
          </a:xfrm>
          <a:prstGeom prst="rect">
            <a:avLst/>
          </a:prstGeom>
          <a:effectLst/>
        </p:spPr>
      </p:pic>
      <p:pic>
        <p:nvPicPr>
          <p:cNvPr id="7" name="6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4071741"/>
            <a:ext cx="1071759" cy="1071759"/>
          </a:xfrm>
          <a:prstGeom prst="rect">
            <a:avLst/>
          </a:prstGeom>
          <a:effectLst/>
        </p:spPr>
      </p:pic>
      <p:pic>
        <p:nvPicPr>
          <p:cNvPr id="8" name="7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86644" y="642924"/>
            <a:ext cx="1071759" cy="1071759"/>
          </a:xfrm>
          <a:prstGeom prst="rect">
            <a:avLst/>
          </a:prstGeom>
          <a:effectLst/>
        </p:spPr>
      </p:pic>
      <p:pic>
        <p:nvPicPr>
          <p:cNvPr id="9" name="8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500180"/>
            <a:ext cx="1071759" cy="1071759"/>
          </a:xfrm>
          <a:prstGeom prst="rect">
            <a:avLst/>
          </a:prstGeom>
          <a:effectLst/>
        </p:spPr>
      </p:pic>
      <p:pic>
        <p:nvPicPr>
          <p:cNvPr id="10" name="9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15206" y="3214692"/>
            <a:ext cx="1071759" cy="1071759"/>
          </a:xfrm>
          <a:prstGeom prst="rect">
            <a:avLst/>
          </a:prstGeom>
          <a:effectLst/>
        </p:spPr>
      </p:pic>
      <p:pic>
        <p:nvPicPr>
          <p:cNvPr id="11" name="10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1214428"/>
            <a:ext cx="1071759" cy="1071759"/>
          </a:xfrm>
          <a:prstGeom prst="rect">
            <a:avLst/>
          </a:prstGeom>
          <a:effectLst/>
        </p:spPr>
      </p:pic>
      <p:pic>
        <p:nvPicPr>
          <p:cNvPr id="12" name="11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2428874"/>
            <a:ext cx="1071759" cy="1071759"/>
          </a:xfrm>
          <a:prstGeom prst="rect">
            <a:avLst/>
          </a:prstGeom>
          <a:effectLst/>
        </p:spPr>
      </p:pic>
      <p:pic>
        <p:nvPicPr>
          <p:cNvPr id="13" name="12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2500312"/>
            <a:ext cx="1071759" cy="1071759"/>
          </a:xfrm>
          <a:prstGeom prst="rect">
            <a:avLst/>
          </a:prstGeom>
          <a:effectLst/>
        </p:spPr>
      </p:pic>
      <p:pic>
        <p:nvPicPr>
          <p:cNvPr id="14" name="1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1500180"/>
            <a:ext cx="1071759" cy="1071759"/>
          </a:xfrm>
          <a:prstGeom prst="rect">
            <a:avLst/>
          </a:prstGeom>
          <a:effectLst/>
        </p:spPr>
      </p:pic>
      <p:pic>
        <p:nvPicPr>
          <p:cNvPr id="15" name="14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2714626"/>
            <a:ext cx="1071759" cy="1071759"/>
          </a:xfrm>
          <a:prstGeom prst="rect">
            <a:avLst/>
          </a:prstGeom>
          <a:effectLst/>
        </p:spPr>
      </p:pic>
      <p:pic>
        <p:nvPicPr>
          <p:cNvPr id="16" name="15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571486"/>
            <a:ext cx="1071759" cy="1071759"/>
          </a:xfrm>
          <a:prstGeom prst="rect">
            <a:avLst/>
          </a:prstGeom>
          <a:effectLst/>
        </p:spPr>
      </p:pic>
      <p:pic>
        <p:nvPicPr>
          <p:cNvPr id="17" name="16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3286130"/>
            <a:ext cx="1071759" cy="1071759"/>
          </a:xfrm>
          <a:prstGeom prst="rect">
            <a:avLst/>
          </a:prstGeom>
          <a:effectLst/>
        </p:spPr>
      </p:pic>
      <p:pic>
        <p:nvPicPr>
          <p:cNvPr id="18" name="17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571604" y="1142990"/>
            <a:ext cx="1071759" cy="1071759"/>
          </a:xfrm>
          <a:prstGeom prst="rect">
            <a:avLst/>
          </a:prstGeom>
          <a:effectLst/>
        </p:spPr>
      </p:pic>
      <p:pic>
        <p:nvPicPr>
          <p:cNvPr id="19" name="18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42" y="2714626"/>
            <a:ext cx="1071759" cy="1071759"/>
          </a:xfrm>
          <a:prstGeom prst="rect">
            <a:avLst/>
          </a:prstGeom>
          <a:effectLst/>
        </p:spPr>
      </p:pic>
      <p:pic>
        <p:nvPicPr>
          <p:cNvPr id="20" name="19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00298" y="1428742"/>
            <a:ext cx="1071759" cy="1071759"/>
          </a:xfrm>
          <a:prstGeom prst="rect">
            <a:avLst/>
          </a:prstGeom>
          <a:effectLst/>
        </p:spPr>
      </p:pic>
      <p:pic>
        <p:nvPicPr>
          <p:cNvPr id="21" name="20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2500312"/>
            <a:ext cx="1071759" cy="1071759"/>
          </a:xfrm>
          <a:prstGeom prst="rect">
            <a:avLst/>
          </a:prstGeom>
          <a:effectLst/>
        </p:spPr>
      </p:pic>
      <p:pic>
        <p:nvPicPr>
          <p:cNvPr id="22" name="21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1500180"/>
            <a:ext cx="1071759" cy="1071759"/>
          </a:xfrm>
          <a:prstGeom prst="rect">
            <a:avLst/>
          </a:prstGeom>
          <a:effectLst/>
        </p:spPr>
      </p:pic>
      <p:pic>
        <p:nvPicPr>
          <p:cNvPr id="23" name="22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2500312"/>
            <a:ext cx="1071759" cy="1071759"/>
          </a:xfrm>
          <a:prstGeom prst="rect">
            <a:avLst/>
          </a:prstGeom>
          <a:effectLst/>
        </p:spPr>
      </p:pic>
      <p:sp>
        <p:nvSpPr>
          <p:cNvPr id="24" name="23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1+#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1+#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1+#ppt_w/2"/>
                                          </p:val>
                                        </p:tav>
                                        <p:tav tm="100000">
                                          <p:val>
                                            <p:strVal val="#ppt_x"/>
                                          </p:val>
                                        </p:tav>
                                      </p:tavLst>
                                    </p:anim>
                                    <p:anim calcmode="lin" valueType="num">
                                      <p:cBhvr additive="base">
                                        <p:cTn id="58" dur="2000" fill="hold"/>
                                        <p:tgtEl>
                                          <p:spTgt spid="1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4"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ppt_x"/>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ppt_x"/>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ppt_x"/>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ppt_x"/>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ppt_x"/>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ppt_x"/>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ppt_x"/>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ppt_x"/>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ppt_x"/>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ppt_x"/>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ppt_x"/>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ppt_x"/>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ppt_x"/>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Horizont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813347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0"/>
            <a:ext cx="714362" cy="714362"/>
          </a:xfrm>
          <a:prstGeom prst="rect">
            <a:avLst/>
          </a:prstGeom>
          <a:effectLst>
            <a:reflection blurRad="6350" stA="50000" endA="295" endPos="92000" dist="101600" dir="5400000" sy="-100000" algn="bl" rotWithShape="0"/>
          </a:effectLst>
        </p:spPr>
      </p:pic>
      <p:pic>
        <p:nvPicPr>
          <p:cNvPr id="4" name="3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785800"/>
            <a:ext cx="714362" cy="714362"/>
          </a:xfrm>
          <a:prstGeom prst="rect">
            <a:avLst/>
          </a:prstGeom>
          <a:effectLst>
            <a:reflection blurRad="6350" stA="50000" endA="295" endPos="92000" dist="101600" dir="5400000" sy="-100000" algn="bl" rotWithShape="0"/>
          </a:effectLst>
        </p:spPr>
      </p:pic>
      <p:pic>
        <p:nvPicPr>
          <p:cNvPr id="5" name="4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1571618"/>
            <a:ext cx="714362" cy="714362"/>
          </a:xfrm>
          <a:prstGeom prst="rect">
            <a:avLst/>
          </a:prstGeom>
          <a:effectLst>
            <a:reflection blurRad="6350" stA="50000" endA="295" endPos="92000" dist="101600" dir="5400000" sy="-100000" algn="bl" rotWithShape="0"/>
          </a:effectLst>
        </p:spPr>
      </p:pic>
      <p:pic>
        <p:nvPicPr>
          <p:cNvPr id="6" name="5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2285998"/>
            <a:ext cx="714362" cy="714362"/>
          </a:xfrm>
          <a:prstGeom prst="rect">
            <a:avLst/>
          </a:prstGeom>
          <a:effectLst>
            <a:reflection blurRad="6350" stA="50000" endA="295" endPos="92000" dist="101600" dir="5400000" sy="-100000" algn="bl" rotWithShape="0"/>
          </a:effectLst>
        </p:spPr>
      </p:pic>
      <p:pic>
        <p:nvPicPr>
          <p:cNvPr id="7" name="6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3000378"/>
            <a:ext cx="714362" cy="714362"/>
          </a:xfrm>
          <a:prstGeom prst="rect">
            <a:avLst/>
          </a:prstGeom>
          <a:effectLst>
            <a:reflection blurRad="6350" stA="50000" endA="295" endPos="92000" dist="101600" dir="5400000" sy="-100000" algn="bl" rotWithShape="0"/>
          </a:effectLst>
        </p:spPr>
      </p:pic>
      <p:pic>
        <p:nvPicPr>
          <p:cNvPr id="8" name="7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3714758"/>
            <a:ext cx="714362" cy="714362"/>
          </a:xfrm>
          <a:prstGeom prst="rect">
            <a:avLst/>
          </a:prstGeom>
          <a:effectLst>
            <a:reflection blurRad="6350" stA="50000" endA="295" endPos="92000" dist="101600" dir="5400000" sy="-100000" algn="bl" rotWithShape="0"/>
          </a:effectLst>
        </p:spPr>
      </p:pic>
      <p:pic>
        <p:nvPicPr>
          <p:cNvPr id="9" name="8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4429138"/>
            <a:ext cx="714362" cy="714362"/>
          </a:xfrm>
          <a:prstGeom prst="rect">
            <a:avLst/>
          </a:prstGeom>
          <a:effectLst>
            <a:reflection blurRad="6350" stA="50000" endA="295" endPos="92000" dist="101600" dir="5400000" sy="-100000" algn="bl" rotWithShape="0"/>
          </a:effectLst>
        </p:spPr>
      </p:pic>
      <p:pic>
        <p:nvPicPr>
          <p:cNvPr id="10" name="9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0"/>
            <a:ext cx="714362" cy="714362"/>
          </a:xfrm>
          <a:prstGeom prst="rect">
            <a:avLst/>
          </a:prstGeom>
          <a:effectLst>
            <a:reflection blurRad="6350" stA="50000" endA="295" endPos="92000" dist="101600" dir="5400000" sy="-100000" algn="bl" rotWithShape="0"/>
          </a:effectLst>
        </p:spPr>
      </p:pic>
      <p:pic>
        <p:nvPicPr>
          <p:cNvPr id="11" name="10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785800"/>
            <a:ext cx="714362" cy="714362"/>
          </a:xfrm>
          <a:prstGeom prst="rect">
            <a:avLst/>
          </a:prstGeom>
          <a:effectLst>
            <a:reflection blurRad="6350" stA="50000" endA="295" endPos="92000" dist="101600" dir="5400000" sy="-100000" algn="bl" rotWithShape="0"/>
          </a:effectLst>
        </p:spPr>
      </p:pic>
      <p:pic>
        <p:nvPicPr>
          <p:cNvPr id="12" name="11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1571618"/>
            <a:ext cx="714362" cy="714362"/>
          </a:xfrm>
          <a:prstGeom prst="rect">
            <a:avLst/>
          </a:prstGeom>
          <a:effectLst>
            <a:reflection blurRad="6350" stA="50000" endA="295" endPos="92000" dist="101600" dir="5400000" sy="-100000" algn="bl" rotWithShape="0"/>
          </a:effectLst>
        </p:spPr>
      </p:pic>
      <p:pic>
        <p:nvPicPr>
          <p:cNvPr id="13" name="12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2285998"/>
            <a:ext cx="714362" cy="714362"/>
          </a:xfrm>
          <a:prstGeom prst="rect">
            <a:avLst/>
          </a:prstGeom>
          <a:effectLst>
            <a:reflection blurRad="6350" stA="50000" endA="295" endPos="92000" dist="101600" dir="5400000" sy="-100000" algn="bl" rotWithShape="0"/>
          </a:effectLst>
        </p:spPr>
      </p:pic>
      <p:pic>
        <p:nvPicPr>
          <p:cNvPr id="14" name="13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3000378"/>
            <a:ext cx="714362" cy="714362"/>
          </a:xfrm>
          <a:prstGeom prst="rect">
            <a:avLst/>
          </a:prstGeom>
          <a:effectLst>
            <a:reflection blurRad="6350" stA="50000" endA="295" endPos="92000" dist="101600" dir="5400000" sy="-100000" algn="bl" rotWithShape="0"/>
          </a:effectLst>
        </p:spPr>
      </p:pic>
      <p:pic>
        <p:nvPicPr>
          <p:cNvPr id="15" name="14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3714758"/>
            <a:ext cx="714362" cy="714362"/>
          </a:xfrm>
          <a:prstGeom prst="rect">
            <a:avLst/>
          </a:prstGeom>
          <a:effectLst>
            <a:reflection blurRad="6350" stA="50000" endA="295" endPos="92000" dist="101600" dir="5400000" sy="-100000" algn="bl" rotWithShape="0"/>
          </a:effectLst>
        </p:spPr>
      </p:pic>
      <p:pic>
        <p:nvPicPr>
          <p:cNvPr id="16" name="15 Imagen" descr="circle-33987_640HK.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572000" y="4429138"/>
            <a:ext cx="714362" cy="714362"/>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42942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ppt_y"/>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ppt_y"/>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ppt_y"/>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10"/>
                                        </p:tgtEl>
                                        <p:attrNameLst>
                                          <p:attrName>ppt_x</p:attrName>
                                        </p:attrNameLst>
                                      </p:cBhvr>
                                      <p:tavLst>
                                        <p:tav tm="0">
                                          <p:val>
                                            <p:strVal val="ppt_x"/>
                                          </p:val>
                                        </p:tav>
                                        <p:tav tm="100000">
                                          <p:val>
                                            <p:strVal val="0-ppt_w/2"/>
                                          </p:val>
                                        </p:tav>
                                      </p:tavLst>
                                    </p:anim>
                                    <p:anim calcmode="lin" valueType="num">
                                      <p:cBhvr additive="base">
                                        <p:cTn id="136" dur="2000"/>
                                        <p:tgtEl>
                                          <p:spTgt spid="10"/>
                                        </p:tgtEl>
                                        <p:attrNameLst>
                                          <p:attrName>ppt_y</p:attrName>
                                        </p:attrNameLst>
                                      </p:cBhvr>
                                      <p:tavLst>
                                        <p:tav tm="0">
                                          <p:val>
                                            <p:strVal val="ppt_y"/>
                                          </p:val>
                                        </p:tav>
                                        <p:tav tm="100000">
                                          <p:val>
                                            <p:strVal val="ppt_y"/>
                                          </p:val>
                                        </p:tav>
                                      </p:tavLst>
                                    </p:anim>
                                    <p:set>
                                      <p:cBhvr>
                                        <p:cTn id="137" dur="1" fill="hold">
                                          <p:stCondLst>
                                            <p:cond delay="1999"/>
                                          </p:stCondLst>
                                        </p:cTn>
                                        <p:tgtEl>
                                          <p:spTgt spid="10"/>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11"/>
                                        </p:tgtEl>
                                        <p:attrNameLst>
                                          <p:attrName>ppt_x</p:attrName>
                                        </p:attrNameLst>
                                      </p:cBhvr>
                                      <p:tavLst>
                                        <p:tav tm="0">
                                          <p:val>
                                            <p:strVal val="ppt_x"/>
                                          </p:val>
                                        </p:tav>
                                        <p:tav tm="100000">
                                          <p:val>
                                            <p:strVal val="0-ppt_w/2"/>
                                          </p:val>
                                        </p:tav>
                                      </p:tavLst>
                                    </p:anim>
                                    <p:anim calcmode="lin" valueType="num">
                                      <p:cBhvr additive="base">
                                        <p:cTn id="140" dur="2000"/>
                                        <p:tgtEl>
                                          <p:spTgt spid="11"/>
                                        </p:tgtEl>
                                        <p:attrNameLst>
                                          <p:attrName>ppt_y</p:attrName>
                                        </p:attrNameLst>
                                      </p:cBhvr>
                                      <p:tavLst>
                                        <p:tav tm="0">
                                          <p:val>
                                            <p:strVal val="ppt_y"/>
                                          </p:val>
                                        </p:tav>
                                        <p:tav tm="100000">
                                          <p:val>
                                            <p:strVal val="ppt_y"/>
                                          </p:val>
                                        </p:tav>
                                      </p:tavLst>
                                    </p:anim>
                                    <p:set>
                                      <p:cBhvr>
                                        <p:cTn id="141" dur="1" fill="hold">
                                          <p:stCondLst>
                                            <p:cond delay="1999"/>
                                          </p:stCondLst>
                                        </p:cTn>
                                        <p:tgtEl>
                                          <p:spTgt spid="1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12"/>
                                        </p:tgtEl>
                                        <p:attrNameLst>
                                          <p:attrName>ppt_x</p:attrName>
                                        </p:attrNameLst>
                                      </p:cBhvr>
                                      <p:tavLst>
                                        <p:tav tm="0">
                                          <p:val>
                                            <p:strVal val="ppt_x"/>
                                          </p:val>
                                        </p:tav>
                                        <p:tav tm="100000">
                                          <p:val>
                                            <p:strVal val="0-ppt_w/2"/>
                                          </p:val>
                                        </p:tav>
                                      </p:tavLst>
                                    </p:anim>
                                    <p:anim calcmode="lin" valueType="num">
                                      <p:cBhvr additive="base">
                                        <p:cTn id="144" dur="2000"/>
                                        <p:tgtEl>
                                          <p:spTgt spid="12"/>
                                        </p:tgtEl>
                                        <p:attrNameLst>
                                          <p:attrName>ppt_y</p:attrName>
                                        </p:attrNameLst>
                                      </p:cBhvr>
                                      <p:tavLst>
                                        <p:tav tm="0">
                                          <p:val>
                                            <p:strVal val="ppt_y"/>
                                          </p:val>
                                        </p:tav>
                                        <p:tav tm="100000">
                                          <p:val>
                                            <p:strVal val="ppt_y"/>
                                          </p:val>
                                        </p:tav>
                                      </p:tavLst>
                                    </p:anim>
                                    <p:set>
                                      <p:cBhvr>
                                        <p:cTn id="145" dur="1" fill="hold">
                                          <p:stCondLst>
                                            <p:cond delay="1999"/>
                                          </p:stCondLst>
                                        </p:cTn>
                                        <p:tgtEl>
                                          <p:spTgt spid="12"/>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3"/>
                                        </p:tgtEl>
                                        <p:attrNameLst>
                                          <p:attrName>ppt_x</p:attrName>
                                        </p:attrNameLst>
                                      </p:cBhvr>
                                      <p:tavLst>
                                        <p:tav tm="0">
                                          <p:val>
                                            <p:strVal val="ppt_x"/>
                                          </p:val>
                                        </p:tav>
                                        <p:tav tm="100000">
                                          <p:val>
                                            <p:strVal val="0-ppt_w/2"/>
                                          </p:val>
                                        </p:tav>
                                      </p:tavLst>
                                    </p:anim>
                                    <p:anim calcmode="lin" valueType="num">
                                      <p:cBhvr additive="base">
                                        <p:cTn id="148" dur="2000"/>
                                        <p:tgtEl>
                                          <p:spTgt spid="13"/>
                                        </p:tgtEl>
                                        <p:attrNameLst>
                                          <p:attrName>ppt_y</p:attrName>
                                        </p:attrNameLst>
                                      </p:cBhvr>
                                      <p:tavLst>
                                        <p:tav tm="0">
                                          <p:val>
                                            <p:strVal val="ppt_y"/>
                                          </p:val>
                                        </p:tav>
                                        <p:tav tm="100000">
                                          <p:val>
                                            <p:strVal val="ppt_y"/>
                                          </p:val>
                                        </p:tav>
                                      </p:tavLst>
                                    </p:anim>
                                    <p:set>
                                      <p:cBhvr>
                                        <p:cTn id="149" dur="1" fill="hold">
                                          <p:stCondLst>
                                            <p:cond delay="1999"/>
                                          </p:stCondLst>
                                        </p:cTn>
                                        <p:tgtEl>
                                          <p:spTgt spid="13"/>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0-ppt_w/2"/>
                                          </p:val>
                                        </p:tav>
                                      </p:tavLst>
                                    </p:anim>
                                    <p:anim calcmode="lin" valueType="num">
                                      <p:cBhvr additive="base">
                                        <p:cTn id="152" dur="2000"/>
                                        <p:tgtEl>
                                          <p:spTgt spid="14"/>
                                        </p:tgtEl>
                                        <p:attrNameLst>
                                          <p:attrName>ppt_y</p:attrName>
                                        </p:attrNameLst>
                                      </p:cBhvr>
                                      <p:tavLst>
                                        <p:tav tm="0">
                                          <p:val>
                                            <p:strVal val="ppt_y"/>
                                          </p:val>
                                        </p:tav>
                                        <p:tav tm="100000">
                                          <p:val>
                                            <p:strVal val="ppt_y"/>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ppt_y"/>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0-ppt_w/2"/>
                                          </p:val>
                                        </p:tav>
                                      </p:tavLst>
                                    </p:anim>
                                    <p:anim calcmode="lin" valueType="num">
                                      <p:cBhvr additive="base">
                                        <p:cTn id="160" dur="2000"/>
                                        <p:tgtEl>
                                          <p:spTgt spid="16"/>
                                        </p:tgtEl>
                                        <p:attrNameLst>
                                          <p:attrName>ppt_y</p:attrName>
                                        </p:attrNameLst>
                                      </p:cBhvr>
                                      <p:tavLst>
                                        <p:tav tm="0">
                                          <p:val>
                                            <p:strVal val="ppt_y"/>
                                          </p:val>
                                        </p:tav>
                                        <p:tav tm="100000">
                                          <p:val>
                                            <p:strVal val="ppt_y"/>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804701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ear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929058" y="1857370"/>
            <a:ext cx="1339241" cy="1357339"/>
          </a:xfrm>
          <a:prstGeom prst="rect">
            <a:avLst/>
          </a:prstGeom>
        </p:spPr>
      </p:pic>
      <p:pic>
        <p:nvPicPr>
          <p:cNvPr id="4" name="3 Imagen" descr="pearls.png"/>
          <p:cNvPicPr>
            <a:picLocks noChangeAspect="1"/>
          </p:cNvPicPr>
          <p:nvPr/>
        </p:nvPicPr>
        <p:blipFill>
          <a:blip r:embed="rId3">
            <a:duotone>
              <a:schemeClr val="accent4">
                <a:shade val="45000"/>
                <a:satMod val="135000"/>
              </a:schemeClr>
              <a:prstClr val="white"/>
            </a:duotone>
            <a:lum bright="-20000"/>
          </a:blip>
          <a:stretch>
            <a:fillRect/>
          </a:stretch>
        </p:blipFill>
        <p:spPr>
          <a:xfrm>
            <a:off x="2928926" y="857238"/>
            <a:ext cx="3383304" cy="3429024"/>
          </a:xfrm>
          <a:prstGeom prst="rect">
            <a:avLst/>
          </a:prstGeom>
        </p:spPr>
      </p:pic>
      <p:sp>
        <p:nvSpPr>
          <p:cNvPr id="5" name="4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824827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be-149791_ÒKEYYTR.png"/>
          <p:cNvPicPr>
            <a:picLocks noChangeAspect="1"/>
          </p:cNvPicPr>
          <p:nvPr/>
        </p:nvPicPr>
        <p:blipFill>
          <a:blip r:embed="rId3" cstate="print">
            <a:lum/>
          </a:blip>
          <a:stretch>
            <a:fillRect/>
          </a:stretch>
        </p:blipFill>
        <p:spPr>
          <a:xfrm rot="15945380">
            <a:off x="3559113" y="15525"/>
            <a:ext cx="1018963" cy="1063844"/>
          </a:xfrm>
          <a:prstGeom prst="rect">
            <a:avLst/>
          </a:prstGeom>
          <a:effectLst>
            <a:reflection blurRad="6350" stA="50000" endA="295" endPos="92000" dist="101600" dir="5400000" sy="-100000" algn="bl" rotWithShape="0"/>
          </a:effectLst>
        </p:spPr>
      </p:pic>
      <p:pic>
        <p:nvPicPr>
          <p:cNvPr id="4" name="3 Imagen" descr="tube-149791_ÒKEYYTR.png"/>
          <p:cNvPicPr>
            <a:picLocks noChangeAspect="1"/>
          </p:cNvPicPr>
          <p:nvPr/>
        </p:nvPicPr>
        <p:blipFill>
          <a:blip r:embed="rId4" cstate="print">
            <a:lum/>
          </a:blip>
          <a:stretch>
            <a:fillRect/>
          </a:stretch>
        </p:blipFill>
        <p:spPr>
          <a:xfrm rot="16387148" flipV="1">
            <a:off x="4538944" y="16156"/>
            <a:ext cx="1018963" cy="1041829"/>
          </a:xfrm>
          <a:prstGeom prst="rect">
            <a:avLst/>
          </a:prstGeom>
          <a:effectLst>
            <a:reflection blurRad="6350" stA="50000" endA="295" endPos="92000" dist="101600" dir="5400000" sy="-100000" algn="bl" rotWithShape="0"/>
          </a:effectLst>
        </p:spPr>
      </p:pic>
      <p:pic>
        <p:nvPicPr>
          <p:cNvPr id="5" name="4 Imagen" descr="tube-149791_ÒKEYYTR.png"/>
          <p:cNvPicPr>
            <a:picLocks noChangeAspect="1"/>
          </p:cNvPicPr>
          <p:nvPr/>
        </p:nvPicPr>
        <p:blipFill>
          <a:blip r:embed="rId3" cstate="print">
            <a:lum bright="20000"/>
          </a:blip>
          <a:stretch>
            <a:fillRect/>
          </a:stretch>
        </p:blipFill>
        <p:spPr>
          <a:xfrm rot="15945380">
            <a:off x="3559114" y="944201"/>
            <a:ext cx="1018963" cy="1063844"/>
          </a:xfrm>
          <a:prstGeom prst="rect">
            <a:avLst/>
          </a:prstGeom>
          <a:effectLst>
            <a:reflection blurRad="6350" stA="50000" endA="295" endPos="92000" dist="101600" dir="5400000" sy="-100000" algn="bl" rotWithShape="0"/>
          </a:effectLst>
        </p:spPr>
      </p:pic>
      <p:pic>
        <p:nvPicPr>
          <p:cNvPr id="6" name="5 Imagen" descr="tube-149791_ÒKEYYTR.png"/>
          <p:cNvPicPr>
            <a:picLocks noChangeAspect="1"/>
          </p:cNvPicPr>
          <p:nvPr/>
        </p:nvPicPr>
        <p:blipFill>
          <a:blip r:embed="rId4" cstate="print">
            <a:lum bright="20000"/>
          </a:blip>
          <a:stretch>
            <a:fillRect/>
          </a:stretch>
        </p:blipFill>
        <p:spPr>
          <a:xfrm rot="16387148" flipV="1">
            <a:off x="4538945" y="944832"/>
            <a:ext cx="1018963" cy="1041829"/>
          </a:xfrm>
          <a:prstGeom prst="rect">
            <a:avLst/>
          </a:prstGeom>
          <a:effectLst>
            <a:reflection blurRad="6350" stA="50000" endA="295" endPos="92000" dist="101600" dir="5400000" sy="-100000" algn="bl" rotWithShape="0"/>
          </a:effectLst>
        </p:spPr>
      </p:pic>
      <p:pic>
        <p:nvPicPr>
          <p:cNvPr id="7" name="6 Imagen" descr="tube-149791_ÒKEYYTR.png"/>
          <p:cNvPicPr>
            <a:picLocks noChangeAspect="1"/>
          </p:cNvPicPr>
          <p:nvPr/>
        </p:nvPicPr>
        <p:blipFill>
          <a:blip r:embed="rId3" cstate="print">
            <a:lum/>
          </a:blip>
          <a:stretch>
            <a:fillRect/>
          </a:stretch>
        </p:blipFill>
        <p:spPr>
          <a:xfrm rot="15945380">
            <a:off x="3559114" y="1872914"/>
            <a:ext cx="1018963" cy="1063844"/>
          </a:xfrm>
          <a:prstGeom prst="rect">
            <a:avLst/>
          </a:prstGeom>
          <a:effectLst>
            <a:reflection blurRad="6350" stA="50000" endA="295" endPos="92000" dist="101600" dir="5400000" sy="-100000" algn="bl" rotWithShape="0"/>
          </a:effectLst>
        </p:spPr>
      </p:pic>
      <p:pic>
        <p:nvPicPr>
          <p:cNvPr id="8" name="7 Imagen" descr="tube-149791_ÒKEYYTR.png"/>
          <p:cNvPicPr>
            <a:picLocks noChangeAspect="1"/>
          </p:cNvPicPr>
          <p:nvPr/>
        </p:nvPicPr>
        <p:blipFill>
          <a:blip r:embed="rId4" cstate="print">
            <a:lum/>
          </a:blip>
          <a:stretch>
            <a:fillRect/>
          </a:stretch>
        </p:blipFill>
        <p:spPr>
          <a:xfrm rot="16387148" flipV="1">
            <a:off x="4538945" y="1873545"/>
            <a:ext cx="1018963" cy="1041829"/>
          </a:xfrm>
          <a:prstGeom prst="rect">
            <a:avLst/>
          </a:prstGeom>
          <a:effectLst>
            <a:reflection blurRad="6350" stA="50000" endA="295" endPos="92000" dist="101600" dir="5400000" sy="-100000" algn="bl" rotWithShape="0"/>
          </a:effectLst>
        </p:spPr>
      </p:pic>
      <p:pic>
        <p:nvPicPr>
          <p:cNvPr id="9" name="8 Imagen" descr="tube-149791_ÒKEYYTR.png"/>
          <p:cNvPicPr>
            <a:picLocks noChangeAspect="1"/>
          </p:cNvPicPr>
          <p:nvPr/>
        </p:nvPicPr>
        <p:blipFill>
          <a:blip r:embed="rId3" cstate="print">
            <a:lum bright="20000"/>
          </a:blip>
          <a:stretch>
            <a:fillRect/>
          </a:stretch>
        </p:blipFill>
        <p:spPr>
          <a:xfrm rot="15945380">
            <a:off x="3559115" y="2801590"/>
            <a:ext cx="1018963" cy="1063844"/>
          </a:xfrm>
          <a:prstGeom prst="rect">
            <a:avLst/>
          </a:prstGeom>
          <a:effectLst>
            <a:reflection blurRad="6350" stA="50000" endA="295" endPos="92000" dist="101600" dir="5400000" sy="-100000" algn="bl" rotWithShape="0"/>
          </a:effectLst>
        </p:spPr>
      </p:pic>
      <p:pic>
        <p:nvPicPr>
          <p:cNvPr id="10" name="9 Imagen" descr="tube-149791_ÒKEYYTR.png"/>
          <p:cNvPicPr>
            <a:picLocks noChangeAspect="1"/>
          </p:cNvPicPr>
          <p:nvPr/>
        </p:nvPicPr>
        <p:blipFill>
          <a:blip r:embed="rId4" cstate="print">
            <a:lum bright="20000"/>
          </a:blip>
          <a:stretch>
            <a:fillRect/>
          </a:stretch>
        </p:blipFill>
        <p:spPr>
          <a:xfrm rot="16387148" flipV="1">
            <a:off x="4538946" y="2802221"/>
            <a:ext cx="1018963" cy="1041829"/>
          </a:xfrm>
          <a:prstGeom prst="rect">
            <a:avLst/>
          </a:prstGeom>
          <a:effectLst>
            <a:reflection blurRad="6350" stA="50000" endA="295" endPos="92000" dist="101600" dir="5400000" sy="-100000" algn="bl" rotWithShape="0"/>
          </a:effectLst>
        </p:spPr>
      </p:pic>
      <p:pic>
        <p:nvPicPr>
          <p:cNvPr id="11" name="10 Imagen" descr="tube-149791_ÒKEYYTR.png"/>
          <p:cNvPicPr>
            <a:picLocks noChangeAspect="1"/>
          </p:cNvPicPr>
          <p:nvPr/>
        </p:nvPicPr>
        <p:blipFill>
          <a:blip r:embed="rId3" cstate="print">
            <a:lum/>
          </a:blip>
          <a:stretch>
            <a:fillRect/>
          </a:stretch>
        </p:blipFill>
        <p:spPr>
          <a:xfrm rot="15945380">
            <a:off x="3559114" y="3693278"/>
            <a:ext cx="1018963" cy="1063844"/>
          </a:xfrm>
          <a:prstGeom prst="rect">
            <a:avLst/>
          </a:prstGeom>
          <a:effectLst>
            <a:reflection blurRad="6350" stA="50000" endA="295" endPos="92000" dist="101600" dir="5400000" sy="-100000" algn="bl" rotWithShape="0"/>
          </a:effectLst>
        </p:spPr>
      </p:pic>
      <p:pic>
        <p:nvPicPr>
          <p:cNvPr id="12" name="11 Imagen" descr="tube-149791_ÒKEYYTR.png"/>
          <p:cNvPicPr>
            <a:picLocks noChangeAspect="1"/>
          </p:cNvPicPr>
          <p:nvPr/>
        </p:nvPicPr>
        <p:blipFill>
          <a:blip r:embed="rId4" cstate="print">
            <a:lum/>
          </a:blip>
          <a:stretch>
            <a:fillRect/>
          </a:stretch>
        </p:blipFill>
        <p:spPr>
          <a:xfrm rot="16387148" flipV="1">
            <a:off x="4538945" y="3693909"/>
            <a:ext cx="1018963" cy="1041829"/>
          </a:xfrm>
          <a:prstGeom prst="rect">
            <a:avLst/>
          </a:prstGeom>
          <a:effectLst>
            <a:reflection blurRad="6350" stA="50000" endA="295" endPos="92000" dist="101600" dir="5400000" sy="-100000" algn="bl" rotWithShape="0"/>
          </a:effectLst>
        </p:spPr>
      </p:pic>
      <p:pic>
        <p:nvPicPr>
          <p:cNvPr id="13" name="12 Imagen" descr="tube-149791_ÒKEYYTR.png"/>
          <p:cNvPicPr>
            <a:picLocks noChangeAspect="1"/>
          </p:cNvPicPr>
          <p:nvPr/>
        </p:nvPicPr>
        <p:blipFill>
          <a:blip r:embed="rId3" cstate="print">
            <a:lum bright="20000"/>
          </a:blip>
          <a:stretch>
            <a:fillRect/>
          </a:stretch>
        </p:blipFill>
        <p:spPr>
          <a:xfrm rot="15945380">
            <a:off x="3559115" y="4621954"/>
            <a:ext cx="1018963" cy="1063844"/>
          </a:xfrm>
          <a:prstGeom prst="rect">
            <a:avLst/>
          </a:prstGeom>
          <a:effectLst>
            <a:reflection blurRad="6350" stA="50000" endA="295" endPos="92000" dist="101600" dir="5400000" sy="-100000" algn="bl" rotWithShape="0"/>
          </a:effectLst>
        </p:spPr>
      </p:pic>
      <p:pic>
        <p:nvPicPr>
          <p:cNvPr id="14" name="13 Imagen" descr="tube-149791_ÒKEYYTR.png"/>
          <p:cNvPicPr>
            <a:picLocks noChangeAspect="1"/>
          </p:cNvPicPr>
          <p:nvPr/>
        </p:nvPicPr>
        <p:blipFill>
          <a:blip r:embed="rId4" cstate="print">
            <a:lum bright="20000"/>
          </a:blip>
          <a:stretch>
            <a:fillRect/>
          </a:stretch>
        </p:blipFill>
        <p:spPr>
          <a:xfrm rot="16387148" flipV="1">
            <a:off x="4538946" y="4622585"/>
            <a:ext cx="1018963" cy="1041829"/>
          </a:xfrm>
          <a:prstGeom prst="rect">
            <a:avLst/>
          </a:prstGeom>
          <a:effectLst>
            <a:reflection blurRad="6350" stA="50000" endA="295" endPos="92000" dist="101600" dir="5400000" sy="-100000" algn="bl" rotWithShape="0"/>
          </a:effectLst>
        </p:spPr>
      </p:pic>
      <p:sp>
        <p:nvSpPr>
          <p:cNvPr id="15" name="14 Rectángulo"/>
          <p:cNvSpPr/>
          <p:nvPr/>
        </p:nvSpPr>
        <p:spPr>
          <a:xfrm>
            <a:off x="-285784" y="-428646"/>
            <a:ext cx="10001320" cy="7000924"/>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3"/>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327433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8286776" y="0"/>
            <a:ext cx="857224" cy="918454"/>
          </a:xfrm>
          <a:prstGeom prst="rect">
            <a:avLst/>
          </a:prstGeom>
          <a:effectLst>
            <a:reflection blurRad="6350" stA="50000" endA="295" endPos="92000" dist="101600" dir="5400000" sy="-100000" algn="bl" rotWithShape="0"/>
          </a:effectLst>
        </p:spPr>
      </p:pic>
      <p:pic>
        <p:nvPicPr>
          <p:cNvPr id="5" name="4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0" y="4225046"/>
            <a:ext cx="857224" cy="918454"/>
          </a:xfrm>
          <a:prstGeom prst="rect">
            <a:avLst/>
          </a:prstGeom>
          <a:effectLst>
            <a:reflection blurRad="6350" stA="50000" endA="295" endPos="92000" dist="101600" dir="5400000" sy="-100000" algn="bl" rotWithShape="0"/>
          </a:effectLst>
        </p:spPr>
      </p:pic>
      <p:pic>
        <p:nvPicPr>
          <p:cNvPr id="6" name="5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929190" y="2928940"/>
            <a:ext cx="857224" cy="918454"/>
          </a:xfrm>
          <a:prstGeom prst="rect">
            <a:avLst/>
          </a:prstGeom>
          <a:effectLst>
            <a:reflection blurRad="6350" stA="50000" endA="295" endPos="92000" dist="101600" dir="5400000" sy="-100000" algn="bl" rotWithShape="0"/>
          </a:effectLst>
        </p:spPr>
      </p:pic>
      <p:pic>
        <p:nvPicPr>
          <p:cNvPr id="7" name="6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500826" y="2214560"/>
            <a:ext cx="857224" cy="918454"/>
          </a:xfrm>
          <a:prstGeom prst="rect">
            <a:avLst/>
          </a:prstGeom>
          <a:effectLst>
            <a:reflection blurRad="6350" stA="50000" endA="295" endPos="92000" dist="101600" dir="5400000" sy="-100000" algn="bl" rotWithShape="0"/>
          </a:effectLst>
        </p:spPr>
      </p:pic>
      <p:pic>
        <p:nvPicPr>
          <p:cNvPr id="8" name="7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7715272" y="1285866"/>
            <a:ext cx="857224" cy="918454"/>
          </a:xfrm>
          <a:prstGeom prst="rect">
            <a:avLst/>
          </a:prstGeom>
          <a:effectLst>
            <a:reflection blurRad="6350" stA="50000" endA="295" endPos="92000" dist="101600" dir="5400000" sy="-100000" algn="bl" rotWithShape="0"/>
          </a:effectLst>
        </p:spPr>
      </p:pic>
      <p:pic>
        <p:nvPicPr>
          <p:cNvPr id="9" name="8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1785918" y="3929072"/>
            <a:ext cx="857224" cy="918454"/>
          </a:xfrm>
          <a:prstGeom prst="rect">
            <a:avLst/>
          </a:prstGeom>
          <a:effectLst>
            <a:reflection blurRad="6350" stA="50000" endA="295" endPos="92000" dist="101600" dir="5400000" sy="-100000" algn="bl" rotWithShape="0"/>
          </a:effectLst>
        </p:spPr>
      </p:pic>
      <p:pic>
        <p:nvPicPr>
          <p:cNvPr id="10" name="9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500430" y="3643320"/>
            <a:ext cx="857224" cy="918454"/>
          </a:xfrm>
          <a:prstGeom prst="rect">
            <a:avLst/>
          </a:prstGeom>
          <a:effectLst>
            <a:reflection blurRad="6350" stA="50000" endA="295" endPos="92000" dist="101600" dir="5400000" sy="-100000" algn="bl" rotWithShape="0"/>
          </a:effectLst>
        </p:spPr>
      </p:pic>
      <p:sp>
        <p:nvSpPr>
          <p:cNvPr id="11" name="10 Rectángulo"/>
          <p:cNvSpPr/>
          <p:nvPr/>
        </p:nvSpPr>
        <p:spPr>
          <a:xfrm>
            <a:off x="-285784" y="-428646"/>
            <a:ext cx="10001320" cy="6357982"/>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0"/>
                                        </p:tgtEl>
                                        <p:attrNameLst>
                                          <p:attrName>r</p:attrName>
                                        </p:attrNameLst>
                                      </p:cBhvr>
                                    </p:animRot>
                                  </p:childTnLst>
                                </p:cTn>
                              </p:par>
                            </p:childTnLst>
                          </p:cTn>
                        </p:par>
                        <p:par>
                          <p:cTn id="49" fill="hold">
                            <p:stCondLst>
                              <p:cond delay="4000"/>
                            </p:stCondLst>
                            <p:childTnLst>
                              <p:par>
                                <p:cTn id="50" presetID="2" presetClass="exit" presetSubtype="3" fill="hold" nodeType="afterEffect">
                                  <p:stCondLst>
                                    <p:cond delay="0"/>
                                  </p:stCondLst>
                                  <p:childTnLst>
                                    <p:anim calcmode="lin" valueType="num">
                                      <p:cBhvr additive="base">
                                        <p:cTn id="51" dur="2000"/>
                                        <p:tgtEl>
                                          <p:spTgt spid="4"/>
                                        </p:tgtEl>
                                        <p:attrNameLst>
                                          <p:attrName>ppt_x</p:attrName>
                                        </p:attrNameLst>
                                      </p:cBhvr>
                                      <p:tavLst>
                                        <p:tav tm="0">
                                          <p:val>
                                            <p:strVal val="ppt_x"/>
                                          </p:val>
                                        </p:tav>
                                        <p:tav tm="100000">
                                          <p:val>
                                            <p:strVal val="1+ppt_w/2"/>
                                          </p:val>
                                        </p:tav>
                                      </p:tavLst>
                                    </p:anim>
                                    <p:anim calcmode="lin" valueType="num">
                                      <p:cBhvr additive="base">
                                        <p:cTn id="52" dur="2000"/>
                                        <p:tgtEl>
                                          <p:spTgt spid="4"/>
                                        </p:tgtEl>
                                        <p:attrNameLst>
                                          <p:attrName>ppt_y</p:attrName>
                                        </p:attrNameLst>
                                      </p:cBhvr>
                                      <p:tavLst>
                                        <p:tav tm="0">
                                          <p:val>
                                            <p:strVal val="ppt_y"/>
                                          </p:val>
                                        </p:tav>
                                        <p:tav tm="100000">
                                          <p:val>
                                            <p:strVal val="0-ppt_h/2"/>
                                          </p:val>
                                        </p:tav>
                                      </p:tavLst>
                                    </p:anim>
                                    <p:set>
                                      <p:cBhvr>
                                        <p:cTn id="53" dur="1" fill="hold">
                                          <p:stCondLst>
                                            <p:cond delay="1999"/>
                                          </p:stCondLst>
                                        </p:cTn>
                                        <p:tgtEl>
                                          <p:spTgt spid="4"/>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2000"/>
                                        <p:tgtEl>
                                          <p:spTgt spid="5"/>
                                        </p:tgtEl>
                                        <p:attrNameLst>
                                          <p:attrName>ppt_x</p:attrName>
                                        </p:attrNameLst>
                                      </p:cBhvr>
                                      <p:tavLst>
                                        <p:tav tm="0">
                                          <p:val>
                                            <p:strVal val="ppt_x"/>
                                          </p:val>
                                        </p:tav>
                                        <p:tav tm="100000">
                                          <p:val>
                                            <p:strVal val="1+ppt_w/2"/>
                                          </p:val>
                                        </p:tav>
                                      </p:tavLst>
                                    </p:anim>
                                    <p:anim calcmode="lin" valueType="num">
                                      <p:cBhvr additive="base">
                                        <p:cTn id="56" dur="2000"/>
                                        <p:tgtEl>
                                          <p:spTgt spid="5"/>
                                        </p:tgtEl>
                                        <p:attrNameLst>
                                          <p:attrName>ppt_y</p:attrName>
                                        </p:attrNameLst>
                                      </p:cBhvr>
                                      <p:tavLst>
                                        <p:tav tm="0">
                                          <p:val>
                                            <p:strVal val="ppt_y"/>
                                          </p:val>
                                        </p:tav>
                                        <p:tav tm="100000">
                                          <p:val>
                                            <p:strVal val="0-ppt_h/2"/>
                                          </p:val>
                                        </p:tav>
                                      </p:tavLst>
                                    </p:anim>
                                    <p:set>
                                      <p:cBhvr>
                                        <p:cTn id="57" dur="1" fill="hold">
                                          <p:stCondLst>
                                            <p:cond delay="1999"/>
                                          </p:stCondLst>
                                        </p:cTn>
                                        <p:tgtEl>
                                          <p:spTgt spid="5"/>
                                        </p:tgtEl>
                                        <p:attrNameLst>
                                          <p:attrName>style.visibility</p:attrName>
                                        </p:attrNameLst>
                                      </p:cBhvr>
                                      <p:to>
                                        <p:strVal val="hidden"/>
                                      </p:to>
                                    </p:set>
                                  </p:childTnLst>
                                </p:cTn>
                              </p:par>
                              <p:par>
                                <p:cTn id="58" presetID="2" presetClass="exit" presetSubtype="3" fill="hold" nodeType="withEffect">
                                  <p:stCondLst>
                                    <p:cond delay="0"/>
                                  </p:stCondLst>
                                  <p:childTnLst>
                                    <p:anim calcmode="lin" valueType="num">
                                      <p:cBhvr additive="base">
                                        <p:cTn id="59" dur="2000"/>
                                        <p:tgtEl>
                                          <p:spTgt spid="6"/>
                                        </p:tgtEl>
                                        <p:attrNameLst>
                                          <p:attrName>ppt_x</p:attrName>
                                        </p:attrNameLst>
                                      </p:cBhvr>
                                      <p:tavLst>
                                        <p:tav tm="0">
                                          <p:val>
                                            <p:strVal val="ppt_x"/>
                                          </p:val>
                                        </p:tav>
                                        <p:tav tm="100000">
                                          <p:val>
                                            <p:strVal val="1+ppt_w/2"/>
                                          </p:val>
                                        </p:tav>
                                      </p:tavLst>
                                    </p:anim>
                                    <p:anim calcmode="lin" valueType="num">
                                      <p:cBhvr additive="base">
                                        <p:cTn id="60" dur="2000"/>
                                        <p:tgtEl>
                                          <p:spTgt spid="6"/>
                                        </p:tgtEl>
                                        <p:attrNameLst>
                                          <p:attrName>ppt_y</p:attrName>
                                        </p:attrNameLst>
                                      </p:cBhvr>
                                      <p:tavLst>
                                        <p:tav tm="0">
                                          <p:val>
                                            <p:strVal val="ppt_y"/>
                                          </p:val>
                                        </p:tav>
                                        <p:tav tm="100000">
                                          <p:val>
                                            <p:strVal val="0-ppt_h/2"/>
                                          </p:val>
                                        </p:tav>
                                      </p:tavLst>
                                    </p:anim>
                                    <p:set>
                                      <p:cBhvr>
                                        <p:cTn id="61" dur="1" fill="hold">
                                          <p:stCondLst>
                                            <p:cond delay="1999"/>
                                          </p:stCondLst>
                                        </p:cTn>
                                        <p:tgtEl>
                                          <p:spTgt spid="6"/>
                                        </p:tgtEl>
                                        <p:attrNameLst>
                                          <p:attrName>style.visibility</p:attrName>
                                        </p:attrNameLst>
                                      </p:cBhvr>
                                      <p:to>
                                        <p:strVal val="hidden"/>
                                      </p:to>
                                    </p:set>
                                  </p:childTnLst>
                                </p:cTn>
                              </p:par>
                              <p:par>
                                <p:cTn id="62" presetID="2" presetClass="exit" presetSubtype="3" fill="hold" nodeType="withEffect">
                                  <p:stCondLst>
                                    <p:cond delay="0"/>
                                  </p:stCondLst>
                                  <p:childTnLst>
                                    <p:anim calcmode="lin" valueType="num">
                                      <p:cBhvr additive="base">
                                        <p:cTn id="63" dur="2000"/>
                                        <p:tgtEl>
                                          <p:spTgt spid="7"/>
                                        </p:tgtEl>
                                        <p:attrNameLst>
                                          <p:attrName>ppt_x</p:attrName>
                                        </p:attrNameLst>
                                      </p:cBhvr>
                                      <p:tavLst>
                                        <p:tav tm="0">
                                          <p:val>
                                            <p:strVal val="ppt_x"/>
                                          </p:val>
                                        </p:tav>
                                        <p:tav tm="100000">
                                          <p:val>
                                            <p:strVal val="1+ppt_w/2"/>
                                          </p:val>
                                        </p:tav>
                                      </p:tavLst>
                                    </p:anim>
                                    <p:anim calcmode="lin" valueType="num">
                                      <p:cBhvr additive="base">
                                        <p:cTn id="64" dur="2000"/>
                                        <p:tgtEl>
                                          <p:spTgt spid="7"/>
                                        </p:tgtEl>
                                        <p:attrNameLst>
                                          <p:attrName>ppt_y</p:attrName>
                                        </p:attrNameLst>
                                      </p:cBhvr>
                                      <p:tavLst>
                                        <p:tav tm="0">
                                          <p:val>
                                            <p:strVal val="ppt_y"/>
                                          </p:val>
                                        </p:tav>
                                        <p:tav tm="100000">
                                          <p:val>
                                            <p:strVal val="0-ppt_h/2"/>
                                          </p:val>
                                        </p:tav>
                                      </p:tavLst>
                                    </p:anim>
                                    <p:set>
                                      <p:cBhvr>
                                        <p:cTn id="65" dur="1" fill="hold">
                                          <p:stCondLst>
                                            <p:cond delay="1999"/>
                                          </p:stCondLst>
                                        </p:cTn>
                                        <p:tgtEl>
                                          <p:spTgt spid="7"/>
                                        </p:tgtEl>
                                        <p:attrNameLst>
                                          <p:attrName>style.visibility</p:attrName>
                                        </p:attrNameLst>
                                      </p:cBhvr>
                                      <p:to>
                                        <p:strVal val="hidden"/>
                                      </p:to>
                                    </p:set>
                                  </p:childTnLst>
                                </p:cTn>
                              </p:par>
                              <p:par>
                                <p:cTn id="66" presetID="2" presetClass="exit" presetSubtype="3"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1+ppt_w/2"/>
                                          </p:val>
                                        </p:tav>
                                      </p:tavLst>
                                    </p:anim>
                                    <p:anim calcmode="lin" valueType="num">
                                      <p:cBhvr additive="base">
                                        <p:cTn id="68" dur="2000"/>
                                        <p:tgtEl>
                                          <p:spTgt spid="8"/>
                                        </p:tgtEl>
                                        <p:attrNameLst>
                                          <p:attrName>ppt_y</p:attrName>
                                        </p:attrNameLst>
                                      </p:cBhvr>
                                      <p:tavLst>
                                        <p:tav tm="0">
                                          <p:val>
                                            <p:strVal val="ppt_y"/>
                                          </p:val>
                                        </p:tav>
                                        <p:tav tm="100000">
                                          <p:val>
                                            <p:strVal val="0-ppt_h/2"/>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3" fill="hold" nodeType="withEffect">
                                  <p:stCondLst>
                                    <p:cond delay="0"/>
                                  </p:stCondLst>
                                  <p:childTnLst>
                                    <p:anim calcmode="lin" valueType="num">
                                      <p:cBhvr additive="base">
                                        <p:cTn id="71" dur="2000"/>
                                        <p:tgtEl>
                                          <p:spTgt spid="9"/>
                                        </p:tgtEl>
                                        <p:attrNameLst>
                                          <p:attrName>ppt_x</p:attrName>
                                        </p:attrNameLst>
                                      </p:cBhvr>
                                      <p:tavLst>
                                        <p:tav tm="0">
                                          <p:val>
                                            <p:strVal val="ppt_x"/>
                                          </p:val>
                                        </p:tav>
                                        <p:tav tm="100000">
                                          <p:val>
                                            <p:strVal val="1+ppt_w/2"/>
                                          </p:val>
                                        </p:tav>
                                      </p:tavLst>
                                    </p:anim>
                                    <p:anim calcmode="lin" valueType="num">
                                      <p:cBhvr additive="base">
                                        <p:cTn id="72" dur="2000"/>
                                        <p:tgtEl>
                                          <p:spTgt spid="9"/>
                                        </p:tgtEl>
                                        <p:attrNameLst>
                                          <p:attrName>ppt_y</p:attrName>
                                        </p:attrNameLst>
                                      </p:cBhvr>
                                      <p:tavLst>
                                        <p:tav tm="0">
                                          <p:val>
                                            <p:strVal val="ppt_y"/>
                                          </p:val>
                                        </p:tav>
                                        <p:tav tm="100000">
                                          <p:val>
                                            <p:strVal val="0-ppt_h/2"/>
                                          </p:val>
                                        </p:tav>
                                      </p:tavLst>
                                    </p:anim>
                                    <p:set>
                                      <p:cBhvr>
                                        <p:cTn id="73" dur="1" fill="hold">
                                          <p:stCondLst>
                                            <p:cond delay="1999"/>
                                          </p:stCondLst>
                                        </p:cTn>
                                        <p:tgtEl>
                                          <p:spTgt spid="9"/>
                                        </p:tgtEl>
                                        <p:attrNameLst>
                                          <p:attrName>style.visibility</p:attrName>
                                        </p:attrNameLst>
                                      </p:cBhvr>
                                      <p:to>
                                        <p:strVal val="hidden"/>
                                      </p:to>
                                    </p:set>
                                  </p:childTnLst>
                                </p:cTn>
                              </p:par>
                              <p:par>
                                <p:cTn id="74" presetID="2" presetClass="exit" presetSubtype="3" fill="hold" nodeType="withEffect">
                                  <p:stCondLst>
                                    <p:cond delay="0"/>
                                  </p:stCondLst>
                                  <p:childTnLst>
                                    <p:anim calcmode="lin" valueType="num">
                                      <p:cBhvr additive="base">
                                        <p:cTn id="75" dur="2000"/>
                                        <p:tgtEl>
                                          <p:spTgt spid="10"/>
                                        </p:tgtEl>
                                        <p:attrNameLst>
                                          <p:attrName>ppt_x</p:attrName>
                                        </p:attrNameLst>
                                      </p:cBhvr>
                                      <p:tavLst>
                                        <p:tav tm="0">
                                          <p:val>
                                            <p:strVal val="ppt_x"/>
                                          </p:val>
                                        </p:tav>
                                        <p:tav tm="100000">
                                          <p:val>
                                            <p:strVal val="1+ppt_w/2"/>
                                          </p:val>
                                        </p:tav>
                                      </p:tavLst>
                                    </p:anim>
                                    <p:anim calcmode="lin" valueType="num">
                                      <p:cBhvr additive="base">
                                        <p:cTn id="76" dur="2000"/>
                                        <p:tgtEl>
                                          <p:spTgt spid="10"/>
                                        </p:tgtEl>
                                        <p:attrNameLst>
                                          <p:attrName>ppt_y</p:attrName>
                                        </p:attrNameLst>
                                      </p:cBhvr>
                                      <p:tavLst>
                                        <p:tav tm="0">
                                          <p:val>
                                            <p:strVal val="ppt_y"/>
                                          </p:val>
                                        </p:tav>
                                        <p:tav tm="100000">
                                          <p:val>
                                            <p:strVal val="0-ppt_h/2"/>
                                          </p:val>
                                        </p:tav>
                                      </p:tavLst>
                                    </p:anim>
                                    <p:set>
                                      <p:cBhvr>
                                        <p:cTn id="77" dur="1" fill="hold">
                                          <p:stCondLst>
                                            <p:cond delay="1999"/>
                                          </p:stCondLst>
                                        </p:cTn>
                                        <p:tgtEl>
                                          <p:spTgt spid="10"/>
                                        </p:tgtEl>
                                        <p:attrNameLst>
                                          <p:attrName>style.visibility</p:attrName>
                                        </p:attrNameLst>
                                      </p:cBhvr>
                                      <p:to>
                                        <p:strVal val="hidden"/>
                                      </p:to>
                                    </p:set>
                                  </p:childTnLst>
                                </p:cTn>
                              </p:par>
                              <p:par>
                                <p:cTn id="78" presetID="8" presetClass="emph" presetSubtype="0" autoRev="1"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autoRev="1" fill="hold"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autoRev="1" fill="hold"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autoRev="1"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autoRev="1" fill="hold" nodeType="withEffect">
                                  <p:stCondLst>
                                    <p:cond delay="0"/>
                                  </p:stCondLst>
                                  <p:childTnLst>
                                    <p:animRot by="-21600000">
                                      <p:cBhvr>
                                        <p:cTn id="87" dur="2000" fill="hold"/>
                                        <p:tgtEl>
                                          <p:spTgt spid="8"/>
                                        </p:tgtEl>
                                        <p:attrNameLst>
                                          <p:attrName>r</p:attrName>
                                        </p:attrNameLst>
                                      </p:cBhvr>
                                    </p:animRot>
                                  </p:childTnLst>
                                </p:cTn>
                              </p:par>
                              <p:par>
                                <p:cTn id="88" presetID="8" presetClass="emph" presetSubtype="0" autoRev="1" fill="hold"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0"/>
                                        </p:tgtEl>
                                        <p:attrNameLst>
                                          <p:attrName>r</p:attrName>
                                        </p:attrNameLst>
                                      </p:cBhvr>
                                    </p:animRot>
                                  </p:childTnLst>
                                </p:cTn>
                              </p:par>
                              <p:par>
                                <p:cTn id="92" presetID="2" presetClass="entr" presetSubtype="1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additive="base">
                                        <p:cTn id="94" dur="2000" fill="hold"/>
                                        <p:tgtEl>
                                          <p:spTgt spid="2"/>
                                        </p:tgtEl>
                                        <p:attrNameLst>
                                          <p:attrName>ppt_x</p:attrName>
                                        </p:attrNameLst>
                                      </p:cBhvr>
                                      <p:tavLst>
                                        <p:tav tm="0">
                                          <p:val>
                                            <p:strVal val="0-#ppt_w/2"/>
                                          </p:val>
                                        </p:tav>
                                        <p:tav tm="100000">
                                          <p:val>
                                            <p:strVal val="#ppt_x"/>
                                          </p:val>
                                        </p:tav>
                                      </p:tavLst>
                                    </p:anim>
                                    <p:anim calcmode="lin" valueType="num">
                                      <p:cBhvr additive="base">
                                        <p:cTn id="9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077472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0"/>
            <a:ext cx="947737" cy="952499"/>
          </a:xfrm>
          <a:prstGeom prst="rect">
            <a:avLst/>
          </a:prstGeom>
          <a:effectLst/>
        </p:spPr>
      </p:pic>
      <p:pic>
        <p:nvPicPr>
          <p:cNvPr id="5" name="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0"/>
            <a:ext cx="947737" cy="952499"/>
          </a:xfrm>
          <a:prstGeom prst="rect">
            <a:avLst/>
          </a:prstGeom>
          <a:effectLst/>
        </p:spPr>
      </p:pic>
      <p:pic>
        <p:nvPicPr>
          <p:cNvPr id="6" name="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4191001"/>
            <a:ext cx="947737" cy="952499"/>
          </a:xfrm>
          <a:prstGeom prst="rect">
            <a:avLst/>
          </a:prstGeom>
          <a:effectLst/>
        </p:spPr>
      </p:pic>
      <p:pic>
        <p:nvPicPr>
          <p:cNvPr id="7" name="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4191001"/>
            <a:ext cx="947737" cy="952499"/>
          </a:xfrm>
          <a:prstGeom prst="rect">
            <a:avLst/>
          </a:prstGeom>
          <a:effectLst/>
        </p:spPr>
      </p:pic>
      <p:pic>
        <p:nvPicPr>
          <p:cNvPr id="8" name="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714744" y="1928808"/>
            <a:ext cx="947737" cy="952499"/>
          </a:xfrm>
          <a:prstGeom prst="rect">
            <a:avLst/>
          </a:prstGeom>
          <a:effectLst/>
        </p:spPr>
      </p:pic>
      <p:pic>
        <p:nvPicPr>
          <p:cNvPr id="9" name="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4643438" y="1928808"/>
            <a:ext cx="947737" cy="952499"/>
          </a:xfrm>
          <a:prstGeom prst="rect">
            <a:avLst/>
          </a:prstGeom>
          <a:effectLst/>
        </p:spPr>
      </p:pic>
      <p:pic>
        <p:nvPicPr>
          <p:cNvPr id="10" name="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357422" y="357172"/>
            <a:ext cx="947737" cy="952499"/>
          </a:xfrm>
          <a:prstGeom prst="rect">
            <a:avLst/>
          </a:prstGeom>
          <a:effectLst/>
        </p:spPr>
      </p:pic>
      <p:pic>
        <p:nvPicPr>
          <p:cNvPr id="11" name="1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428860" y="3714758"/>
            <a:ext cx="947737" cy="952499"/>
          </a:xfrm>
          <a:prstGeom prst="rect">
            <a:avLst/>
          </a:prstGeom>
          <a:effectLst/>
        </p:spPr>
      </p:pic>
      <p:pic>
        <p:nvPicPr>
          <p:cNvPr id="12" name="11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85852" y="0"/>
            <a:ext cx="947737" cy="952499"/>
          </a:xfrm>
          <a:prstGeom prst="rect">
            <a:avLst/>
          </a:prstGeom>
          <a:effectLst/>
        </p:spPr>
      </p:pic>
      <p:pic>
        <p:nvPicPr>
          <p:cNvPr id="13" name="12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143240" y="1000114"/>
            <a:ext cx="947737" cy="952499"/>
          </a:xfrm>
          <a:prstGeom prst="rect">
            <a:avLst/>
          </a:prstGeom>
          <a:effectLst/>
        </p:spPr>
      </p:pic>
      <p:pic>
        <p:nvPicPr>
          <p:cNvPr id="14" name="1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143240" y="2928940"/>
            <a:ext cx="947737" cy="952499"/>
          </a:xfrm>
          <a:prstGeom prst="rect">
            <a:avLst/>
          </a:prstGeom>
          <a:effectLst/>
        </p:spPr>
      </p:pic>
      <p:pic>
        <p:nvPicPr>
          <p:cNvPr id="15" name="1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14414" y="4191001"/>
            <a:ext cx="947737" cy="952499"/>
          </a:xfrm>
          <a:prstGeom prst="rect">
            <a:avLst/>
          </a:prstGeom>
          <a:effectLst/>
        </p:spPr>
      </p:pic>
      <p:pic>
        <p:nvPicPr>
          <p:cNvPr id="16" name="1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6072198" y="357172"/>
            <a:ext cx="947737" cy="952499"/>
          </a:xfrm>
          <a:prstGeom prst="rect">
            <a:avLst/>
          </a:prstGeom>
          <a:effectLst/>
        </p:spPr>
      </p:pic>
      <p:pic>
        <p:nvPicPr>
          <p:cNvPr id="17" name="1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072330" y="214296"/>
            <a:ext cx="947737" cy="952499"/>
          </a:xfrm>
          <a:prstGeom prst="rect">
            <a:avLst/>
          </a:prstGeom>
          <a:effectLst/>
        </p:spPr>
      </p:pic>
      <p:pic>
        <p:nvPicPr>
          <p:cNvPr id="18" name="1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357818" y="1071552"/>
            <a:ext cx="947737" cy="952499"/>
          </a:xfrm>
          <a:prstGeom prst="rect">
            <a:avLst/>
          </a:prstGeom>
          <a:effectLst/>
        </p:spPr>
      </p:pic>
      <p:pic>
        <p:nvPicPr>
          <p:cNvPr id="19" name="1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357818" y="2786064"/>
            <a:ext cx="928694" cy="952499"/>
          </a:xfrm>
          <a:prstGeom prst="rect">
            <a:avLst/>
          </a:prstGeom>
          <a:effectLst/>
        </p:spPr>
      </p:pic>
      <p:pic>
        <p:nvPicPr>
          <p:cNvPr id="20" name="1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929322" y="3643320"/>
            <a:ext cx="947737" cy="952499"/>
          </a:xfrm>
          <a:prstGeom prst="rect">
            <a:avLst/>
          </a:prstGeom>
          <a:effectLst/>
        </p:spPr>
      </p:pic>
      <p:pic>
        <p:nvPicPr>
          <p:cNvPr id="21" name="2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072330" y="3857634"/>
            <a:ext cx="947737" cy="952499"/>
          </a:xfrm>
          <a:prstGeom prst="rect">
            <a:avLst/>
          </a:prstGeom>
          <a:effectLst/>
        </p:spPr>
      </p:pic>
      <p:sp>
        <p:nvSpPr>
          <p:cNvPr id="22" name="21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333493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lum contrast="40000"/>
          </a:blip>
          <a:stretch>
            <a:fillRect/>
          </a:stretch>
        </p:blipFill>
        <p:spPr>
          <a:xfrm>
            <a:off x="4572000" y="0"/>
            <a:ext cx="1309686" cy="1272851"/>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lum contrast="40000"/>
          </a:blip>
          <a:stretch>
            <a:fillRect/>
          </a:stretch>
        </p:blipFill>
        <p:spPr>
          <a:xfrm flipH="1">
            <a:off x="3286116" y="0"/>
            <a:ext cx="1285884" cy="1272851"/>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714362"/>
            <a:ext cx="1309686" cy="1272851"/>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286116" y="714362"/>
            <a:ext cx="1285884" cy="1272851"/>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lum contrast="40000"/>
          </a:blip>
          <a:stretch>
            <a:fillRect/>
          </a:stretch>
        </p:blipFill>
        <p:spPr>
          <a:xfrm>
            <a:off x="4572000" y="1428742"/>
            <a:ext cx="1309686" cy="1272851"/>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lum contrast="40000"/>
          </a:blip>
          <a:stretch>
            <a:fillRect/>
          </a:stretch>
        </p:blipFill>
        <p:spPr>
          <a:xfrm flipH="1">
            <a:off x="3286116" y="1428742"/>
            <a:ext cx="1285884" cy="1272851"/>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143104"/>
            <a:ext cx="1309686" cy="1272851"/>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286116" y="2143104"/>
            <a:ext cx="1285884" cy="1272851"/>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lum contrast="40000"/>
          </a:blip>
          <a:stretch>
            <a:fillRect/>
          </a:stretch>
        </p:blipFill>
        <p:spPr>
          <a:xfrm>
            <a:off x="4572000" y="2786082"/>
            <a:ext cx="1309686" cy="1272851"/>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lum contrast="40000"/>
          </a:blip>
          <a:stretch>
            <a:fillRect/>
          </a:stretch>
        </p:blipFill>
        <p:spPr>
          <a:xfrm flipH="1">
            <a:off x="3286116" y="2786082"/>
            <a:ext cx="1285884" cy="1272851"/>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lum contrast="40000"/>
          </a:blip>
          <a:stretch>
            <a:fillRect/>
          </a:stretch>
        </p:blipFill>
        <p:spPr>
          <a:xfrm>
            <a:off x="4572000" y="3500444"/>
            <a:ext cx="1309686" cy="1272851"/>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lum contrast="40000"/>
          </a:blip>
          <a:stretch>
            <a:fillRect/>
          </a:stretch>
        </p:blipFill>
        <p:spPr>
          <a:xfrm flipH="1">
            <a:off x="3286116" y="3500444"/>
            <a:ext cx="1285884" cy="1272851"/>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4143386"/>
            <a:ext cx="1309686" cy="1272851"/>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286116" y="4143386"/>
            <a:ext cx="1285884" cy="1272851"/>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858048"/>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343090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srcRect l="14843" t="17774" r="17773" b="17773"/>
          <a:stretch>
            <a:fillRect/>
          </a:stretch>
        </p:blipFill>
        <p:spPr>
          <a:xfrm>
            <a:off x="0" y="1928808"/>
            <a:ext cx="746852" cy="714380"/>
          </a:xfrm>
          <a:prstGeom prst="rect">
            <a:avLst/>
          </a:prstGeom>
          <a:effectLst/>
        </p:spPr>
      </p:pic>
      <p:pic>
        <p:nvPicPr>
          <p:cNvPr id="4" name="3 Imagen" descr="20110219001326892.png"/>
          <p:cNvPicPr>
            <a:picLocks noChangeAspect="1"/>
          </p:cNvPicPr>
          <p:nvPr/>
        </p:nvPicPr>
        <p:blipFill>
          <a:blip r:embed="rId3"/>
          <a:srcRect l="14843" t="17774" r="17773" b="17773"/>
          <a:stretch>
            <a:fillRect/>
          </a:stretch>
        </p:blipFill>
        <p:spPr>
          <a:xfrm>
            <a:off x="0" y="2643188"/>
            <a:ext cx="746852" cy="714380"/>
          </a:xfrm>
          <a:prstGeom prst="rect">
            <a:avLst/>
          </a:prstGeom>
          <a:effectLst/>
        </p:spPr>
      </p:pic>
      <p:pic>
        <p:nvPicPr>
          <p:cNvPr id="5" name="4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785786" y="1928808"/>
            <a:ext cx="746852" cy="714380"/>
          </a:xfrm>
          <a:prstGeom prst="rect">
            <a:avLst/>
          </a:prstGeom>
          <a:effectLst/>
        </p:spPr>
      </p:pic>
      <p:pic>
        <p:nvPicPr>
          <p:cNvPr id="6" name="5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785786" y="2643188"/>
            <a:ext cx="746852" cy="714380"/>
          </a:xfrm>
          <a:prstGeom prst="rect">
            <a:avLst/>
          </a:prstGeom>
          <a:effectLst/>
        </p:spPr>
      </p:pic>
      <p:pic>
        <p:nvPicPr>
          <p:cNvPr id="7" name="6 Imagen" descr="20110219001326892.png"/>
          <p:cNvPicPr>
            <a:picLocks noChangeAspect="1"/>
          </p:cNvPicPr>
          <p:nvPr/>
        </p:nvPicPr>
        <p:blipFill>
          <a:blip r:embed="rId3"/>
          <a:srcRect l="14843" t="17774" r="17773" b="17773"/>
          <a:stretch>
            <a:fillRect/>
          </a:stretch>
        </p:blipFill>
        <p:spPr>
          <a:xfrm>
            <a:off x="1500198" y="1928808"/>
            <a:ext cx="746852" cy="714380"/>
          </a:xfrm>
          <a:prstGeom prst="rect">
            <a:avLst/>
          </a:prstGeom>
          <a:effectLst/>
        </p:spPr>
      </p:pic>
      <p:pic>
        <p:nvPicPr>
          <p:cNvPr id="8" name="7 Imagen" descr="20110219001326892.png"/>
          <p:cNvPicPr>
            <a:picLocks noChangeAspect="1"/>
          </p:cNvPicPr>
          <p:nvPr/>
        </p:nvPicPr>
        <p:blipFill>
          <a:blip r:embed="rId3"/>
          <a:srcRect l="14843" t="17774" r="17773" b="17773"/>
          <a:stretch>
            <a:fillRect/>
          </a:stretch>
        </p:blipFill>
        <p:spPr>
          <a:xfrm>
            <a:off x="1500198" y="2643188"/>
            <a:ext cx="746852" cy="714380"/>
          </a:xfrm>
          <a:prstGeom prst="rect">
            <a:avLst/>
          </a:prstGeom>
          <a:effectLst/>
        </p:spPr>
      </p:pic>
      <p:pic>
        <p:nvPicPr>
          <p:cNvPr id="9" name="8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2285984" y="1928808"/>
            <a:ext cx="746852" cy="714380"/>
          </a:xfrm>
          <a:prstGeom prst="rect">
            <a:avLst/>
          </a:prstGeom>
          <a:effectLst/>
        </p:spPr>
      </p:pic>
      <p:pic>
        <p:nvPicPr>
          <p:cNvPr id="10" name="9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2285984" y="2643188"/>
            <a:ext cx="746852" cy="714380"/>
          </a:xfrm>
          <a:prstGeom prst="rect">
            <a:avLst/>
          </a:prstGeom>
          <a:effectLst/>
        </p:spPr>
      </p:pic>
      <p:pic>
        <p:nvPicPr>
          <p:cNvPr id="11" name="10 Imagen" descr="20110219001326892.png"/>
          <p:cNvPicPr>
            <a:picLocks noChangeAspect="1"/>
          </p:cNvPicPr>
          <p:nvPr/>
        </p:nvPicPr>
        <p:blipFill>
          <a:blip r:embed="rId3"/>
          <a:srcRect l="14843" t="17774" r="17773" b="17773"/>
          <a:stretch>
            <a:fillRect/>
          </a:stretch>
        </p:blipFill>
        <p:spPr>
          <a:xfrm>
            <a:off x="3000396" y="1928808"/>
            <a:ext cx="746852" cy="714380"/>
          </a:xfrm>
          <a:prstGeom prst="rect">
            <a:avLst/>
          </a:prstGeom>
          <a:effectLst/>
        </p:spPr>
      </p:pic>
      <p:pic>
        <p:nvPicPr>
          <p:cNvPr id="12" name="11 Imagen" descr="20110219001326892.png"/>
          <p:cNvPicPr>
            <a:picLocks noChangeAspect="1"/>
          </p:cNvPicPr>
          <p:nvPr/>
        </p:nvPicPr>
        <p:blipFill>
          <a:blip r:embed="rId3"/>
          <a:srcRect l="14843" t="17774" r="17773" b="17773"/>
          <a:stretch>
            <a:fillRect/>
          </a:stretch>
        </p:blipFill>
        <p:spPr>
          <a:xfrm>
            <a:off x="3000396" y="2643188"/>
            <a:ext cx="746852" cy="714380"/>
          </a:xfrm>
          <a:prstGeom prst="rect">
            <a:avLst/>
          </a:prstGeom>
          <a:effectLst/>
        </p:spPr>
      </p:pic>
      <p:pic>
        <p:nvPicPr>
          <p:cNvPr id="13" name="12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3786182" y="1928808"/>
            <a:ext cx="746852" cy="714380"/>
          </a:xfrm>
          <a:prstGeom prst="rect">
            <a:avLst/>
          </a:prstGeom>
          <a:effectLst/>
        </p:spPr>
      </p:pic>
      <p:pic>
        <p:nvPicPr>
          <p:cNvPr id="14" name="13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3786182" y="2643188"/>
            <a:ext cx="746852" cy="714380"/>
          </a:xfrm>
          <a:prstGeom prst="rect">
            <a:avLst/>
          </a:prstGeom>
          <a:effectLst/>
        </p:spPr>
      </p:pic>
      <p:pic>
        <p:nvPicPr>
          <p:cNvPr id="15" name="14 Imagen" descr="20110219001326892.png"/>
          <p:cNvPicPr>
            <a:picLocks noChangeAspect="1"/>
          </p:cNvPicPr>
          <p:nvPr/>
        </p:nvPicPr>
        <p:blipFill>
          <a:blip r:embed="rId3"/>
          <a:srcRect l="14843" t="17774" r="17773" b="17773"/>
          <a:stretch>
            <a:fillRect/>
          </a:stretch>
        </p:blipFill>
        <p:spPr>
          <a:xfrm>
            <a:off x="4500594" y="1928808"/>
            <a:ext cx="746852" cy="714380"/>
          </a:xfrm>
          <a:prstGeom prst="rect">
            <a:avLst/>
          </a:prstGeom>
          <a:effectLst/>
        </p:spPr>
      </p:pic>
      <p:pic>
        <p:nvPicPr>
          <p:cNvPr id="16" name="15 Imagen" descr="20110219001326892.png"/>
          <p:cNvPicPr>
            <a:picLocks noChangeAspect="1"/>
          </p:cNvPicPr>
          <p:nvPr/>
        </p:nvPicPr>
        <p:blipFill>
          <a:blip r:embed="rId3"/>
          <a:srcRect l="14843" t="17774" r="17773" b="17773"/>
          <a:stretch>
            <a:fillRect/>
          </a:stretch>
        </p:blipFill>
        <p:spPr>
          <a:xfrm>
            <a:off x="4500594" y="2643188"/>
            <a:ext cx="746852" cy="714380"/>
          </a:xfrm>
          <a:prstGeom prst="rect">
            <a:avLst/>
          </a:prstGeom>
          <a:effectLst/>
        </p:spPr>
      </p:pic>
      <p:pic>
        <p:nvPicPr>
          <p:cNvPr id="17" name="16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5286380" y="1928808"/>
            <a:ext cx="746852" cy="714380"/>
          </a:xfrm>
          <a:prstGeom prst="rect">
            <a:avLst/>
          </a:prstGeom>
          <a:effectLst/>
        </p:spPr>
      </p:pic>
      <p:pic>
        <p:nvPicPr>
          <p:cNvPr id="18" name="17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5286380" y="2643188"/>
            <a:ext cx="746852" cy="714380"/>
          </a:xfrm>
          <a:prstGeom prst="rect">
            <a:avLst/>
          </a:prstGeom>
          <a:effectLst/>
        </p:spPr>
      </p:pic>
      <p:pic>
        <p:nvPicPr>
          <p:cNvPr id="19" name="18 Imagen" descr="20110219001326892.png"/>
          <p:cNvPicPr>
            <a:picLocks noChangeAspect="1"/>
          </p:cNvPicPr>
          <p:nvPr/>
        </p:nvPicPr>
        <p:blipFill>
          <a:blip r:embed="rId3"/>
          <a:srcRect l="14843" t="17774" r="17773" b="17773"/>
          <a:stretch>
            <a:fillRect/>
          </a:stretch>
        </p:blipFill>
        <p:spPr>
          <a:xfrm>
            <a:off x="6111164" y="1928808"/>
            <a:ext cx="746852" cy="714380"/>
          </a:xfrm>
          <a:prstGeom prst="rect">
            <a:avLst/>
          </a:prstGeom>
          <a:effectLst/>
        </p:spPr>
      </p:pic>
      <p:pic>
        <p:nvPicPr>
          <p:cNvPr id="20" name="19 Imagen" descr="20110219001326892.png"/>
          <p:cNvPicPr>
            <a:picLocks noChangeAspect="1"/>
          </p:cNvPicPr>
          <p:nvPr/>
        </p:nvPicPr>
        <p:blipFill>
          <a:blip r:embed="rId3"/>
          <a:srcRect l="14843" t="17774" r="17773" b="17773"/>
          <a:stretch>
            <a:fillRect/>
          </a:stretch>
        </p:blipFill>
        <p:spPr>
          <a:xfrm>
            <a:off x="6111164" y="2643188"/>
            <a:ext cx="746852" cy="714380"/>
          </a:xfrm>
          <a:prstGeom prst="rect">
            <a:avLst/>
          </a:prstGeom>
          <a:effectLst/>
        </p:spPr>
      </p:pic>
      <p:pic>
        <p:nvPicPr>
          <p:cNvPr id="21" name="20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6896950" y="1928808"/>
            <a:ext cx="746852" cy="714380"/>
          </a:xfrm>
          <a:prstGeom prst="rect">
            <a:avLst/>
          </a:prstGeom>
          <a:effectLst/>
        </p:spPr>
      </p:pic>
      <p:pic>
        <p:nvPicPr>
          <p:cNvPr id="22" name="21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6896950" y="2643188"/>
            <a:ext cx="746852" cy="714380"/>
          </a:xfrm>
          <a:prstGeom prst="rect">
            <a:avLst/>
          </a:prstGeom>
          <a:effectLst/>
        </p:spPr>
      </p:pic>
      <p:pic>
        <p:nvPicPr>
          <p:cNvPr id="23" name="22 Imagen" descr="20110219001326892.png"/>
          <p:cNvPicPr>
            <a:picLocks noChangeAspect="1"/>
          </p:cNvPicPr>
          <p:nvPr/>
        </p:nvPicPr>
        <p:blipFill>
          <a:blip r:embed="rId3"/>
          <a:srcRect l="14843" t="17774" r="17773" b="17773"/>
          <a:stretch>
            <a:fillRect/>
          </a:stretch>
        </p:blipFill>
        <p:spPr>
          <a:xfrm>
            <a:off x="7611362" y="1928808"/>
            <a:ext cx="746852" cy="714380"/>
          </a:xfrm>
          <a:prstGeom prst="rect">
            <a:avLst/>
          </a:prstGeom>
          <a:effectLst/>
        </p:spPr>
      </p:pic>
      <p:pic>
        <p:nvPicPr>
          <p:cNvPr id="24" name="23 Imagen" descr="20110219001326892.png"/>
          <p:cNvPicPr>
            <a:picLocks noChangeAspect="1"/>
          </p:cNvPicPr>
          <p:nvPr/>
        </p:nvPicPr>
        <p:blipFill>
          <a:blip r:embed="rId3"/>
          <a:srcRect l="14843" t="17774" r="17773" b="17773"/>
          <a:stretch>
            <a:fillRect/>
          </a:stretch>
        </p:blipFill>
        <p:spPr>
          <a:xfrm>
            <a:off x="7611362" y="2643188"/>
            <a:ext cx="746852" cy="714380"/>
          </a:xfrm>
          <a:prstGeom prst="rect">
            <a:avLst/>
          </a:prstGeom>
          <a:effectLst/>
        </p:spPr>
      </p:pic>
      <p:pic>
        <p:nvPicPr>
          <p:cNvPr id="25" name="24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8397148" y="1928808"/>
            <a:ext cx="746852" cy="714380"/>
          </a:xfrm>
          <a:prstGeom prst="rect">
            <a:avLst/>
          </a:prstGeom>
          <a:effectLst/>
        </p:spPr>
      </p:pic>
      <p:pic>
        <p:nvPicPr>
          <p:cNvPr id="26" name="25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8397148" y="2643188"/>
            <a:ext cx="746852" cy="714380"/>
          </a:xfrm>
          <a:prstGeom prst="rect">
            <a:avLst/>
          </a:prstGeom>
          <a:effectLst/>
        </p:spPr>
      </p:pic>
      <p:sp>
        <p:nvSpPr>
          <p:cNvPr id="27" name="2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1+#ppt_w/2"/>
                                          </p:val>
                                        </p:tav>
                                        <p:tav tm="100000">
                                          <p:val>
                                            <p:strVal val="#ppt_x"/>
                                          </p:val>
                                        </p:tav>
                                      </p:tavLst>
                                    </p:anim>
                                    <p:anim calcmode="lin" valueType="num">
                                      <p:cBhvr additive="base">
                                        <p:cTn id="90" dur="2000" fill="hold"/>
                                        <p:tgtEl>
                                          <p:spTgt spid="20"/>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1+#ppt_w/2"/>
                                          </p:val>
                                        </p:tav>
                                        <p:tav tm="100000">
                                          <p:val>
                                            <p:strVal val="#ppt_x"/>
                                          </p:val>
                                        </p:tav>
                                      </p:tavLst>
                                    </p:anim>
                                    <p:anim calcmode="lin" valueType="num">
                                      <p:cBhvr additive="base">
                                        <p:cTn id="94" dur="2000" fill="hold"/>
                                        <p:tgtEl>
                                          <p:spTgt spid="22"/>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1+#ppt_w/2"/>
                                          </p:val>
                                        </p:tav>
                                        <p:tav tm="100000">
                                          <p:val>
                                            <p:strVal val="#ppt_x"/>
                                          </p:val>
                                        </p:tav>
                                      </p:tavLst>
                                    </p:anim>
                                    <p:anim calcmode="lin" valueType="num">
                                      <p:cBhvr additive="base">
                                        <p:cTn id="98" dur="2000" fill="hold"/>
                                        <p:tgtEl>
                                          <p:spTgt spid="24"/>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3"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0-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0-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0-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0-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0-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0-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1+ppt_w/2"/>
                                          </p:val>
                                        </p:tav>
                                      </p:tavLst>
                                    </p:anim>
                                    <p:anim calcmode="lin" valueType="num">
                                      <p:cBhvr additive="base">
                                        <p:cTn id="186" dur="2000"/>
                                        <p:tgtEl>
                                          <p:spTgt spid="19"/>
                                        </p:tgtEl>
                                        <p:attrNameLst>
                                          <p:attrName>ppt_y</p:attrName>
                                        </p:attrNameLst>
                                      </p:cBhvr>
                                      <p:tavLst>
                                        <p:tav tm="0">
                                          <p:val>
                                            <p:strVal val="ppt_y"/>
                                          </p:val>
                                        </p:tav>
                                        <p:tav tm="100000">
                                          <p:val>
                                            <p:strVal val="0-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1+ppt_w/2"/>
                                          </p:val>
                                        </p:tav>
                                      </p:tavLst>
                                    </p:anim>
                                    <p:anim calcmode="lin" valueType="num">
                                      <p:cBhvr additive="base">
                                        <p:cTn id="190" dur="2000"/>
                                        <p:tgtEl>
                                          <p:spTgt spid="21"/>
                                        </p:tgtEl>
                                        <p:attrNameLst>
                                          <p:attrName>ppt_y</p:attrName>
                                        </p:attrNameLst>
                                      </p:cBhvr>
                                      <p:tavLst>
                                        <p:tav tm="0">
                                          <p:val>
                                            <p:strVal val="ppt_y"/>
                                          </p:val>
                                        </p:tav>
                                        <p:tav tm="100000">
                                          <p:val>
                                            <p:strVal val="0-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1+ppt_w/2"/>
                                          </p:val>
                                        </p:tav>
                                      </p:tavLst>
                                    </p:anim>
                                    <p:anim calcmode="lin" valueType="num">
                                      <p:cBhvr additive="base">
                                        <p:cTn id="194" dur="2000"/>
                                        <p:tgtEl>
                                          <p:spTgt spid="23"/>
                                        </p:tgtEl>
                                        <p:attrNameLst>
                                          <p:attrName>ppt_y</p:attrName>
                                        </p:attrNameLst>
                                      </p:cBhvr>
                                      <p:tavLst>
                                        <p:tav tm="0">
                                          <p:val>
                                            <p:strVal val="ppt_y"/>
                                          </p:val>
                                        </p:tav>
                                        <p:tav tm="100000">
                                          <p:val>
                                            <p:strVal val="0-ppt_h/2"/>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25"/>
                                        </p:tgtEl>
                                        <p:attrNameLst>
                                          <p:attrName>ppt_x</p:attrName>
                                        </p:attrNameLst>
                                      </p:cBhvr>
                                      <p:tavLst>
                                        <p:tav tm="0">
                                          <p:val>
                                            <p:strVal val="ppt_x"/>
                                          </p:val>
                                        </p:tav>
                                        <p:tav tm="100000">
                                          <p:val>
                                            <p:strVal val="1+ppt_w/2"/>
                                          </p:val>
                                        </p:tav>
                                      </p:tavLst>
                                    </p:anim>
                                    <p:anim calcmode="lin" valueType="num">
                                      <p:cBhvr additive="base">
                                        <p:cTn id="198" dur="2000"/>
                                        <p:tgtEl>
                                          <p:spTgt spid="25"/>
                                        </p:tgtEl>
                                        <p:attrNameLst>
                                          <p:attrName>ppt_y</p:attrName>
                                        </p:attrNameLst>
                                      </p:cBhvr>
                                      <p:tavLst>
                                        <p:tav tm="0">
                                          <p:val>
                                            <p:strVal val="ppt_y"/>
                                          </p:val>
                                        </p:tav>
                                        <p:tav tm="100000">
                                          <p:val>
                                            <p:strVal val="0-ppt_h/2"/>
                                          </p:val>
                                        </p:tav>
                                      </p:tavLst>
                                    </p:anim>
                                    <p:set>
                                      <p:cBhvr>
                                        <p:cTn id="199" dur="1" fill="hold">
                                          <p:stCondLst>
                                            <p:cond delay="1999"/>
                                          </p:stCondLst>
                                        </p:cTn>
                                        <p:tgtEl>
                                          <p:spTgt spid="2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1+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1+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1+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1+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1+ppt_w/2"/>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1+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1+ppt_w/2"/>
                                          </p:val>
                                        </p:tav>
                                      </p:tavLst>
                                    </p:anim>
                                    <p:anim calcmode="lin" valueType="num">
                                      <p:cBhvr additive="base">
                                        <p:cTn id="242" dur="2000"/>
                                        <p:tgtEl>
                                          <p:spTgt spid="24"/>
                                        </p:tgtEl>
                                        <p:attrNameLst>
                                          <p:attrName>ppt_y</p:attrName>
                                        </p:attrNameLst>
                                      </p:cBhvr>
                                      <p:tavLst>
                                        <p:tav tm="0">
                                          <p:val>
                                            <p:strVal val="ppt_y"/>
                                          </p:val>
                                        </p:tav>
                                        <p:tav tm="100000">
                                          <p:val>
                                            <p:strVal val="1+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1+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3500000" scaled="1"/>
          <a:tileRect/>
        </a:gradFill>
        <a:effectLst/>
      </p:bgPr>
    </p:bg>
    <p:spTree>
      <p:nvGrpSpPr>
        <p:cNvPr id="1" name=""/>
        <p:cNvGrpSpPr/>
        <p:nvPr/>
      </p:nvGrpSpPr>
      <p:grpSpPr>
        <a:xfrm>
          <a:off x="0" y="0"/>
          <a:ext cx="0" cy="0"/>
          <a:chOff x="0" y="0"/>
          <a:chExt cx="0" cy="0"/>
        </a:xfrm>
      </p:grpSpPr>
      <p:pic>
        <p:nvPicPr>
          <p:cNvPr id="2" name="1 Imagen" descr="stock-photo-240699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lue-flower-design-mdr.png"/>
          <p:cNvPicPr>
            <a:picLocks noChangeAspect="1"/>
          </p:cNvPicPr>
          <p:nvPr/>
        </p:nvPicPr>
        <p:blipFill>
          <a:blip r:embed="rId3" cstate="print">
            <a:lum contrast="20000"/>
          </a:blip>
          <a:stretch>
            <a:fillRect/>
          </a:stretch>
        </p:blipFill>
        <p:spPr>
          <a:xfrm>
            <a:off x="3857628" y="0"/>
            <a:ext cx="857238" cy="857238"/>
          </a:xfrm>
          <a:prstGeom prst="rect">
            <a:avLst/>
          </a:prstGeom>
          <a:effectLst>
            <a:reflection blurRad="6350" stA="50000" endA="295" endPos="92000" dist="101600" dir="5400000" sy="-100000" algn="bl" rotWithShape="0"/>
          </a:effectLst>
        </p:spPr>
      </p:pic>
      <p:pic>
        <p:nvPicPr>
          <p:cNvPr id="5" name="4 Imagen" descr="blue-flower-design-mdr.png"/>
          <p:cNvPicPr>
            <a:picLocks noChangeAspect="1"/>
          </p:cNvPicPr>
          <p:nvPr/>
        </p:nvPicPr>
        <p:blipFill>
          <a:blip r:embed="rId3" cstate="print">
            <a:lum contrast="20000"/>
          </a:blip>
          <a:stretch>
            <a:fillRect/>
          </a:stretch>
        </p:blipFill>
        <p:spPr>
          <a:xfrm>
            <a:off x="4643438" y="0"/>
            <a:ext cx="857238" cy="857238"/>
          </a:xfrm>
          <a:prstGeom prst="rect">
            <a:avLst/>
          </a:prstGeom>
          <a:effectLst>
            <a:reflection blurRad="6350" stA="50000" endA="295" endPos="92000" dist="101600" dir="5400000" sy="-100000" algn="bl" rotWithShape="0"/>
          </a:effectLst>
        </p:spPr>
      </p:pic>
      <p:pic>
        <p:nvPicPr>
          <p:cNvPr id="6" name="5 Imagen" descr="blue-flower-design-mdr.png"/>
          <p:cNvPicPr>
            <a:picLocks noChangeAspect="1"/>
          </p:cNvPicPr>
          <p:nvPr/>
        </p:nvPicPr>
        <p:blipFill>
          <a:blip r:embed="rId3" cstate="print">
            <a:lum contrast="20000"/>
          </a:blip>
          <a:stretch>
            <a:fillRect/>
          </a:stretch>
        </p:blipFill>
        <p:spPr>
          <a:xfrm>
            <a:off x="8286762" y="4286262"/>
            <a:ext cx="857238" cy="857238"/>
          </a:xfrm>
          <a:prstGeom prst="rect">
            <a:avLst/>
          </a:prstGeom>
          <a:effectLst>
            <a:reflection blurRad="6350" stA="50000" endA="295" endPos="92000" dist="101600" dir="5400000" sy="-100000" algn="bl" rotWithShape="0"/>
          </a:effectLst>
        </p:spPr>
      </p:pic>
      <p:pic>
        <p:nvPicPr>
          <p:cNvPr id="7" name="6 Imagen" descr="blue-flower-design-mdr.png"/>
          <p:cNvPicPr>
            <a:picLocks noChangeAspect="1"/>
          </p:cNvPicPr>
          <p:nvPr/>
        </p:nvPicPr>
        <p:blipFill>
          <a:blip r:embed="rId3" cstate="print">
            <a:lum contrast="20000"/>
          </a:blip>
          <a:stretch>
            <a:fillRect/>
          </a:stretch>
        </p:blipFill>
        <p:spPr>
          <a:xfrm>
            <a:off x="0" y="4286262"/>
            <a:ext cx="857238" cy="857238"/>
          </a:xfrm>
          <a:prstGeom prst="rect">
            <a:avLst/>
          </a:prstGeom>
          <a:effectLst>
            <a:reflection blurRad="6350" stA="50000" endA="295" endPos="92000" dist="101600" dir="5400000" sy="-100000" algn="bl" rotWithShape="0"/>
          </a:effectLst>
        </p:spPr>
      </p:pic>
      <p:pic>
        <p:nvPicPr>
          <p:cNvPr id="8" name="7 Imagen" descr="blue-flower-design-mdr.png"/>
          <p:cNvPicPr>
            <a:picLocks noChangeAspect="1"/>
          </p:cNvPicPr>
          <p:nvPr/>
        </p:nvPicPr>
        <p:blipFill>
          <a:blip r:embed="rId3" cstate="print">
            <a:lum contrast="20000"/>
          </a:blip>
          <a:stretch>
            <a:fillRect/>
          </a:stretch>
        </p:blipFill>
        <p:spPr>
          <a:xfrm>
            <a:off x="2571736" y="2928940"/>
            <a:ext cx="857238" cy="857238"/>
          </a:xfrm>
          <a:prstGeom prst="rect">
            <a:avLst/>
          </a:prstGeom>
          <a:effectLst>
            <a:reflection blurRad="6350" stA="50000" endA="295" endPos="92000" dist="101600" dir="5400000" sy="-100000" algn="bl" rotWithShape="0"/>
          </a:effectLst>
        </p:spPr>
      </p:pic>
      <p:pic>
        <p:nvPicPr>
          <p:cNvPr id="9" name="8 Imagen" descr="blue-flower-design-mdr.png"/>
          <p:cNvPicPr>
            <a:picLocks noChangeAspect="1"/>
          </p:cNvPicPr>
          <p:nvPr/>
        </p:nvPicPr>
        <p:blipFill>
          <a:blip r:embed="rId3" cstate="print">
            <a:lum contrast="20000"/>
          </a:blip>
          <a:stretch>
            <a:fillRect/>
          </a:stretch>
        </p:blipFill>
        <p:spPr>
          <a:xfrm>
            <a:off x="6286512" y="2786064"/>
            <a:ext cx="857238" cy="857238"/>
          </a:xfrm>
          <a:prstGeom prst="rect">
            <a:avLst/>
          </a:prstGeom>
          <a:effectLst>
            <a:reflection blurRad="6350" stA="50000" endA="295" endPos="92000" dist="101600" dir="5400000" sy="-100000" algn="bl" rotWithShape="0"/>
          </a:effectLst>
        </p:spPr>
      </p:pic>
      <p:pic>
        <p:nvPicPr>
          <p:cNvPr id="10" name="9 Imagen" descr="blue-flower-design-mdr.png"/>
          <p:cNvPicPr>
            <a:picLocks noChangeAspect="1"/>
          </p:cNvPicPr>
          <p:nvPr/>
        </p:nvPicPr>
        <p:blipFill>
          <a:blip r:embed="rId3" cstate="print">
            <a:lum contrast="20000"/>
          </a:blip>
          <a:stretch>
            <a:fillRect/>
          </a:stretch>
        </p:blipFill>
        <p:spPr>
          <a:xfrm>
            <a:off x="3786182" y="928676"/>
            <a:ext cx="857238" cy="857238"/>
          </a:xfrm>
          <a:prstGeom prst="rect">
            <a:avLst/>
          </a:prstGeom>
          <a:effectLst>
            <a:reflection blurRad="6350" stA="50000" endA="295" endPos="92000" dist="101600" dir="5400000" sy="-100000" algn="bl" rotWithShape="0"/>
          </a:effectLst>
        </p:spPr>
      </p:pic>
      <p:pic>
        <p:nvPicPr>
          <p:cNvPr id="11" name="10 Imagen" descr="blue-flower-design-mdr.png"/>
          <p:cNvPicPr>
            <a:picLocks noChangeAspect="1"/>
          </p:cNvPicPr>
          <p:nvPr/>
        </p:nvPicPr>
        <p:blipFill>
          <a:blip r:embed="rId3" cstate="print">
            <a:lum contrast="20000"/>
          </a:blip>
          <a:stretch>
            <a:fillRect/>
          </a:stretch>
        </p:blipFill>
        <p:spPr>
          <a:xfrm>
            <a:off x="4786314" y="928676"/>
            <a:ext cx="857238" cy="857238"/>
          </a:xfrm>
          <a:prstGeom prst="rect">
            <a:avLst/>
          </a:prstGeom>
          <a:effectLst>
            <a:reflection blurRad="6350" stA="50000" endA="295" endPos="92000" dist="101600" dir="5400000" sy="-100000" algn="bl" rotWithShape="0"/>
          </a:effectLst>
        </p:spPr>
      </p:pic>
      <p:pic>
        <p:nvPicPr>
          <p:cNvPr id="12" name="11 Imagen" descr="blue-flower-design-mdr.png"/>
          <p:cNvPicPr>
            <a:picLocks noChangeAspect="1"/>
          </p:cNvPicPr>
          <p:nvPr/>
        </p:nvPicPr>
        <p:blipFill>
          <a:blip r:embed="rId3" cstate="print">
            <a:lum contrast="20000"/>
          </a:blip>
          <a:stretch>
            <a:fillRect/>
          </a:stretch>
        </p:blipFill>
        <p:spPr>
          <a:xfrm>
            <a:off x="3214678" y="1928808"/>
            <a:ext cx="857238" cy="857238"/>
          </a:xfrm>
          <a:prstGeom prst="rect">
            <a:avLst/>
          </a:prstGeom>
          <a:effectLst>
            <a:reflection blurRad="6350" stA="50000" endA="295" endPos="92000" dist="101600" dir="5400000" sy="-100000" algn="bl" rotWithShape="0"/>
          </a:effectLst>
        </p:spPr>
      </p:pic>
      <p:pic>
        <p:nvPicPr>
          <p:cNvPr id="13" name="12 Imagen" descr="blue-flower-design-mdr.png"/>
          <p:cNvPicPr>
            <a:picLocks noChangeAspect="1"/>
          </p:cNvPicPr>
          <p:nvPr/>
        </p:nvPicPr>
        <p:blipFill>
          <a:blip r:embed="rId3" cstate="print">
            <a:lum contrast="20000"/>
          </a:blip>
          <a:stretch>
            <a:fillRect/>
          </a:stretch>
        </p:blipFill>
        <p:spPr>
          <a:xfrm>
            <a:off x="5572132" y="1857370"/>
            <a:ext cx="857238" cy="857238"/>
          </a:xfrm>
          <a:prstGeom prst="rect">
            <a:avLst/>
          </a:prstGeom>
          <a:effectLst>
            <a:reflection blurRad="6350" stA="50000" endA="295" endPos="92000" dist="101600" dir="5400000" sy="-100000" algn="bl" rotWithShape="0"/>
          </a:effectLst>
        </p:spPr>
      </p:pic>
      <p:pic>
        <p:nvPicPr>
          <p:cNvPr id="14" name="13 Imagen" descr="blue-flower-design-mdr.png"/>
          <p:cNvPicPr>
            <a:picLocks noChangeAspect="1"/>
          </p:cNvPicPr>
          <p:nvPr/>
        </p:nvPicPr>
        <p:blipFill>
          <a:blip r:embed="rId3" cstate="print">
            <a:lum contrast="20000"/>
          </a:blip>
          <a:stretch>
            <a:fillRect/>
          </a:stretch>
        </p:blipFill>
        <p:spPr>
          <a:xfrm>
            <a:off x="1428728" y="3571882"/>
            <a:ext cx="857238" cy="857238"/>
          </a:xfrm>
          <a:prstGeom prst="rect">
            <a:avLst/>
          </a:prstGeom>
          <a:effectLst>
            <a:reflection blurRad="6350" stA="50000" endA="295" endPos="92000" dist="101600" dir="5400000" sy="-100000" algn="bl" rotWithShape="0"/>
          </a:effectLst>
        </p:spPr>
      </p:pic>
      <p:pic>
        <p:nvPicPr>
          <p:cNvPr id="15" name="14 Imagen" descr="blue-flower-design-mdr.png"/>
          <p:cNvPicPr>
            <a:picLocks noChangeAspect="1"/>
          </p:cNvPicPr>
          <p:nvPr/>
        </p:nvPicPr>
        <p:blipFill>
          <a:blip r:embed="rId3" cstate="print">
            <a:lum contrast="20000"/>
          </a:blip>
          <a:stretch>
            <a:fillRect/>
          </a:stretch>
        </p:blipFill>
        <p:spPr>
          <a:xfrm>
            <a:off x="7286644" y="3643320"/>
            <a:ext cx="857238" cy="857238"/>
          </a:xfrm>
          <a:prstGeom prst="rect">
            <a:avLst/>
          </a:prstGeom>
          <a:effectLst>
            <a:reflection blurRad="6350" stA="50000" endA="295" endPos="92000" dist="101600" dir="5400000" sy="-100000" algn="bl" rotWithShape="0"/>
          </a:effectLst>
        </p:spPr>
      </p:pic>
      <p:sp>
        <p:nvSpPr>
          <p:cNvPr id="16" name="15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2000" fill="hold"/>
                                        <p:tgtEl>
                                          <p:spTgt spid="4"/>
                                        </p:tgtEl>
                                        <p:attrNameLst>
                                          <p:attrName>r</p:attrName>
                                        </p:attrNameLst>
                                      </p:cBhvr>
                                    </p:animRot>
                                  </p:childTnLst>
                                </p:cTn>
                              </p:par>
                              <p:par>
                                <p:cTn id="106" presetID="8" presetClass="emph" presetSubtype="0" autoRev="1" fill="hold" nodeType="withEffect">
                                  <p:stCondLst>
                                    <p:cond delay="0"/>
                                  </p:stCondLst>
                                  <p:childTnLst>
                                    <p:animRot by="-21600000">
                                      <p:cBhvr>
                                        <p:cTn id="107" dur="2000" fill="hold"/>
                                        <p:tgtEl>
                                          <p:spTgt spid="7"/>
                                        </p:tgtEl>
                                        <p:attrNameLst>
                                          <p:attrName>r</p:attrName>
                                        </p:attrNameLst>
                                      </p:cBhvr>
                                    </p:animRot>
                                  </p:childTnLst>
                                </p:cTn>
                              </p:par>
                              <p:par>
                                <p:cTn id="108" presetID="8" presetClass="emph" presetSubtype="0" autoRev="1" fill="hold" nodeType="withEffect">
                                  <p:stCondLst>
                                    <p:cond delay="0"/>
                                  </p:stCondLst>
                                  <p:childTnLst>
                                    <p:animRot by="-21600000">
                                      <p:cBhvr>
                                        <p:cTn id="109" dur="2000" fill="hold"/>
                                        <p:tgtEl>
                                          <p:spTgt spid="8"/>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0"/>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2"/>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4"/>
                                        </p:tgtEl>
                                        <p:attrNameLst>
                                          <p:attrName>r</p:attrName>
                                        </p:attrNameLst>
                                      </p:cBhvr>
                                    </p:animRot>
                                  </p:childTnLst>
                                </p:cTn>
                              </p:par>
                              <p:par>
                                <p:cTn id="116" presetID="2" presetClass="exit" presetSubtype="6" fill="hold"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Brown-honeyeater-bird-jacaranda-blooms_1920x1200_wallpap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lum contrast="20000"/>
          </a:blip>
          <a:stretch>
            <a:fillRect/>
          </a:stretch>
        </p:blipFill>
        <p:spPr>
          <a:xfrm>
            <a:off x="4572000" y="0"/>
            <a:ext cx="1309686" cy="1272851"/>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lum contrast="20000"/>
          </a:blip>
          <a:stretch>
            <a:fillRect/>
          </a:stretch>
        </p:blipFill>
        <p:spPr>
          <a:xfrm flipH="1">
            <a:off x="3286116" y="0"/>
            <a:ext cx="1285884" cy="1272851"/>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accent6">
                <a:shade val="45000"/>
                <a:satMod val="135000"/>
              </a:schemeClr>
              <a:prstClr val="white"/>
            </a:duotone>
          </a:blip>
          <a:stretch>
            <a:fillRect/>
          </a:stretch>
        </p:blipFill>
        <p:spPr>
          <a:xfrm>
            <a:off x="4572000" y="714362"/>
            <a:ext cx="1309686" cy="1272851"/>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accent6">
                <a:shade val="45000"/>
                <a:satMod val="135000"/>
              </a:schemeClr>
              <a:prstClr val="white"/>
            </a:duotone>
          </a:blip>
          <a:stretch>
            <a:fillRect/>
          </a:stretch>
        </p:blipFill>
        <p:spPr>
          <a:xfrm flipH="1">
            <a:off x="3286116" y="714362"/>
            <a:ext cx="1285884" cy="1272851"/>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lum contrast="20000"/>
          </a:blip>
          <a:stretch>
            <a:fillRect/>
          </a:stretch>
        </p:blipFill>
        <p:spPr>
          <a:xfrm>
            <a:off x="4572000" y="1428742"/>
            <a:ext cx="1309686" cy="1272851"/>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lum contrast="20000"/>
          </a:blip>
          <a:stretch>
            <a:fillRect/>
          </a:stretch>
        </p:blipFill>
        <p:spPr>
          <a:xfrm flipH="1">
            <a:off x="3286116" y="1428742"/>
            <a:ext cx="1285884" cy="1272851"/>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accent6">
                <a:shade val="45000"/>
                <a:satMod val="135000"/>
              </a:schemeClr>
              <a:prstClr val="white"/>
            </a:duotone>
          </a:blip>
          <a:stretch>
            <a:fillRect/>
          </a:stretch>
        </p:blipFill>
        <p:spPr>
          <a:xfrm>
            <a:off x="4572000" y="2143104"/>
            <a:ext cx="1309686" cy="1272851"/>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accent6">
                <a:shade val="45000"/>
                <a:satMod val="135000"/>
              </a:schemeClr>
              <a:prstClr val="white"/>
            </a:duotone>
          </a:blip>
          <a:stretch>
            <a:fillRect/>
          </a:stretch>
        </p:blipFill>
        <p:spPr>
          <a:xfrm flipH="1">
            <a:off x="3286116" y="2143104"/>
            <a:ext cx="1285884" cy="1272851"/>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lum contrast="20000"/>
          </a:blip>
          <a:stretch>
            <a:fillRect/>
          </a:stretch>
        </p:blipFill>
        <p:spPr>
          <a:xfrm>
            <a:off x="4572000" y="2786082"/>
            <a:ext cx="1309686" cy="1272851"/>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lum contrast="20000"/>
          </a:blip>
          <a:stretch>
            <a:fillRect/>
          </a:stretch>
        </p:blipFill>
        <p:spPr>
          <a:xfrm flipH="1">
            <a:off x="3286116" y="2786082"/>
            <a:ext cx="1285884" cy="1272851"/>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schemeClr val="accent6">
                <a:shade val="45000"/>
                <a:satMod val="135000"/>
              </a:schemeClr>
              <a:prstClr val="white"/>
            </a:duotone>
          </a:blip>
          <a:stretch>
            <a:fillRect/>
          </a:stretch>
        </p:blipFill>
        <p:spPr>
          <a:xfrm>
            <a:off x="4572000" y="3500444"/>
            <a:ext cx="1309686" cy="1272851"/>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accent6">
                <a:shade val="45000"/>
                <a:satMod val="135000"/>
              </a:schemeClr>
              <a:prstClr val="white"/>
            </a:duotone>
          </a:blip>
          <a:stretch>
            <a:fillRect/>
          </a:stretch>
        </p:blipFill>
        <p:spPr>
          <a:xfrm flipH="1">
            <a:off x="3286116" y="3500444"/>
            <a:ext cx="1285884" cy="1272851"/>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lum contrast="20000"/>
          </a:blip>
          <a:stretch>
            <a:fillRect/>
          </a:stretch>
        </p:blipFill>
        <p:spPr>
          <a:xfrm>
            <a:off x="4572000" y="4143386"/>
            <a:ext cx="1309686" cy="1272851"/>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lum contrast="20000"/>
          </a:blip>
          <a:stretch>
            <a:fillRect/>
          </a:stretch>
        </p:blipFill>
        <p:spPr>
          <a:xfrm flipH="1">
            <a:off x="3286116" y="4143386"/>
            <a:ext cx="1285884" cy="1272851"/>
          </a:xfrm>
          <a:prstGeom prst="rect">
            <a:avLst/>
          </a:prstGeom>
          <a:effectLst>
            <a:reflection blurRad="6350" stA="50000" endA="295" endPos="92000" dist="101600" dir="5400000" sy="-100000" algn="bl" rotWithShape="0"/>
          </a:effectLst>
        </p:spPr>
      </p:pic>
      <p:sp>
        <p:nvSpPr>
          <p:cNvPr id="17" name="1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1+#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0-ppt_w/2"/>
                                          </p:val>
                                        </p:tav>
                                      </p:tavLst>
                                    </p:anim>
                                    <p:anim calcmode="lin" valueType="num">
                                      <p:cBhvr additive="base">
                                        <p:cTn id="122" dur="2000"/>
                                        <p:tgtEl>
                                          <p:spTgt spid="3"/>
                                        </p:tgtEl>
                                        <p:attrNameLst>
                                          <p:attrName>ppt_y</p:attrName>
                                        </p:attrNameLst>
                                      </p:cBhvr>
                                      <p:tavLst>
                                        <p:tav tm="0">
                                          <p:val>
                                            <p:strVal val="ppt_y"/>
                                          </p:val>
                                        </p:tav>
                                        <p:tav tm="100000">
                                          <p:val>
                                            <p:strVal val="1+ppt_h/2"/>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6600CC"/>
            </a:gs>
            <a:gs pos="17999">
              <a:srgbClr val="99CCFF"/>
            </a:gs>
            <a:gs pos="36000">
              <a:srgbClr val="9966FF"/>
            </a:gs>
            <a:gs pos="61000">
              <a:srgbClr val="CC99FF"/>
            </a:gs>
            <a:gs pos="82001">
              <a:srgbClr val="99CCFF"/>
            </a:gs>
            <a:gs pos="100000">
              <a:srgbClr val="CCCCFF"/>
            </a:gs>
          </a:gsLst>
          <a:lin ang="18900000" scaled="1"/>
          <a:tileRect/>
        </a:gradFill>
        <a:effectLst/>
      </p:bgPr>
    </p:bg>
    <p:spTree>
      <p:nvGrpSpPr>
        <p:cNvPr id="1" name=""/>
        <p:cNvGrpSpPr/>
        <p:nvPr/>
      </p:nvGrpSpPr>
      <p:grpSpPr>
        <a:xfrm>
          <a:off x="0" y="0"/>
          <a:ext cx="0" cy="0"/>
          <a:chOff x="0" y="0"/>
          <a:chExt cx="0" cy="0"/>
        </a:xfrm>
      </p:grpSpPr>
      <p:pic>
        <p:nvPicPr>
          <p:cNvPr id="2" name="1 Imagen" descr="stock-photo-2592528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0"/>
            <a:ext cx="1071759" cy="1071759"/>
          </a:xfrm>
          <a:prstGeom prst="rect">
            <a:avLst/>
          </a:prstGeom>
          <a:effectLst/>
        </p:spPr>
      </p:pic>
      <p:pic>
        <p:nvPicPr>
          <p:cNvPr id="5" name="4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0"/>
            <a:ext cx="1071759" cy="1071759"/>
          </a:xfrm>
          <a:prstGeom prst="rect">
            <a:avLst/>
          </a:prstGeom>
          <a:effectLst/>
        </p:spPr>
      </p:pic>
      <p:pic>
        <p:nvPicPr>
          <p:cNvPr id="6" name="5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8072241" y="4071741"/>
            <a:ext cx="1071759" cy="1071759"/>
          </a:xfrm>
          <a:prstGeom prst="rect">
            <a:avLst/>
          </a:prstGeom>
          <a:effectLst/>
        </p:spPr>
      </p:pic>
      <p:pic>
        <p:nvPicPr>
          <p:cNvPr id="7" name="6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0" y="4071741"/>
            <a:ext cx="1071759" cy="1071759"/>
          </a:xfrm>
          <a:prstGeom prst="rect">
            <a:avLst/>
          </a:prstGeom>
          <a:effectLst/>
        </p:spPr>
      </p:pic>
      <p:pic>
        <p:nvPicPr>
          <p:cNvPr id="8" name="7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86644" y="642924"/>
            <a:ext cx="1071759" cy="1071759"/>
          </a:xfrm>
          <a:prstGeom prst="rect">
            <a:avLst/>
          </a:prstGeom>
          <a:effectLst/>
        </p:spPr>
      </p:pic>
      <p:pic>
        <p:nvPicPr>
          <p:cNvPr id="9" name="8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1500180"/>
            <a:ext cx="1071759" cy="1071759"/>
          </a:xfrm>
          <a:prstGeom prst="rect">
            <a:avLst/>
          </a:prstGeom>
          <a:effectLst/>
        </p:spPr>
      </p:pic>
      <p:pic>
        <p:nvPicPr>
          <p:cNvPr id="10" name="9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215206" y="3214692"/>
            <a:ext cx="1071759" cy="1071759"/>
          </a:xfrm>
          <a:prstGeom prst="rect">
            <a:avLst/>
          </a:prstGeom>
          <a:effectLst/>
        </p:spPr>
      </p:pic>
      <p:pic>
        <p:nvPicPr>
          <p:cNvPr id="11" name="10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1214428"/>
            <a:ext cx="1071759" cy="1071759"/>
          </a:xfrm>
          <a:prstGeom prst="rect">
            <a:avLst/>
          </a:prstGeom>
          <a:effectLst/>
        </p:spPr>
      </p:pic>
      <p:pic>
        <p:nvPicPr>
          <p:cNvPr id="12" name="11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2428874"/>
            <a:ext cx="1071759" cy="1071759"/>
          </a:xfrm>
          <a:prstGeom prst="rect">
            <a:avLst/>
          </a:prstGeom>
          <a:effectLst/>
        </p:spPr>
      </p:pic>
      <p:pic>
        <p:nvPicPr>
          <p:cNvPr id="13" name="12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357818" y="2500312"/>
            <a:ext cx="1071759" cy="1071759"/>
          </a:xfrm>
          <a:prstGeom prst="rect">
            <a:avLst/>
          </a:prstGeom>
          <a:effectLst/>
        </p:spPr>
      </p:pic>
      <p:pic>
        <p:nvPicPr>
          <p:cNvPr id="14" name="13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429124" y="1500180"/>
            <a:ext cx="1071759" cy="1071759"/>
          </a:xfrm>
          <a:prstGeom prst="rect">
            <a:avLst/>
          </a:prstGeom>
          <a:effectLst/>
        </p:spPr>
      </p:pic>
      <p:pic>
        <p:nvPicPr>
          <p:cNvPr id="15" name="14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357950" y="2714626"/>
            <a:ext cx="1071759" cy="1071759"/>
          </a:xfrm>
          <a:prstGeom prst="rect">
            <a:avLst/>
          </a:prstGeom>
          <a:effectLst/>
        </p:spPr>
      </p:pic>
      <p:pic>
        <p:nvPicPr>
          <p:cNvPr id="16" name="15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571486"/>
            <a:ext cx="1071759" cy="1071759"/>
          </a:xfrm>
          <a:prstGeom prst="rect">
            <a:avLst/>
          </a:prstGeom>
          <a:effectLst/>
        </p:spPr>
      </p:pic>
      <p:pic>
        <p:nvPicPr>
          <p:cNvPr id="17" name="16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5786" y="3286130"/>
            <a:ext cx="1071759" cy="1071759"/>
          </a:xfrm>
          <a:prstGeom prst="rect">
            <a:avLst/>
          </a:prstGeom>
          <a:effectLst/>
        </p:spPr>
      </p:pic>
      <p:pic>
        <p:nvPicPr>
          <p:cNvPr id="18" name="17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571604" y="1142990"/>
            <a:ext cx="1071759" cy="1071759"/>
          </a:xfrm>
          <a:prstGeom prst="rect">
            <a:avLst/>
          </a:prstGeom>
          <a:effectLst/>
        </p:spPr>
      </p:pic>
      <p:pic>
        <p:nvPicPr>
          <p:cNvPr id="19" name="18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643042" y="2714626"/>
            <a:ext cx="1071759" cy="1071759"/>
          </a:xfrm>
          <a:prstGeom prst="rect">
            <a:avLst/>
          </a:prstGeom>
          <a:effectLst/>
        </p:spPr>
      </p:pic>
      <p:pic>
        <p:nvPicPr>
          <p:cNvPr id="20" name="19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00298" y="1428742"/>
            <a:ext cx="1071759" cy="1071759"/>
          </a:xfrm>
          <a:prstGeom prst="rect">
            <a:avLst/>
          </a:prstGeom>
          <a:effectLst/>
        </p:spPr>
      </p:pic>
      <p:pic>
        <p:nvPicPr>
          <p:cNvPr id="21" name="20 Imagen" descr="kisscc0-drawing-computer-icons-radiant-rosette-5bbd2994983136.66539530153912360462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2500312"/>
            <a:ext cx="1071759" cy="1071759"/>
          </a:xfrm>
          <a:prstGeom prst="rect">
            <a:avLst/>
          </a:prstGeom>
          <a:effectLst/>
        </p:spPr>
      </p:pic>
      <p:pic>
        <p:nvPicPr>
          <p:cNvPr id="22" name="21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1500180"/>
            <a:ext cx="1071759" cy="1071759"/>
          </a:xfrm>
          <a:prstGeom prst="rect">
            <a:avLst/>
          </a:prstGeom>
          <a:effectLst/>
        </p:spPr>
      </p:pic>
      <p:pic>
        <p:nvPicPr>
          <p:cNvPr id="23" name="22 Imagen" descr="kisscc0-drawing-computer-icons-radiant-rosette-5bbd2994983136.6653953015391236046234.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00430" y="2500312"/>
            <a:ext cx="1071759" cy="1071759"/>
          </a:xfrm>
          <a:prstGeom prst="rect">
            <a:avLst/>
          </a:prstGeom>
          <a:effectLst/>
        </p:spPr>
      </p:pic>
      <p:sp>
        <p:nvSpPr>
          <p:cNvPr id="24" name="23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1+#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1+#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1+#ppt_w/2"/>
                                          </p:val>
                                        </p:tav>
                                        <p:tav tm="100000">
                                          <p:val>
                                            <p:strVal val="#ppt_x"/>
                                          </p:val>
                                        </p:tav>
                                      </p:tavLst>
                                    </p:anim>
                                    <p:anim calcmode="lin" valueType="num">
                                      <p:cBhvr additive="base">
                                        <p:cTn id="58" dur="2000" fill="hold"/>
                                        <p:tgtEl>
                                          <p:spTgt spid="1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4"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ppt_x"/>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ppt_x"/>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ppt_x"/>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ppt_x"/>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1"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ppt_x"/>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ppt_x"/>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ppt_x"/>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ppt_x"/>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ppt_x"/>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ppt_x"/>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ppt_x"/>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ppt_x"/>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ppt_x"/>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ppt_x"/>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8"/>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0"/>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Horizont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16270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4481519" y="0"/>
            <a:ext cx="947737" cy="952499"/>
          </a:xfrm>
          <a:prstGeom prst="rect">
            <a:avLst/>
          </a:prstGeom>
          <a:effectLst/>
        </p:spPr>
      </p:pic>
      <p:pic>
        <p:nvPicPr>
          <p:cNvPr id="5" name="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552825" y="0"/>
            <a:ext cx="947737" cy="952499"/>
          </a:xfrm>
          <a:prstGeom prst="rect">
            <a:avLst/>
          </a:prstGeom>
          <a:effectLst/>
        </p:spPr>
      </p:pic>
      <p:pic>
        <p:nvPicPr>
          <p:cNvPr id="6" name="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4481519" y="4191001"/>
            <a:ext cx="947737" cy="952499"/>
          </a:xfrm>
          <a:prstGeom prst="rect">
            <a:avLst/>
          </a:prstGeom>
          <a:effectLst/>
        </p:spPr>
      </p:pic>
      <p:pic>
        <p:nvPicPr>
          <p:cNvPr id="7" name="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3552825" y="4191001"/>
            <a:ext cx="947737" cy="952499"/>
          </a:xfrm>
          <a:prstGeom prst="rect">
            <a:avLst/>
          </a:prstGeom>
          <a:effectLst/>
        </p:spPr>
      </p:pic>
      <p:pic>
        <p:nvPicPr>
          <p:cNvPr id="8" name="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8196263" y="1928808"/>
            <a:ext cx="947737" cy="952499"/>
          </a:xfrm>
          <a:prstGeom prst="rect">
            <a:avLst/>
          </a:prstGeom>
          <a:effectLst/>
        </p:spPr>
      </p:pic>
      <p:pic>
        <p:nvPicPr>
          <p:cNvPr id="9" name="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0" y="1928808"/>
            <a:ext cx="947737" cy="952499"/>
          </a:xfrm>
          <a:prstGeom prst="rect">
            <a:avLst/>
          </a:prstGeom>
          <a:effectLst/>
        </p:spPr>
      </p:pic>
      <p:pic>
        <p:nvPicPr>
          <p:cNvPr id="10" name="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6838941" y="357172"/>
            <a:ext cx="947737" cy="952499"/>
          </a:xfrm>
          <a:prstGeom prst="rect">
            <a:avLst/>
          </a:prstGeom>
          <a:effectLst/>
        </p:spPr>
      </p:pic>
      <p:pic>
        <p:nvPicPr>
          <p:cNvPr id="11" name="1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6910379" y="3714758"/>
            <a:ext cx="947737" cy="952499"/>
          </a:xfrm>
          <a:prstGeom prst="rect">
            <a:avLst/>
          </a:prstGeom>
          <a:effectLst/>
        </p:spPr>
      </p:pic>
      <p:pic>
        <p:nvPicPr>
          <p:cNvPr id="12" name="11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767371" y="0"/>
            <a:ext cx="947737" cy="952499"/>
          </a:xfrm>
          <a:prstGeom prst="rect">
            <a:avLst/>
          </a:prstGeom>
          <a:effectLst/>
        </p:spPr>
      </p:pic>
      <p:pic>
        <p:nvPicPr>
          <p:cNvPr id="13" name="12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624759" y="1000114"/>
            <a:ext cx="947737" cy="952499"/>
          </a:xfrm>
          <a:prstGeom prst="rect">
            <a:avLst/>
          </a:prstGeom>
          <a:effectLst/>
        </p:spPr>
      </p:pic>
      <p:pic>
        <p:nvPicPr>
          <p:cNvPr id="14" name="13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624759" y="2928940"/>
            <a:ext cx="947737" cy="952499"/>
          </a:xfrm>
          <a:prstGeom prst="rect">
            <a:avLst/>
          </a:prstGeom>
          <a:effectLst/>
        </p:spPr>
      </p:pic>
      <p:pic>
        <p:nvPicPr>
          <p:cNvPr id="15" name="14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5695933" y="4191001"/>
            <a:ext cx="947737" cy="952499"/>
          </a:xfrm>
          <a:prstGeom prst="rect">
            <a:avLst/>
          </a:prstGeom>
          <a:effectLst/>
        </p:spPr>
      </p:pic>
      <p:pic>
        <p:nvPicPr>
          <p:cNvPr id="16" name="15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428760" y="357172"/>
            <a:ext cx="947737" cy="952499"/>
          </a:xfrm>
          <a:prstGeom prst="rect">
            <a:avLst/>
          </a:prstGeom>
          <a:effectLst/>
        </p:spPr>
      </p:pic>
      <p:pic>
        <p:nvPicPr>
          <p:cNvPr id="17" name="16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428892" y="214296"/>
            <a:ext cx="947737" cy="952499"/>
          </a:xfrm>
          <a:prstGeom prst="rect">
            <a:avLst/>
          </a:prstGeom>
          <a:effectLst/>
        </p:spPr>
      </p:pic>
      <p:pic>
        <p:nvPicPr>
          <p:cNvPr id="18" name="17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14380" y="1071552"/>
            <a:ext cx="947737" cy="952499"/>
          </a:xfrm>
          <a:prstGeom prst="rect">
            <a:avLst/>
          </a:prstGeom>
          <a:effectLst/>
        </p:spPr>
      </p:pic>
      <p:pic>
        <p:nvPicPr>
          <p:cNvPr id="19" name="18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714380" y="2786064"/>
            <a:ext cx="928694" cy="952499"/>
          </a:xfrm>
          <a:prstGeom prst="rect">
            <a:avLst/>
          </a:prstGeom>
          <a:effectLst/>
        </p:spPr>
      </p:pic>
      <p:pic>
        <p:nvPicPr>
          <p:cNvPr id="20" name="19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1285884" y="3643320"/>
            <a:ext cx="947737" cy="952499"/>
          </a:xfrm>
          <a:prstGeom prst="rect">
            <a:avLst/>
          </a:prstGeom>
          <a:effectLst/>
        </p:spPr>
      </p:pic>
      <p:pic>
        <p:nvPicPr>
          <p:cNvPr id="21" name="20 Imagen" descr="wreath-287175_640.png"/>
          <p:cNvPicPr>
            <a:picLocks noChangeAspect="1"/>
          </p:cNvPicPr>
          <p:nvPr/>
        </p:nvPicPr>
        <p:blipFill>
          <a:blip r:embed="rId3">
            <a:duotone>
              <a:prstClr val="black"/>
              <a:srgbClr val="6600CC">
                <a:tint val="45000"/>
                <a:satMod val="400000"/>
              </a:srgbClr>
            </a:duotone>
            <a:lum bright="-10000" contrast="40000"/>
          </a:blip>
          <a:stretch>
            <a:fillRect/>
          </a:stretch>
        </p:blipFill>
        <p:spPr>
          <a:xfrm>
            <a:off x="2428892" y="3857634"/>
            <a:ext cx="947737" cy="952499"/>
          </a:xfrm>
          <a:prstGeom prst="rect">
            <a:avLst/>
          </a:prstGeom>
          <a:effectLst/>
        </p:spPr>
      </p:pic>
      <p:sp>
        <p:nvSpPr>
          <p:cNvPr id="22" name="21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ton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srcRect l="14843" t="17774" r="17773" b="17773"/>
          <a:stretch>
            <a:fillRect/>
          </a:stretch>
        </p:blipFill>
        <p:spPr>
          <a:xfrm>
            <a:off x="0" y="1928808"/>
            <a:ext cx="746852" cy="714380"/>
          </a:xfrm>
          <a:prstGeom prst="rect">
            <a:avLst/>
          </a:prstGeom>
          <a:effectLst/>
        </p:spPr>
      </p:pic>
      <p:pic>
        <p:nvPicPr>
          <p:cNvPr id="4" name="3 Imagen" descr="20110219001326892.png"/>
          <p:cNvPicPr>
            <a:picLocks noChangeAspect="1"/>
          </p:cNvPicPr>
          <p:nvPr/>
        </p:nvPicPr>
        <p:blipFill>
          <a:blip r:embed="rId3"/>
          <a:srcRect l="14843" t="17774" r="17773" b="17773"/>
          <a:stretch>
            <a:fillRect/>
          </a:stretch>
        </p:blipFill>
        <p:spPr>
          <a:xfrm>
            <a:off x="0" y="2643188"/>
            <a:ext cx="746852" cy="714380"/>
          </a:xfrm>
          <a:prstGeom prst="rect">
            <a:avLst/>
          </a:prstGeom>
          <a:effectLst/>
        </p:spPr>
      </p:pic>
      <p:pic>
        <p:nvPicPr>
          <p:cNvPr id="5" name="4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785786" y="1928808"/>
            <a:ext cx="746852" cy="714380"/>
          </a:xfrm>
          <a:prstGeom prst="rect">
            <a:avLst/>
          </a:prstGeom>
          <a:effectLst/>
        </p:spPr>
      </p:pic>
      <p:pic>
        <p:nvPicPr>
          <p:cNvPr id="6" name="5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785786" y="2643188"/>
            <a:ext cx="746852" cy="714380"/>
          </a:xfrm>
          <a:prstGeom prst="rect">
            <a:avLst/>
          </a:prstGeom>
          <a:effectLst/>
        </p:spPr>
      </p:pic>
      <p:pic>
        <p:nvPicPr>
          <p:cNvPr id="7" name="6 Imagen" descr="20110219001326892.png"/>
          <p:cNvPicPr>
            <a:picLocks noChangeAspect="1"/>
          </p:cNvPicPr>
          <p:nvPr/>
        </p:nvPicPr>
        <p:blipFill>
          <a:blip r:embed="rId3"/>
          <a:srcRect l="14843" t="17774" r="17773" b="17773"/>
          <a:stretch>
            <a:fillRect/>
          </a:stretch>
        </p:blipFill>
        <p:spPr>
          <a:xfrm>
            <a:off x="1500198" y="1928808"/>
            <a:ext cx="746852" cy="714380"/>
          </a:xfrm>
          <a:prstGeom prst="rect">
            <a:avLst/>
          </a:prstGeom>
          <a:effectLst/>
        </p:spPr>
      </p:pic>
      <p:pic>
        <p:nvPicPr>
          <p:cNvPr id="8" name="7 Imagen" descr="20110219001326892.png"/>
          <p:cNvPicPr>
            <a:picLocks noChangeAspect="1"/>
          </p:cNvPicPr>
          <p:nvPr/>
        </p:nvPicPr>
        <p:blipFill>
          <a:blip r:embed="rId3"/>
          <a:srcRect l="14843" t="17774" r="17773" b="17773"/>
          <a:stretch>
            <a:fillRect/>
          </a:stretch>
        </p:blipFill>
        <p:spPr>
          <a:xfrm>
            <a:off x="1500198" y="2643188"/>
            <a:ext cx="746852" cy="714380"/>
          </a:xfrm>
          <a:prstGeom prst="rect">
            <a:avLst/>
          </a:prstGeom>
          <a:effectLst/>
        </p:spPr>
      </p:pic>
      <p:pic>
        <p:nvPicPr>
          <p:cNvPr id="9" name="8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2285984" y="1928808"/>
            <a:ext cx="746852" cy="714380"/>
          </a:xfrm>
          <a:prstGeom prst="rect">
            <a:avLst/>
          </a:prstGeom>
          <a:effectLst/>
        </p:spPr>
      </p:pic>
      <p:pic>
        <p:nvPicPr>
          <p:cNvPr id="10" name="9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2285984" y="2643188"/>
            <a:ext cx="746852" cy="714380"/>
          </a:xfrm>
          <a:prstGeom prst="rect">
            <a:avLst/>
          </a:prstGeom>
          <a:effectLst/>
        </p:spPr>
      </p:pic>
      <p:pic>
        <p:nvPicPr>
          <p:cNvPr id="11" name="10 Imagen" descr="20110219001326892.png"/>
          <p:cNvPicPr>
            <a:picLocks noChangeAspect="1"/>
          </p:cNvPicPr>
          <p:nvPr/>
        </p:nvPicPr>
        <p:blipFill>
          <a:blip r:embed="rId3"/>
          <a:srcRect l="14843" t="17774" r="17773" b="17773"/>
          <a:stretch>
            <a:fillRect/>
          </a:stretch>
        </p:blipFill>
        <p:spPr>
          <a:xfrm>
            <a:off x="3000396" y="1928808"/>
            <a:ext cx="746852" cy="714380"/>
          </a:xfrm>
          <a:prstGeom prst="rect">
            <a:avLst/>
          </a:prstGeom>
          <a:effectLst/>
        </p:spPr>
      </p:pic>
      <p:pic>
        <p:nvPicPr>
          <p:cNvPr id="12" name="11 Imagen" descr="20110219001326892.png"/>
          <p:cNvPicPr>
            <a:picLocks noChangeAspect="1"/>
          </p:cNvPicPr>
          <p:nvPr/>
        </p:nvPicPr>
        <p:blipFill>
          <a:blip r:embed="rId3"/>
          <a:srcRect l="14843" t="17774" r="17773" b="17773"/>
          <a:stretch>
            <a:fillRect/>
          </a:stretch>
        </p:blipFill>
        <p:spPr>
          <a:xfrm>
            <a:off x="3000396" y="2643188"/>
            <a:ext cx="746852" cy="714380"/>
          </a:xfrm>
          <a:prstGeom prst="rect">
            <a:avLst/>
          </a:prstGeom>
          <a:effectLst/>
        </p:spPr>
      </p:pic>
      <p:pic>
        <p:nvPicPr>
          <p:cNvPr id="13" name="12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3786182" y="1928808"/>
            <a:ext cx="746852" cy="714380"/>
          </a:xfrm>
          <a:prstGeom prst="rect">
            <a:avLst/>
          </a:prstGeom>
          <a:effectLst/>
        </p:spPr>
      </p:pic>
      <p:pic>
        <p:nvPicPr>
          <p:cNvPr id="14" name="13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3786182" y="2643188"/>
            <a:ext cx="746852" cy="714380"/>
          </a:xfrm>
          <a:prstGeom prst="rect">
            <a:avLst/>
          </a:prstGeom>
          <a:effectLst/>
        </p:spPr>
      </p:pic>
      <p:pic>
        <p:nvPicPr>
          <p:cNvPr id="15" name="14 Imagen" descr="20110219001326892.png"/>
          <p:cNvPicPr>
            <a:picLocks noChangeAspect="1"/>
          </p:cNvPicPr>
          <p:nvPr/>
        </p:nvPicPr>
        <p:blipFill>
          <a:blip r:embed="rId3"/>
          <a:srcRect l="14843" t="17774" r="17773" b="17773"/>
          <a:stretch>
            <a:fillRect/>
          </a:stretch>
        </p:blipFill>
        <p:spPr>
          <a:xfrm>
            <a:off x="4500594" y="1928808"/>
            <a:ext cx="746852" cy="714380"/>
          </a:xfrm>
          <a:prstGeom prst="rect">
            <a:avLst/>
          </a:prstGeom>
          <a:effectLst/>
        </p:spPr>
      </p:pic>
      <p:pic>
        <p:nvPicPr>
          <p:cNvPr id="16" name="15 Imagen" descr="20110219001326892.png"/>
          <p:cNvPicPr>
            <a:picLocks noChangeAspect="1"/>
          </p:cNvPicPr>
          <p:nvPr/>
        </p:nvPicPr>
        <p:blipFill>
          <a:blip r:embed="rId3"/>
          <a:srcRect l="14843" t="17774" r="17773" b="17773"/>
          <a:stretch>
            <a:fillRect/>
          </a:stretch>
        </p:blipFill>
        <p:spPr>
          <a:xfrm>
            <a:off x="4500594" y="2643188"/>
            <a:ext cx="746852" cy="714380"/>
          </a:xfrm>
          <a:prstGeom prst="rect">
            <a:avLst/>
          </a:prstGeom>
          <a:effectLst/>
        </p:spPr>
      </p:pic>
      <p:pic>
        <p:nvPicPr>
          <p:cNvPr id="17" name="16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5286380" y="1928808"/>
            <a:ext cx="746852" cy="714380"/>
          </a:xfrm>
          <a:prstGeom prst="rect">
            <a:avLst/>
          </a:prstGeom>
          <a:effectLst/>
        </p:spPr>
      </p:pic>
      <p:pic>
        <p:nvPicPr>
          <p:cNvPr id="18" name="17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5286380" y="2643188"/>
            <a:ext cx="746852" cy="714380"/>
          </a:xfrm>
          <a:prstGeom prst="rect">
            <a:avLst/>
          </a:prstGeom>
          <a:effectLst/>
        </p:spPr>
      </p:pic>
      <p:pic>
        <p:nvPicPr>
          <p:cNvPr id="19" name="18 Imagen" descr="20110219001326892.png"/>
          <p:cNvPicPr>
            <a:picLocks noChangeAspect="1"/>
          </p:cNvPicPr>
          <p:nvPr/>
        </p:nvPicPr>
        <p:blipFill>
          <a:blip r:embed="rId3"/>
          <a:srcRect l="14843" t="17774" r="17773" b="17773"/>
          <a:stretch>
            <a:fillRect/>
          </a:stretch>
        </p:blipFill>
        <p:spPr>
          <a:xfrm>
            <a:off x="6111164" y="1928808"/>
            <a:ext cx="746852" cy="714380"/>
          </a:xfrm>
          <a:prstGeom prst="rect">
            <a:avLst/>
          </a:prstGeom>
          <a:effectLst/>
        </p:spPr>
      </p:pic>
      <p:pic>
        <p:nvPicPr>
          <p:cNvPr id="20" name="19 Imagen" descr="20110219001326892.png"/>
          <p:cNvPicPr>
            <a:picLocks noChangeAspect="1"/>
          </p:cNvPicPr>
          <p:nvPr/>
        </p:nvPicPr>
        <p:blipFill>
          <a:blip r:embed="rId3"/>
          <a:srcRect l="14843" t="17774" r="17773" b="17773"/>
          <a:stretch>
            <a:fillRect/>
          </a:stretch>
        </p:blipFill>
        <p:spPr>
          <a:xfrm>
            <a:off x="6111164" y="2643188"/>
            <a:ext cx="746852" cy="714380"/>
          </a:xfrm>
          <a:prstGeom prst="rect">
            <a:avLst/>
          </a:prstGeom>
          <a:effectLst/>
        </p:spPr>
      </p:pic>
      <p:pic>
        <p:nvPicPr>
          <p:cNvPr id="21" name="20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6896950" y="1928808"/>
            <a:ext cx="746852" cy="714380"/>
          </a:xfrm>
          <a:prstGeom prst="rect">
            <a:avLst/>
          </a:prstGeom>
          <a:effectLst/>
        </p:spPr>
      </p:pic>
      <p:pic>
        <p:nvPicPr>
          <p:cNvPr id="22" name="21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6896950" y="2643188"/>
            <a:ext cx="746852" cy="714380"/>
          </a:xfrm>
          <a:prstGeom prst="rect">
            <a:avLst/>
          </a:prstGeom>
          <a:effectLst/>
        </p:spPr>
      </p:pic>
      <p:pic>
        <p:nvPicPr>
          <p:cNvPr id="23" name="22 Imagen" descr="20110219001326892.png"/>
          <p:cNvPicPr>
            <a:picLocks noChangeAspect="1"/>
          </p:cNvPicPr>
          <p:nvPr/>
        </p:nvPicPr>
        <p:blipFill>
          <a:blip r:embed="rId3"/>
          <a:srcRect l="14843" t="17774" r="17773" b="17773"/>
          <a:stretch>
            <a:fillRect/>
          </a:stretch>
        </p:blipFill>
        <p:spPr>
          <a:xfrm>
            <a:off x="7611362" y="1928808"/>
            <a:ext cx="746852" cy="714380"/>
          </a:xfrm>
          <a:prstGeom prst="rect">
            <a:avLst/>
          </a:prstGeom>
          <a:effectLst/>
        </p:spPr>
      </p:pic>
      <p:pic>
        <p:nvPicPr>
          <p:cNvPr id="24" name="23 Imagen" descr="20110219001326892.png"/>
          <p:cNvPicPr>
            <a:picLocks noChangeAspect="1"/>
          </p:cNvPicPr>
          <p:nvPr/>
        </p:nvPicPr>
        <p:blipFill>
          <a:blip r:embed="rId3"/>
          <a:srcRect l="14843" t="17774" r="17773" b="17773"/>
          <a:stretch>
            <a:fillRect/>
          </a:stretch>
        </p:blipFill>
        <p:spPr>
          <a:xfrm>
            <a:off x="7611362" y="2643188"/>
            <a:ext cx="746852" cy="714380"/>
          </a:xfrm>
          <a:prstGeom prst="rect">
            <a:avLst/>
          </a:prstGeom>
          <a:effectLst/>
        </p:spPr>
      </p:pic>
      <p:pic>
        <p:nvPicPr>
          <p:cNvPr id="25" name="24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8397148" y="1928808"/>
            <a:ext cx="746852" cy="714380"/>
          </a:xfrm>
          <a:prstGeom prst="rect">
            <a:avLst/>
          </a:prstGeom>
          <a:effectLst/>
        </p:spPr>
      </p:pic>
      <p:pic>
        <p:nvPicPr>
          <p:cNvPr id="26" name="25 Imagen" descr="20110219001326892.png"/>
          <p:cNvPicPr>
            <a:picLocks noChangeAspect="1"/>
          </p:cNvPicPr>
          <p:nvPr/>
        </p:nvPicPr>
        <p:blipFill>
          <a:blip r:embed="rId3">
            <a:duotone>
              <a:schemeClr val="accent4">
                <a:shade val="45000"/>
                <a:satMod val="135000"/>
              </a:schemeClr>
              <a:prstClr val="white"/>
            </a:duotone>
            <a:lum contrast="40000"/>
          </a:blip>
          <a:srcRect l="14843" t="17774" r="17773" b="17773"/>
          <a:stretch>
            <a:fillRect/>
          </a:stretch>
        </p:blipFill>
        <p:spPr>
          <a:xfrm>
            <a:off x="8397148" y="2643188"/>
            <a:ext cx="746852" cy="714380"/>
          </a:xfrm>
          <a:prstGeom prst="rect">
            <a:avLst/>
          </a:prstGeom>
          <a:effectLst/>
        </p:spPr>
      </p:pic>
      <p:sp>
        <p:nvSpPr>
          <p:cNvPr id="27" name="26 Rectángulo"/>
          <p:cNvSpPr/>
          <p:nvPr/>
        </p:nvSpPr>
        <p:spPr>
          <a:xfrm>
            <a:off x="-285784" y="-428646"/>
            <a:ext cx="10001320" cy="6072230"/>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1+#ppt_w/2"/>
                                          </p:val>
                                        </p:tav>
                                        <p:tav tm="100000">
                                          <p:val>
                                            <p:strVal val="#ppt_x"/>
                                          </p:val>
                                        </p:tav>
                                      </p:tavLst>
                                    </p:anim>
                                    <p:anim calcmode="lin" valueType="num">
                                      <p:cBhvr additive="base">
                                        <p:cTn id="90" dur="2000" fill="hold"/>
                                        <p:tgtEl>
                                          <p:spTgt spid="20"/>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1+#ppt_w/2"/>
                                          </p:val>
                                        </p:tav>
                                        <p:tav tm="100000">
                                          <p:val>
                                            <p:strVal val="#ppt_x"/>
                                          </p:val>
                                        </p:tav>
                                      </p:tavLst>
                                    </p:anim>
                                    <p:anim calcmode="lin" valueType="num">
                                      <p:cBhvr additive="base">
                                        <p:cTn id="94" dur="2000" fill="hold"/>
                                        <p:tgtEl>
                                          <p:spTgt spid="22"/>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1+#ppt_w/2"/>
                                          </p:val>
                                        </p:tav>
                                        <p:tav tm="100000">
                                          <p:val>
                                            <p:strVal val="#ppt_x"/>
                                          </p:val>
                                        </p:tav>
                                      </p:tavLst>
                                    </p:anim>
                                    <p:anim calcmode="lin" valueType="num">
                                      <p:cBhvr additive="base">
                                        <p:cTn id="98" dur="2000" fill="hold"/>
                                        <p:tgtEl>
                                          <p:spTgt spid="24"/>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3"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0-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0-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0-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0-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0-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0-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1+ppt_w/2"/>
                                          </p:val>
                                        </p:tav>
                                      </p:tavLst>
                                    </p:anim>
                                    <p:anim calcmode="lin" valueType="num">
                                      <p:cBhvr additive="base">
                                        <p:cTn id="186" dur="2000"/>
                                        <p:tgtEl>
                                          <p:spTgt spid="19"/>
                                        </p:tgtEl>
                                        <p:attrNameLst>
                                          <p:attrName>ppt_y</p:attrName>
                                        </p:attrNameLst>
                                      </p:cBhvr>
                                      <p:tavLst>
                                        <p:tav tm="0">
                                          <p:val>
                                            <p:strVal val="ppt_y"/>
                                          </p:val>
                                        </p:tav>
                                        <p:tav tm="100000">
                                          <p:val>
                                            <p:strVal val="0-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1+ppt_w/2"/>
                                          </p:val>
                                        </p:tav>
                                      </p:tavLst>
                                    </p:anim>
                                    <p:anim calcmode="lin" valueType="num">
                                      <p:cBhvr additive="base">
                                        <p:cTn id="190" dur="2000"/>
                                        <p:tgtEl>
                                          <p:spTgt spid="21"/>
                                        </p:tgtEl>
                                        <p:attrNameLst>
                                          <p:attrName>ppt_y</p:attrName>
                                        </p:attrNameLst>
                                      </p:cBhvr>
                                      <p:tavLst>
                                        <p:tav tm="0">
                                          <p:val>
                                            <p:strVal val="ppt_y"/>
                                          </p:val>
                                        </p:tav>
                                        <p:tav tm="100000">
                                          <p:val>
                                            <p:strVal val="0-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1+ppt_w/2"/>
                                          </p:val>
                                        </p:tav>
                                      </p:tavLst>
                                    </p:anim>
                                    <p:anim calcmode="lin" valueType="num">
                                      <p:cBhvr additive="base">
                                        <p:cTn id="194" dur="2000"/>
                                        <p:tgtEl>
                                          <p:spTgt spid="23"/>
                                        </p:tgtEl>
                                        <p:attrNameLst>
                                          <p:attrName>ppt_y</p:attrName>
                                        </p:attrNameLst>
                                      </p:cBhvr>
                                      <p:tavLst>
                                        <p:tav tm="0">
                                          <p:val>
                                            <p:strVal val="ppt_y"/>
                                          </p:val>
                                        </p:tav>
                                        <p:tav tm="100000">
                                          <p:val>
                                            <p:strVal val="0-ppt_h/2"/>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25"/>
                                        </p:tgtEl>
                                        <p:attrNameLst>
                                          <p:attrName>ppt_x</p:attrName>
                                        </p:attrNameLst>
                                      </p:cBhvr>
                                      <p:tavLst>
                                        <p:tav tm="0">
                                          <p:val>
                                            <p:strVal val="ppt_x"/>
                                          </p:val>
                                        </p:tav>
                                        <p:tav tm="100000">
                                          <p:val>
                                            <p:strVal val="1+ppt_w/2"/>
                                          </p:val>
                                        </p:tav>
                                      </p:tavLst>
                                    </p:anim>
                                    <p:anim calcmode="lin" valueType="num">
                                      <p:cBhvr additive="base">
                                        <p:cTn id="198" dur="2000"/>
                                        <p:tgtEl>
                                          <p:spTgt spid="25"/>
                                        </p:tgtEl>
                                        <p:attrNameLst>
                                          <p:attrName>ppt_y</p:attrName>
                                        </p:attrNameLst>
                                      </p:cBhvr>
                                      <p:tavLst>
                                        <p:tav tm="0">
                                          <p:val>
                                            <p:strVal val="ppt_y"/>
                                          </p:val>
                                        </p:tav>
                                        <p:tav tm="100000">
                                          <p:val>
                                            <p:strVal val="0-ppt_h/2"/>
                                          </p:val>
                                        </p:tav>
                                      </p:tavLst>
                                    </p:anim>
                                    <p:set>
                                      <p:cBhvr>
                                        <p:cTn id="199" dur="1" fill="hold">
                                          <p:stCondLst>
                                            <p:cond delay="1999"/>
                                          </p:stCondLst>
                                        </p:cTn>
                                        <p:tgtEl>
                                          <p:spTgt spid="2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1+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1+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1+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1+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1+ppt_w/2"/>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1+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1+ppt_w/2"/>
                                          </p:val>
                                        </p:tav>
                                      </p:tavLst>
                                    </p:anim>
                                    <p:anim calcmode="lin" valueType="num">
                                      <p:cBhvr additive="base">
                                        <p:cTn id="242" dur="2000"/>
                                        <p:tgtEl>
                                          <p:spTgt spid="24"/>
                                        </p:tgtEl>
                                        <p:attrNameLst>
                                          <p:attrName>ppt_y</p:attrName>
                                        </p:attrNameLst>
                                      </p:cBhvr>
                                      <p:tavLst>
                                        <p:tav tm="0">
                                          <p:val>
                                            <p:strVal val="ppt_y"/>
                                          </p:val>
                                        </p:tav>
                                        <p:tav tm="100000">
                                          <p:val>
                                            <p:strVal val="1+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1+ppt_w/2"/>
                                          </p:val>
                                        </p:tav>
                                      </p:tavLst>
                                    </p:anim>
                                    <p:anim calcmode="lin" valueType="num">
                                      <p:cBhvr additive="base">
                                        <p:cTn id="246" dur="2000"/>
                                        <p:tgtEl>
                                          <p:spTgt spid="26"/>
                                        </p:tgtEl>
                                        <p:attrNameLst>
                                          <p:attrName>ppt_y</p:attrName>
                                        </p:attrNameLst>
                                      </p:cBhvr>
                                      <p:tavLst>
                                        <p:tav tm="0">
                                          <p:val>
                                            <p:strVal val="ppt_y"/>
                                          </p:val>
                                        </p:tav>
                                        <p:tav tm="100000">
                                          <p:val>
                                            <p:strVal val="1+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17" presetClass="entr" presetSubtype="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ppt_w/2"/>
                                          </p:val>
                                        </p:tav>
                                        <p:tav tm="100000">
                                          <p:val>
                                            <p:strVal val="#ppt_x"/>
                                          </p:val>
                                        </p:tav>
                                      </p:tavLst>
                                    </p:anim>
                                    <p:anim calcmode="lin" valueType="num">
                                      <p:cBhvr>
                                        <p:cTn id="299" dur="2000" fill="hold"/>
                                        <p:tgtEl>
                                          <p:spTgt spid="2"/>
                                        </p:tgtEl>
                                        <p:attrNameLst>
                                          <p:attrName>ppt_y</p:attrName>
                                        </p:attrNameLst>
                                      </p:cBhvr>
                                      <p:tavLst>
                                        <p:tav tm="0">
                                          <p:val>
                                            <p:strVal val="#ppt_y"/>
                                          </p:val>
                                        </p:tav>
                                        <p:tav tm="100000">
                                          <p:val>
                                            <p:strVal val="#ppt_y"/>
                                          </p:val>
                                        </p:tav>
                                      </p:tavLst>
                                    </p:anim>
                                    <p:anim calcmode="lin" valueType="num">
                                      <p:cBhvr>
                                        <p:cTn id="300" dur="2000" fill="hold"/>
                                        <p:tgtEl>
                                          <p:spTgt spid="2"/>
                                        </p:tgtEl>
                                        <p:attrNameLst>
                                          <p:attrName>ppt_w</p:attrName>
                                        </p:attrNameLst>
                                      </p:cBhvr>
                                      <p:tavLst>
                                        <p:tav tm="0">
                                          <p:val>
                                            <p:fltVal val="0"/>
                                          </p:val>
                                        </p:tav>
                                        <p:tav tm="100000">
                                          <p:val>
                                            <p:strVal val="#ppt_w"/>
                                          </p:val>
                                        </p:tav>
                                      </p:tavLst>
                                    </p:anim>
                                    <p:anim calcmode="lin" valueType="num">
                                      <p:cBhvr>
                                        <p:cTn id="301" dur="2000" fill="hold"/>
                                        <p:tgtEl>
                                          <p:spTgt spid="2"/>
                                        </p:tgtEl>
                                        <p:attrNameLst>
                                          <p:attrName>ppt_h</p:attrName>
                                        </p:attrNameLst>
                                      </p:cBhvr>
                                      <p:tavLst>
                                        <p:tav tm="0">
                                          <p:val>
                                            <p:strVal val="#ppt_h"/>
                                          </p:val>
                                        </p:tav>
                                        <p:tav tm="100000">
                                          <p:val>
                                            <p:strVal val="#ppt_h"/>
                                          </p:val>
                                        </p:tav>
                                      </p:tavLst>
                                    </p:anim>
                                  </p:childTnLst>
                                </p:cTn>
                              </p:par>
                              <p:par>
                                <p:cTn id="302" presetID="16" presetClass="entr" presetSubtype="4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Horizont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8900000" scaled="1"/>
          <a:tileRect/>
        </a:gradFill>
        <a:effectLst/>
      </p:bgPr>
    </p:bg>
    <p:spTree>
      <p:nvGrpSpPr>
        <p:cNvPr id="1" name=""/>
        <p:cNvGrpSpPr/>
        <p:nvPr/>
      </p:nvGrpSpPr>
      <p:grpSpPr>
        <a:xfrm>
          <a:off x="0" y="0"/>
          <a:ext cx="0" cy="0"/>
          <a:chOff x="0" y="0"/>
          <a:chExt cx="0" cy="0"/>
        </a:xfrm>
      </p:grpSpPr>
      <p:pic>
        <p:nvPicPr>
          <p:cNvPr id="2" name="1 Imagen" descr="stock-photo-2425413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8286776" y="0"/>
            <a:ext cx="857224" cy="918454"/>
          </a:xfrm>
          <a:prstGeom prst="rect">
            <a:avLst/>
          </a:prstGeom>
          <a:effectLst>
            <a:reflection blurRad="6350" stA="50000" endA="295" endPos="92000" dist="101600" dir="5400000" sy="-100000" algn="bl" rotWithShape="0"/>
          </a:effectLst>
        </p:spPr>
      </p:pic>
      <p:pic>
        <p:nvPicPr>
          <p:cNvPr id="5" name="4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0" y="4225046"/>
            <a:ext cx="857224" cy="918454"/>
          </a:xfrm>
          <a:prstGeom prst="rect">
            <a:avLst/>
          </a:prstGeom>
          <a:effectLst>
            <a:reflection blurRad="6350" stA="50000" endA="295" endPos="92000" dist="101600" dir="5400000" sy="-100000" algn="bl" rotWithShape="0"/>
          </a:effectLst>
        </p:spPr>
      </p:pic>
      <p:pic>
        <p:nvPicPr>
          <p:cNvPr id="6" name="5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929190" y="2928940"/>
            <a:ext cx="857224" cy="918454"/>
          </a:xfrm>
          <a:prstGeom prst="rect">
            <a:avLst/>
          </a:prstGeom>
          <a:effectLst>
            <a:reflection blurRad="6350" stA="50000" endA="295" endPos="92000" dist="101600" dir="5400000" sy="-100000" algn="bl" rotWithShape="0"/>
          </a:effectLst>
        </p:spPr>
      </p:pic>
      <p:pic>
        <p:nvPicPr>
          <p:cNvPr id="7" name="6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500826" y="2214560"/>
            <a:ext cx="857224" cy="918454"/>
          </a:xfrm>
          <a:prstGeom prst="rect">
            <a:avLst/>
          </a:prstGeom>
          <a:effectLst>
            <a:reflection blurRad="6350" stA="50000" endA="295" endPos="92000" dist="101600" dir="5400000" sy="-100000" algn="bl" rotWithShape="0"/>
          </a:effectLst>
        </p:spPr>
      </p:pic>
      <p:pic>
        <p:nvPicPr>
          <p:cNvPr id="8" name="7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7715272" y="1285866"/>
            <a:ext cx="857224" cy="918454"/>
          </a:xfrm>
          <a:prstGeom prst="rect">
            <a:avLst/>
          </a:prstGeom>
          <a:effectLst>
            <a:reflection blurRad="6350" stA="50000" endA="295" endPos="92000" dist="101600" dir="5400000" sy="-100000" algn="bl" rotWithShape="0"/>
          </a:effectLst>
        </p:spPr>
      </p:pic>
      <p:pic>
        <p:nvPicPr>
          <p:cNvPr id="9" name="8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1785918" y="3929072"/>
            <a:ext cx="857224" cy="918454"/>
          </a:xfrm>
          <a:prstGeom prst="rect">
            <a:avLst/>
          </a:prstGeom>
          <a:effectLst>
            <a:reflection blurRad="6350" stA="50000" endA="295" endPos="92000" dist="101600" dir="5400000" sy="-100000" algn="bl" rotWithShape="0"/>
          </a:effectLst>
        </p:spPr>
      </p:pic>
      <p:pic>
        <p:nvPicPr>
          <p:cNvPr id="10" name="9 Imagen" descr="colors-155896_640.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500430" y="3643320"/>
            <a:ext cx="857224" cy="918454"/>
          </a:xfrm>
          <a:prstGeom prst="rect">
            <a:avLst/>
          </a:prstGeom>
          <a:effectLst>
            <a:reflection blurRad="6350" stA="50000" endA="295" endPos="92000" dist="101600" dir="5400000" sy="-100000" algn="bl" rotWithShape="0"/>
          </a:effectLst>
        </p:spPr>
      </p:pic>
      <p:pic>
        <p:nvPicPr>
          <p:cNvPr id="11" name="10 Imagen" descr="cooltext321680752654574.png"/>
          <p:cNvPicPr>
            <a:picLocks noChangeAspect="1"/>
          </p:cNvPicPr>
          <p:nvPr/>
        </p:nvPicPr>
        <p:blipFill>
          <a:blip r:embed="rId4">
            <a:lum bright="-10000" contrast="40000"/>
          </a:blip>
          <a:stretch>
            <a:fillRect/>
          </a:stretch>
        </p:blipFill>
        <p:spPr>
          <a:xfrm rot="20124471">
            <a:off x="3712475" y="3669812"/>
            <a:ext cx="1944953" cy="1275818"/>
          </a:xfrm>
          <a:prstGeom prst="rect">
            <a:avLst/>
          </a:prstGeom>
        </p:spPr>
      </p:pic>
      <p:sp>
        <p:nvSpPr>
          <p:cNvPr id="12" name="11 Rectángulo"/>
          <p:cNvSpPr/>
          <p:nvPr/>
        </p:nvSpPr>
        <p:spPr>
          <a:xfrm>
            <a:off x="-285784" y="-428646"/>
            <a:ext cx="10001320" cy="6357982"/>
          </a:xfrm>
          <a:prstGeom prst="rect">
            <a:avLst/>
          </a:prstGeom>
          <a:gradFill flip="none" rotWithShape="1">
            <a:gsLst>
              <a:gs pos="72000">
                <a:srgbClr val="6600CC"/>
              </a:gs>
              <a:gs pos="50000">
                <a:srgbClr val="6D2FDD">
                  <a:tint val="44500"/>
                  <a:satMod val="160000"/>
                </a:srgbClr>
              </a:gs>
              <a:gs pos="100000">
                <a:srgbClr val="6D2FDD">
                  <a:tint val="23500"/>
                  <a:satMod val="160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0"/>
                                        </p:tgtEl>
                                        <p:attrNameLst>
                                          <p:attrName>r</p:attrName>
                                        </p:attrNameLst>
                                      </p:cBhvr>
                                    </p:animRot>
                                  </p:childTnLst>
                                </p:cTn>
                              </p:par>
                            </p:childTnLst>
                          </p:cTn>
                        </p:par>
                        <p:par>
                          <p:cTn id="49" fill="hold">
                            <p:stCondLst>
                              <p:cond delay="4000"/>
                            </p:stCondLst>
                            <p:childTnLst>
                              <p:par>
                                <p:cTn id="50" presetID="2" presetClass="exit" presetSubtype="3" fill="hold" nodeType="afterEffect">
                                  <p:stCondLst>
                                    <p:cond delay="0"/>
                                  </p:stCondLst>
                                  <p:childTnLst>
                                    <p:anim calcmode="lin" valueType="num">
                                      <p:cBhvr additive="base">
                                        <p:cTn id="51" dur="2000"/>
                                        <p:tgtEl>
                                          <p:spTgt spid="4"/>
                                        </p:tgtEl>
                                        <p:attrNameLst>
                                          <p:attrName>ppt_x</p:attrName>
                                        </p:attrNameLst>
                                      </p:cBhvr>
                                      <p:tavLst>
                                        <p:tav tm="0">
                                          <p:val>
                                            <p:strVal val="ppt_x"/>
                                          </p:val>
                                        </p:tav>
                                        <p:tav tm="100000">
                                          <p:val>
                                            <p:strVal val="1+ppt_w/2"/>
                                          </p:val>
                                        </p:tav>
                                      </p:tavLst>
                                    </p:anim>
                                    <p:anim calcmode="lin" valueType="num">
                                      <p:cBhvr additive="base">
                                        <p:cTn id="52" dur="2000"/>
                                        <p:tgtEl>
                                          <p:spTgt spid="4"/>
                                        </p:tgtEl>
                                        <p:attrNameLst>
                                          <p:attrName>ppt_y</p:attrName>
                                        </p:attrNameLst>
                                      </p:cBhvr>
                                      <p:tavLst>
                                        <p:tav tm="0">
                                          <p:val>
                                            <p:strVal val="ppt_y"/>
                                          </p:val>
                                        </p:tav>
                                        <p:tav tm="100000">
                                          <p:val>
                                            <p:strVal val="0-ppt_h/2"/>
                                          </p:val>
                                        </p:tav>
                                      </p:tavLst>
                                    </p:anim>
                                    <p:set>
                                      <p:cBhvr>
                                        <p:cTn id="53" dur="1" fill="hold">
                                          <p:stCondLst>
                                            <p:cond delay="1999"/>
                                          </p:stCondLst>
                                        </p:cTn>
                                        <p:tgtEl>
                                          <p:spTgt spid="4"/>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2000"/>
                                        <p:tgtEl>
                                          <p:spTgt spid="5"/>
                                        </p:tgtEl>
                                        <p:attrNameLst>
                                          <p:attrName>ppt_x</p:attrName>
                                        </p:attrNameLst>
                                      </p:cBhvr>
                                      <p:tavLst>
                                        <p:tav tm="0">
                                          <p:val>
                                            <p:strVal val="ppt_x"/>
                                          </p:val>
                                        </p:tav>
                                        <p:tav tm="100000">
                                          <p:val>
                                            <p:strVal val="1+ppt_w/2"/>
                                          </p:val>
                                        </p:tav>
                                      </p:tavLst>
                                    </p:anim>
                                    <p:anim calcmode="lin" valueType="num">
                                      <p:cBhvr additive="base">
                                        <p:cTn id="56" dur="2000"/>
                                        <p:tgtEl>
                                          <p:spTgt spid="5"/>
                                        </p:tgtEl>
                                        <p:attrNameLst>
                                          <p:attrName>ppt_y</p:attrName>
                                        </p:attrNameLst>
                                      </p:cBhvr>
                                      <p:tavLst>
                                        <p:tav tm="0">
                                          <p:val>
                                            <p:strVal val="ppt_y"/>
                                          </p:val>
                                        </p:tav>
                                        <p:tav tm="100000">
                                          <p:val>
                                            <p:strVal val="0-ppt_h/2"/>
                                          </p:val>
                                        </p:tav>
                                      </p:tavLst>
                                    </p:anim>
                                    <p:set>
                                      <p:cBhvr>
                                        <p:cTn id="57" dur="1" fill="hold">
                                          <p:stCondLst>
                                            <p:cond delay="1999"/>
                                          </p:stCondLst>
                                        </p:cTn>
                                        <p:tgtEl>
                                          <p:spTgt spid="5"/>
                                        </p:tgtEl>
                                        <p:attrNameLst>
                                          <p:attrName>style.visibility</p:attrName>
                                        </p:attrNameLst>
                                      </p:cBhvr>
                                      <p:to>
                                        <p:strVal val="hidden"/>
                                      </p:to>
                                    </p:set>
                                  </p:childTnLst>
                                </p:cTn>
                              </p:par>
                              <p:par>
                                <p:cTn id="58" presetID="2" presetClass="exit" presetSubtype="3" fill="hold" nodeType="withEffect">
                                  <p:stCondLst>
                                    <p:cond delay="0"/>
                                  </p:stCondLst>
                                  <p:childTnLst>
                                    <p:anim calcmode="lin" valueType="num">
                                      <p:cBhvr additive="base">
                                        <p:cTn id="59" dur="2000"/>
                                        <p:tgtEl>
                                          <p:spTgt spid="6"/>
                                        </p:tgtEl>
                                        <p:attrNameLst>
                                          <p:attrName>ppt_x</p:attrName>
                                        </p:attrNameLst>
                                      </p:cBhvr>
                                      <p:tavLst>
                                        <p:tav tm="0">
                                          <p:val>
                                            <p:strVal val="ppt_x"/>
                                          </p:val>
                                        </p:tav>
                                        <p:tav tm="100000">
                                          <p:val>
                                            <p:strVal val="1+ppt_w/2"/>
                                          </p:val>
                                        </p:tav>
                                      </p:tavLst>
                                    </p:anim>
                                    <p:anim calcmode="lin" valueType="num">
                                      <p:cBhvr additive="base">
                                        <p:cTn id="60" dur="2000"/>
                                        <p:tgtEl>
                                          <p:spTgt spid="6"/>
                                        </p:tgtEl>
                                        <p:attrNameLst>
                                          <p:attrName>ppt_y</p:attrName>
                                        </p:attrNameLst>
                                      </p:cBhvr>
                                      <p:tavLst>
                                        <p:tav tm="0">
                                          <p:val>
                                            <p:strVal val="ppt_y"/>
                                          </p:val>
                                        </p:tav>
                                        <p:tav tm="100000">
                                          <p:val>
                                            <p:strVal val="0-ppt_h/2"/>
                                          </p:val>
                                        </p:tav>
                                      </p:tavLst>
                                    </p:anim>
                                    <p:set>
                                      <p:cBhvr>
                                        <p:cTn id="61" dur="1" fill="hold">
                                          <p:stCondLst>
                                            <p:cond delay="1999"/>
                                          </p:stCondLst>
                                        </p:cTn>
                                        <p:tgtEl>
                                          <p:spTgt spid="6"/>
                                        </p:tgtEl>
                                        <p:attrNameLst>
                                          <p:attrName>style.visibility</p:attrName>
                                        </p:attrNameLst>
                                      </p:cBhvr>
                                      <p:to>
                                        <p:strVal val="hidden"/>
                                      </p:to>
                                    </p:set>
                                  </p:childTnLst>
                                </p:cTn>
                              </p:par>
                              <p:par>
                                <p:cTn id="62" presetID="2" presetClass="exit" presetSubtype="3" fill="hold" nodeType="withEffect">
                                  <p:stCondLst>
                                    <p:cond delay="0"/>
                                  </p:stCondLst>
                                  <p:childTnLst>
                                    <p:anim calcmode="lin" valueType="num">
                                      <p:cBhvr additive="base">
                                        <p:cTn id="63" dur="2000"/>
                                        <p:tgtEl>
                                          <p:spTgt spid="7"/>
                                        </p:tgtEl>
                                        <p:attrNameLst>
                                          <p:attrName>ppt_x</p:attrName>
                                        </p:attrNameLst>
                                      </p:cBhvr>
                                      <p:tavLst>
                                        <p:tav tm="0">
                                          <p:val>
                                            <p:strVal val="ppt_x"/>
                                          </p:val>
                                        </p:tav>
                                        <p:tav tm="100000">
                                          <p:val>
                                            <p:strVal val="1+ppt_w/2"/>
                                          </p:val>
                                        </p:tav>
                                      </p:tavLst>
                                    </p:anim>
                                    <p:anim calcmode="lin" valueType="num">
                                      <p:cBhvr additive="base">
                                        <p:cTn id="64" dur="2000"/>
                                        <p:tgtEl>
                                          <p:spTgt spid="7"/>
                                        </p:tgtEl>
                                        <p:attrNameLst>
                                          <p:attrName>ppt_y</p:attrName>
                                        </p:attrNameLst>
                                      </p:cBhvr>
                                      <p:tavLst>
                                        <p:tav tm="0">
                                          <p:val>
                                            <p:strVal val="ppt_y"/>
                                          </p:val>
                                        </p:tav>
                                        <p:tav tm="100000">
                                          <p:val>
                                            <p:strVal val="0-ppt_h/2"/>
                                          </p:val>
                                        </p:tav>
                                      </p:tavLst>
                                    </p:anim>
                                    <p:set>
                                      <p:cBhvr>
                                        <p:cTn id="65" dur="1" fill="hold">
                                          <p:stCondLst>
                                            <p:cond delay="1999"/>
                                          </p:stCondLst>
                                        </p:cTn>
                                        <p:tgtEl>
                                          <p:spTgt spid="7"/>
                                        </p:tgtEl>
                                        <p:attrNameLst>
                                          <p:attrName>style.visibility</p:attrName>
                                        </p:attrNameLst>
                                      </p:cBhvr>
                                      <p:to>
                                        <p:strVal val="hidden"/>
                                      </p:to>
                                    </p:set>
                                  </p:childTnLst>
                                </p:cTn>
                              </p:par>
                              <p:par>
                                <p:cTn id="66" presetID="2" presetClass="exit" presetSubtype="3"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1+ppt_w/2"/>
                                          </p:val>
                                        </p:tav>
                                      </p:tavLst>
                                    </p:anim>
                                    <p:anim calcmode="lin" valueType="num">
                                      <p:cBhvr additive="base">
                                        <p:cTn id="68" dur="2000"/>
                                        <p:tgtEl>
                                          <p:spTgt spid="8"/>
                                        </p:tgtEl>
                                        <p:attrNameLst>
                                          <p:attrName>ppt_y</p:attrName>
                                        </p:attrNameLst>
                                      </p:cBhvr>
                                      <p:tavLst>
                                        <p:tav tm="0">
                                          <p:val>
                                            <p:strVal val="ppt_y"/>
                                          </p:val>
                                        </p:tav>
                                        <p:tav tm="100000">
                                          <p:val>
                                            <p:strVal val="0-ppt_h/2"/>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3" fill="hold" nodeType="withEffect">
                                  <p:stCondLst>
                                    <p:cond delay="0"/>
                                  </p:stCondLst>
                                  <p:childTnLst>
                                    <p:anim calcmode="lin" valueType="num">
                                      <p:cBhvr additive="base">
                                        <p:cTn id="71" dur="2000"/>
                                        <p:tgtEl>
                                          <p:spTgt spid="9"/>
                                        </p:tgtEl>
                                        <p:attrNameLst>
                                          <p:attrName>ppt_x</p:attrName>
                                        </p:attrNameLst>
                                      </p:cBhvr>
                                      <p:tavLst>
                                        <p:tav tm="0">
                                          <p:val>
                                            <p:strVal val="ppt_x"/>
                                          </p:val>
                                        </p:tav>
                                        <p:tav tm="100000">
                                          <p:val>
                                            <p:strVal val="1+ppt_w/2"/>
                                          </p:val>
                                        </p:tav>
                                      </p:tavLst>
                                    </p:anim>
                                    <p:anim calcmode="lin" valueType="num">
                                      <p:cBhvr additive="base">
                                        <p:cTn id="72" dur="2000"/>
                                        <p:tgtEl>
                                          <p:spTgt spid="9"/>
                                        </p:tgtEl>
                                        <p:attrNameLst>
                                          <p:attrName>ppt_y</p:attrName>
                                        </p:attrNameLst>
                                      </p:cBhvr>
                                      <p:tavLst>
                                        <p:tav tm="0">
                                          <p:val>
                                            <p:strVal val="ppt_y"/>
                                          </p:val>
                                        </p:tav>
                                        <p:tav tm="100000">
                                          <p:val>
                                            <p:strVal val="0-ppt_h/2"/>
                                          </p:val>
                                        </p:tav>
                                      </p:tavLst>
                                    </p:anim>
                                    <p:set>
                                      <p:cBhvr>
                                        <p:cTn id="73" dur="1" fill="hold">
                                          <p:stCondLst>
                                            <p:cond delay="1999"/>
                                          </p:stCondLst>
                                        </p:cTn>
                                        <p:tgtEl>
                                          <p:spTgt spid="9"/>
                                        </p:tgtEl>
                                        <p:attrNameLst>
                                          <p:attrName>style.visibility</p:attrName>
                                        </p:attrNameLst>
                                      </p:cBhvr>
                                      <p:to>
                                        <p:strVal val="hidden"/>
                                      </p:to>
                                    </p:set>
                                  </p:childTnLst>
                                </p:cTn>
                              </p:par>
                              <p:par>
                                <p:cTn id="74" presetID="2" presetClass="exit" presetSubtype="3" fill="hold" nodeType="withEffect">
                                  <p:stCondLst>
                                    <p:cond delay="0"/>
                                  </p:stCondLst>
                                  <p:childTnLst>
                                    <p:anim calcmode="lin" valueType="num">
                                      <p:cBhvr additive="base">
                                        <p:cTn id="75" dur="2000"/>
                                        <p:tgtEl>
                                          <p:spTgt spid="10"/>
                                        </p:tgtEl>
                                        <p:attrNameLst>
                                          <p:attrName>ppt_x</p:attrName>
                                        </p:attrNameLst>
                                      </p:cBhvr>
                                      <p:tavLst>
                                        <p:tav tm="0">
                                          <p:val>
                                            <p:strVal val="ppt_x"/>
                                          </p:val>
                                        </p:tav>
                                        <p:tav tm="100000">
                                          <p:val>
                                            <p:strVal val="1+ppt_w/2"/>
                                          </p:val>
                                        </p:tav>
                                      </p:tavLst>
                                    </p:anim>
                                    <p:anim calcmode="lin" valueType="num">
                                      <p:cBhvr additive="base">
                                        <p:cTn id="76" dur="2000"/>
                                        <p:tgtEl>
                                          <p:spTgt spid="10"/>
                                        </p:tgtEl>
                                        <p:attrNameLst>
                                          <p:attrName>ppt_y</p:attrName>
                                        </p:attrNameLst>
                                      </p:cBhvr>
                                      <p:tavLst>
                                        <p:tav tm="0">
                                          <p:val>
                                            <p:strVal val="ppt_y"/>
                                          </p:val>
                                        </p:tav>
                                        <p:tav tm="100000">
                                          <p:val>
                                            <p:strVal val="0-ppt_h/2"/>
                                          </p:val>
                                        </p:tav>
                                      </p:tavLst>
                                    </p:anim>
                                    <p:set>
                                      <p:cBhvr>
                                        <p:cTn id="77" dur="1" fill="hold">
                                          <p:stCondLst>
                                            <p:cond delay="1999"/>
                                          </p:stCondLst>
                                        </p:cTn>
                                        <p:tgtEl>
                                          <p:spTgt spid="10"/>
                                        </p:tgtEl>
                                        <p:attrNameLst>
                                          <p:attrName>style.visibility</p:attrName>
                                        </p:attrNameLst>
                                      </p:cBhvr>
                                      <p:to>
                                        <p:strVal val="hidden"/>
                                      </p:to>
                                    </p:set>
                                  </p:childTnLst>
                                </p:cTn>
                              </p:par>
                              <p:par>
                                <p:cTn id="78" presetID="8" presetClass="emph" presetSubtype="0" autoRev="1"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autoRev="1" fill="hold"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autoRev="1" fill="hold"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autoRev="1"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autoRev="1" fill="hold" nodeType="withEffect">
                                  <p:stCondLst>
                                    <p:cond delay="0"/>
                                  </p:stCondLst>
                                  <p:childTnLst>
                                    <p:animRot by="-21600000">
                                      <p:cBhvr>
                                        <p:cTn id="87" dur="2000" fill="hold"/>
                                        <p:tgtEl>
                                          <p:spTgt spid="8"/>
                                        </p:tgtEl>
                                        <p:attrNameLst>
                                          <p:attrName>r</p:attrName>
                                        </p:attrNameLst>
                                      </p:cBhvr>
                                    </p:animRot>
                                  </p:childTnLst>
                                </p:cTn>
                              </p:par>
                              <p:par>
                                <p:cTn id="88" presetID="8" presetClass="emph" presetSubtype="0" autoRev="1" fill="hold"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0"/>
                                        </p:tgtEl>
                                        <p:attrNameLst>
                                          <p:attrName>r</p:attrName>
                                        </p:attrNameLst>
                                      </p:cBhvr>
                                    </p:animRot>
                                  </p:childTnLst>
                                </p:cTn>
                              </p:par>
                              <p:par>
                                <p:cTn id="92" presetID="2" presetClass="entr" presetSubtype="1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additive="base">
                                        <p:cTn id="94" dur="2000" fill="hold"/>
                                        <p:tgtEl>
                                          <p:spTgt spid="2"/>
                                        </p:tgtEl>
                                        <p:attrNameLst>
                                          <p:attrName>ppt_x</p:attrName>
                                        </p:attrNameLst>
                                      </p:cBhvr>
                                      <p:tavLst>
                                        <p:tav tm="0">
                                          <p:val>
                                            <p:strVal val="0-#ppt_w/2"/>
                                          </p:val>
                                        </p:tav>
                                        <p:tav tm="100000">
                                          <p:val>
                                            <p:strVal val="#ppt_x"/>
                                          </p:val>
                                        </p:tav>
                                      </p:tavLst>
                                    </p:anim>
                                    <p:anim calcmode="lin" valueType="num">
                                      <p:cBhvr additive="base">
                                        <p:cTn id="95" dur="2000" fill="hold"/>
                                        <p:tgtEl>
                                          <p:spTgt spid="2"/>
                                        </p:tgtEl>
                                        <p:attrNameLst>
                                          <p:attrName>ppt_y</p:attrName>
                                        </p:attrNameLst>
                                      </p:cBhvr>
                                      <p:tavLst>
                                        <p:tav tm="0">
                                          <p:val>
                                            <p:strVal val="1+#ppt_h/2"/>
                                          </p:val>
                                        </p:tav>
                                        <p:tav tm="100000">
                                          <p:val>
                                            <p:strVal val="#ppt_y"/>
                                          </p:val>
                                        </p:tav>
                                      </p:tavLst>
                                    </p:anim>
                                  </p:childTnLst>
                                </p:cTn>
                              </p:par>
                            </p:childTnLst>
                          </p:cTn>
                        </p:par>
                        <p:par>
                          <p:cTn id="96" fill="hold">
                            <p:stCondLst>
                              <p:cond delay="8000"/>
                            </p:stCondLst>
                            <p:childTnLst>
                              <p:par>
                                <p:cTn id="97" presetID="15" presetClass="entr" presetSubtype="0" fill="hold" nodeType="after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p:cTn id="99" dur="1000" fill="hold"/>
                                        <p:tgtEl>
                                          <p:spTgt spid="11"/>
                                        </p:tgtEl>
                                        <p:attrNameLst>
                                          <p:attrName>ppt_w</p:attrName>
                                        </p:attrNameLst>
                                      </p:cBhvr>
                                      <p:tavLst>
                                        <p:tav tm="0">
                                          <p:val>
                                            <p:fltVal val="0"/>
                                          </p:val>
                                        </p:tav>
                                        <p:tav tm="100000">
                                          <p:val>
                                            <p:strVal val="#ppt_w"/>
                                          </p:val>
                                        </p:tav>
                                      </p:tavLst>
                                    </p:anim>
                                    <p:anim calcmode="lin" valueType="num">
                                      <p:cBhvr>
                                        <p:cTn id="100" dur="1000" fill="hold"/>
                                        <p:tgtEl>
                                          <p:spTgt spid="11"/>
                                        </p:tgtEl>
                                        <p:attrNameLst>
                                          <p:attrName>ppt_h</p:attrName>
                                        </p:attrNameLst>
                                      </p:cBhvr>
                                      <p:tavLst>
                                        <p:tav tm="0">
                                          <p:val>
                                            <p:fltVal val="0"/>
                                          </p:val>
                                        </p:tav>
                                        <p:tav tm="100000">
                                          <p:val>
                                            <p:strVal val="#ppt_h"/>
                                          </p:val>
                                        </p:tav>
                                      </p:tavLst>
                                    </p:anim>
                                    <p:anim calcmode="lin" valueType="num">
                                      <p:cBhvr>
                                        <p:cTn id="10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452</Words>
  <Application>Microsoft Office PowerPoint</Application>
  <PresentationFormat>Presentación en pantalla (16:9)</PresentationFormat>
  <Paragraphs>24</Paragraphs>
  <Slides>53</Slides>
  <Notes>1</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333</cp:revision>
  <dcterms:created xsi:type="dcterms:W3CDTF">2019-04-16T21:42:07Z</dcterms:created>
  <dcterms:modified xsi:type="dcterms:W3CDTF">2019-04-18T17:42:04Z</dcterms:modified>
</cp:coreProperties>
</file>